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1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eg\04_B15R2_blmtest_3b_vertica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eg\04_B15R2_blmtest_2b_vertic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Udiode of MQ14R2</a:t>
            </a:r>
            <a:r>
              <a:rPr lang="en-US" baseline="0"/>
              <a:t> RQD during 3 bunches vertical bump</a:t>
            </a:r>
          </a:p>
          <a:p>
            <a:pPr>
              <a:defRPr/>
            </a:pPr>
            <a:r>
              <a:rPr lang="en-US" baseline="0"/>
              <a:t>(buffer + logging data)</a:t>
            </a:r>
            <a:endParaRPr lang="en-US"/>
          </a:p>
        </c:rich>
      </c:tx>
      <c:layout>
        <c:manualLayout>
          <c:xMode val="edge"/>
          <c:yMode val="edge"/>
          <c:x val="0.24779624088144916"/>
          <c:y val="3.3444816053511746E-2"/>
        </c:manualLayout>
      </c:layout>
      <c:overlay val="1"/>
      <c:spPr>
        <a:solidFill>
          <a:schemeClr val="bg1"/>
        </a:solidFill>
      </c:spPr>
    </c:title>
    <c:plotArea>
      <c:layout>
        <c:manualLayout>
          <c:layoutTarget val="inner"/>
          <c:xMode val="edge"/>
          <c:yMode val="edge"/>
          <c:x val="8.8806883096832448E-2"/>
          <c:y val="2.4754781906442237E-2"/>
          <c:w val="0.87767793731665988"/>
          <c:h val="0.91681703666640435"/>
        </c:manualLayout>
      </c:layout>
      <c:scatterChart>
        <c:scatterStyle val="lineMarker"/>
        <c:ser>
          <c:idx val="0"/>
          <c:order val="0"/>
          <c:tx>
            <c:v>MQ14R2 RQD Logging data</c:v>
          </c:tx>
          <c:spPr>
            <a:ln w="28575">
              <a:noFill/>
            </a:ln>
          </c:spPr>
          <c:xVal>
            <c:numRef>
              <c:f>'04_B15R2_blmtest_3b_vertical'!$J$3:$J$18</c:f>
              <c:numCache>
                <c:formatCode>0</c:formatCode>
                <c:ptCount val="16"/>
                <c:pt idx="0">
                  <c:v>655</c:v>
                </c:pt>
                <c:pt idx="1">
                  <c:v>892</c:v>
                </c:pt>
                <c:pt idx="2">
                  <c:v>1130</c:v>
                </c:pt>
                <c:pt idx="3">
                  <c:v>1367</c:v>
                </c:pt>
                <c:pt idx="4">
                  <c:v>2364</c:v>
                </c:pt>
                <c:pt idx="5">
                  <c:v>2836</c:v>
                </c:pt>
                <c:pt idx="6">
                  <c:v>3311</c:v>
                </c:pt>
                <c:pt idx="7">
                  <c:v>3573</c:v>
                </c:pt>
                <c:pt idx="8">
                  <c:v>4096</c:v>
                </c:pt>
                <c:pt idx="9">
                  <c:v>4596</c:v>
                </c:pt>
                <c:pt idx="10">
                  <c:v>5093</c:v>
                </c:pt>
                <c:pt idx="11">
                  <c:v>5329</c:v>
                </c:pt>
                <c:pt idx="12">
                  <c:v>5804</c:v>
                </c:pt>
                <c:pt idx="13">
                  <c:v>6041</c:v>
                </c:pt>
                <c:pt idx="14">
                  <c:v>6277</c:v>
                </c:pt>
                <c:pt idx="15">
                  <c:v>6513</c:v>
                </c:pt>
              </c:numCache>
            </c:numRef>
          </c:xVal>
          <c:yVal>
            <c:numRef>
              <c:f>'04_B15R2_blmtest_3b_vertical'!$K$3:$K$18</c:f>
              <c:numCache>
                <c:formatCode>General</c:formatCode>
                <c:ptCount val="16"/>
                <c:pt idx="0">
                  <c:v>7.8000000000000022E-3</c:v>
                </c:pt>
                <c:pt idx="1">
                  <c:v>3.8900000000000011E-2</c:v>
                </c:pt>
                <c:pt idx="2">
                  <c:v>6.2200000000000019E-2</c:v>
                </c:pt>
                <c:pt idx="3">
                  <c:v>6.9900000000000032E-2</c:v>
                </c:pt>
                <c:pt idx="4">
                  <c:v>7.7700000000000047E-2</c:v>
                </c:pt>
                <c:pt idx="5">
                  <c:v>8.5400000000000004E-2</c:v>
                </c:pt>
                <c:pt idx="6">
                  <c:v>9.3200000000000061E-2</c:v>
                </c:pt>
                <c:pt idx="7">
                  <c:v>0.10100000000000002</c:v>
                </c:pt>
                <c:pt idx="8">
                  <c:v>0.10870000000000003</c:v>
                </c:pt>
                <c:pt idx="9">
                  <c:v>0.12429999999999999</c:v>
                </c:pt>
                <c:pt idx="10">
                  <c:v>0.13200000000000001</c:v>
                </c:pt>
                <c:pt idx="11">
                  <c:v>0.13980000000000001</c:v>
                </c:pt>
                <c:pt idx="12">
                  <c:v>0.14760000000000001</c:v>
                </c:pt>
                <c:pt idx="13">
                  <c:v>0.15530000000000005</c:v>
                </c:pt>
                <c:pt idx="14">
                  <c:v>-0.26390000000000002</c:v>
                </c:pt>
                <c:pt idx="15">
                  <c:v>-0.25619999999999998</c:v>
                </c:pt>
              </c:numCache>
            </c:numRef>
          </c:yVal>
        </c:ser>
        <c:ser>
          <c:idx val="1"/>
          <c:order val="1"/>
          <c:tx>
            <c:v>MQ14R2 RQD SymQ buffer data</c:v>
          </c:tx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'04_B15R2_blmtest_3b_vertical'!$B$2:$B$3031</c:f>
              <c:numCache>
                <c:formatCode>General</c:formatCode>
                <c:ptCount val="3030"/>
                <c:pt idx="0">
                  <c:v>0</c:v>
                </c:pt>
                <c:pt idx="1">
                  <c:v>0.46800000000000008</c:v>
                </c:pt>
                <c:pt idx="2">
                  <c:v>0.93599999999999994</c:v>
                </c:pt>
                <c:pt idx="3">
                  <c:v>1.4039999999999995</c:v>
                </c:pt>
                <c:pt idx="4">
                  <c:v>1.8719999999999994</c:v>
                </c:pt>
                <c:pt idx="5">
                  <c:v>2.34</c:v>
                </c:pt>
                <c:pt idx="6">
                  <c:v>2.8080000000000003</c:v>
                </c:pt>
                <c:pt idx="7">
                  <c:v>3.2759999999999998</c:v>
                </c:pt>
                <c:pt idx="8">
                  <c:v>3.7440000000000002</c:v>
                </c:pt>
                <c:pt idx="9">
                  <c:v>4.2119999999999997</c:v>
                </c:pt>
                <c:pt idx="10">
                  <c:v>4.68</c:v>
                </c:pt>
                <c:pt idx="11">
                  <c:v>5.1479999999999979</c:v>
                </c:pt>
                <c:pt idx="12">
                  <c:v>5.6160000000000005</c:v>
                </c:pt>
                <c:pt idx="13">
                  <c:v>6.0839999999999996</c:v>
                </c:pt>
                <c:pt idx="14">
                  <c:v>6.5519999999999996</c:v>
                </c:pt>
                <c:pt idx="15">
                  <c:v>7.0200000000000005</c:v>
                </c:pt>
                <c:pt idx="16">
                  <c:v>7.4879999999999995</c:v>
                </c:pt>
                <c:pt idx="17">
                  <c:v>7.9559999999999995</c:v>
                </c:pt>
                <c:pt idx="18">
                  <c:v>8.4240000000000013</c:v>
                </c:pt>
                <c:pt idx="19">
                  <c:v>8.8920000000000048</c:v>
                </c:pt>
                <c:pt idx="20">
                  <c:v>9.360000000000003</c:v>
                </c:pt>
                <c:pt idx="21">
                  <c:v>9.8280000000000012</c:v>
                </c:pt>
                <c:pt idx="22">
                  <c:v>10.296000000000001</c:v>
                </c:pt>
                <c:pt idx="23">
                  <c:v>10.764000000000001</c:v>
                </c:pt>
                <c:pt idx="24">
                  <c:v>11.232000000000001</c:v>
                </c:pt>
                <c:pt idx="25">
                  <c:v>11.700000000000001</c:v>
                </c:pt>
                <c:pt idx="26">
                  <c:v>12.168000000000001</c:v>
                </c:pt>
                <c:pt idx="27">
                  <c:v>12.636000000000001</c:v>
                </c:pt>
                <c:pt idx="28">
                  <c:v>13.104000000000001</c:v>
                </c:pt>
                <c:pt idx="29">
                  <c:v>13.572000000000005</c:v>
                </c:pt>
                <c:pt idx="30">
                  <c:v>14.040000000000001</c:v>
                </c:pt>
                <c:pt idx="31">
                  <c:v>14.508000000000001</c:v>
                </c:pt>
                <c:pt idx="32">
                  <c:v>14.976000000000004</c:v>
                </c:pt>
                <c:pt idx="33">
                  <c:v>15.444000000000001</c:v>
                </c:pt>
                <c:pt idx="34">
                  <c:v>15.912000000000003</c:v>
                </c:pt>
                <c:pt idx="35">
                  <c:v>16.38</c:v>
                </c:pt>
                <c:pt idx="36">
                  <c:v>16.847999999999999</c:v>
                </c:pt>
                <c:pt idx="37">
                  <c:v>17.31600000000001</c:v>
                </c:pt>
                <c:pt idx="38">
                  <c:v>17.784000000000002</c:v>
                </c:pt>
                <c:pt idx="39">
                  <c:v>18.252000000000002</c:v>
                </c:pt>
                <c:pt idx="40">
                  <c:v>18.72</c:v>
                </c:pt>
                <c:pt idx="41">
                  <c:v>19.187999999999999</c:v>
                </c:pt>
                <c:pt idx="42">
                  <c:v>19.655999999999999</c:v>
                </c:pt>
                <c:pt idx="43">
                  <c:v>20.123999999999999</c:v>
                </c:pt>
                <c:pt idx="44">
                  <c:v>20.591999999999999</c:v>
                </c:pt>
                <c:pt idx="45">
                  <c:v>21.06</c:v>
                </c:pt>
                <c:pt idx="46">
                  <c:v>21.527999999999999</c:v>
                </c:pt>
                <c:pt idx="47">
                  <c:v>21.996000000000002</c:v>
                </c:pt>
                <c:pt idx="48">
                  <c:v>22.464000000000002</c:v>
                </c:pt>
                <c:pt idx="49">
                  <c:v>22.932000000000002</c:v>
                </c:pt>
                <c:pt idx="50">
                  <c:v>23.400000000000002</c:v>
                </c:pt>
                <c:pt idx="51">
                  <c:v>23.868000000000002</c:v>
                </c:pt>
                <c:pt idx="52">
                  <c:v>24.335999999999999</c:v>
                </c:pt>
                <c:pt idx="53">
                  <c:v>24.803999999999991</c:v>
                </c:pt>
                <c:pt idx="54">
                  <c:v>25.271999999999991</c:v>
                </c:pt>
                <c:pt idx="55">
                  <c:v>25.74</c:v>
                </c:pt>
                <c:pt idx="56">
                  <c:v>26.207999999999991</c:v>
                </c:pt>
                <c:pt idx="57">
                  <c:v>26.675999999999991</c:v>
                </c:pt>
                <c:pt idx="58">
                  <c:v>27.144000000000005</c:v>
                </c:pt>
                <c:pt idx="59">
                  <c:v>27.612000000000005</c:v>
                </c:pt>
                <c:pt idx="60">
                  <c:v>28.080000000000002</c:v>
                </c:pt>
                <c:pt idx="61">
                  <c:v>28.548000000000002</c:v>
                </c:pt>
                <c:pt idx="62">
                  <c:v>29.016000000000005</c:v>
                </c:pt>
                <c:pt idx="63">
                  <c:v>29.483999999999984</c:v>
                </c:pt>
                <c:pt idx="64">
                  <c:v>29.951999999999991</c:v>
                </c:pt>
                <c:pt idx="65">
                  <c:v>30.419999999999991</c:v>
                </c:pt>
                <c:pt idx="66">
                  <c:v>30.887999999999991</c:v>
                </c:pt>
                <c:pt idx="67">
                  <c:v>31.356000000000005</c:v>
                </c:pt>
                <c:pt idx="68">
                  <c:v>31.823999999999991</c:v>
                </c:pt>
                <c:pt idx="69">
                  <c:v>32.292000000000016</c:v>
                </c:pt>
                <c:pt idx="70">
                  <c:v>32.760000000000012</c:v>
                </c:pt>
                <c:pt idx="71">
                  <c:v>33.228000000000016</c:v>
                </c:pt>
                <c:pt idx="72">
                  <c:v>33.696000000000012</c:v>
                </c:pt>
                <c:pt idx="73">
                  <c:v>34.164000000000001</c:v>
                </c:pt>
                <c:pt idx="74">
                  <c:v>34.632000000000012</c:v>
                </c:pt>
                <c:pt idx="75">
                  <c:v>35.1</c:v>
                </c:pt>
                <c:pt idx="76">
                  <c:v>35.568000000000012</c:v>
                </c:pt>
                <c:pt idx="77">
                  <c:v>36.036000000000001</c:v>
                </c:pt>
                <c:pt idx="78">
                  <c:v>36.504000000000005</c:v>
                </c:pt>
                <c:pt idx="79">
                  <c:v>36.972000000000001</c:v>
                </c:pt>
                <c:pt idx="80">
                  <c:v>37.44</c:v>
                </c:pt>
                <c:pt idx="81">
                  <c:v>37.908000000000001</c:v>
                </c:pt>
                <c:pt idx="82">
                  <c:v>38.376000000000005</c:v>
                </c:pt>
                <c:pt idx="83">
                  <c:v>38.843999999999994</c:v>
                </c:pt>
                <c:pt idx="84">
                  <c:v>39.311999999999998</c:v>
                </c:pt>
                <c:pt idx="85">
                  <c:v>39.78</c:v>
                </c:pt>
                <c:pt idx="86">
                  <c:v>40.248000000000012</c:v>
                </c:pt>
                <c:pt idx="87">
                  <c:v>40.716000000000001</c:v>
                </c:pt>
                <c:pt idx="88">
                  <c:v>41.184000000000005</c:v>
                </c:pt>
                <c:pt idx="89">
                  <c:v>41.652000000000001</c:v>
                </c:pt>
                <c:pt idx="90">
                  <c:v>42.120000000000012</c:v>
                </c:pt>
                <c:pt idx="91">
                  <c:v>42.588000000000001</c:v>
                </c:pt>
                <c:pt idx="92">
                  <c:v>43.056000000000004</c:v>
                </c:pt>
                <c:pt idx="93">
                  <c:v>43.524000000000001</c:v>
                </c:pt>
                <c:pt idx="94">
                  <c:v>43.992000000000012</c:v>
                </c:pt>
                <c:pt idx="95">
                  <c:v>44.46</c:v>
                </c:pt>
                <c:pt idx="96">
                  <c:v>44.928000000000011</c:v>
                </c:pt>
                <c:pt idx="97">
                  <c:v>45.396000000000001</c:v>
                </c:pt>
                <c:pt idx="98">
                  <c:v>45.864000000000004</c:v>
                </c:pt>
                <c:pt idx="99">
                  <c:v>46.332000000000001</c:v>
                </c:pt>
                <c:pt idx="100">
                  <c:v>46.800000000000004</c:v>
                </c:pt>
                <c:pt idx="101">
                  <c:v>47.268000000000015</c:v>
                </c:pt>
                <c:pt idx="102">
                  <c:v>47.736000000000011</c:v>
                </c:pt>
                <c:pt idx="103">
                  <c:v>48.204000000000008</c:v>
                </c:pt>
                <c:pt idx="104">
                  <c:v>48.672000000000011</c:v>
                </c:pt>
                <c:pt idx="105">
                  <c:v>49.14</c:v>
                </c:pt>
                <c:pt idx="106">
                  <c:v>49.608000000000011</c:v>
                </c:pt>
                <c:pt idx="107">
                  <c:v>50.076000000000001</c:v>
                </c:pt>
                <c:pt idx="108">
                  <c:v>50.544000000000004</c:v>
                </c:pt>
                <c:pt idx="109">
                  <c:v>51.012</c:v>
                </c:pt>
                <c:pt idx="110">
                  <c:v>51.48</c:v>
                </c:pt>
                <c:pt idx="111">
                  <c:v>51.948</c:v>
                </c:pt>
                <c:pt idx="112">
                  <c:v>52.416000000000004</c:v>
                </c:pt>
                <c:pt idx="113">
                  <c:v>52.883999999999993</c:v>
                </c:pt>
                <c:pt idx="114">
                  <c:v>53.351999999999997</c:v>
                </c:pt>
                <c:pt idx="115">
                  <c:v>53.82</c:v>
                </c:pt>
                <c:pt idx="116">
                  <c:v>54.288000000000011</c:v>
                </c:pt>
                <c:pt idx="117">
                  <c:v>54.756</c:v>
                </c:pt>
                <c:pt idx="118">
                  <c:v>55.224000000000011</c:v>
                </c:pt>
                <c:pt idx="119">
                  <c:v>55.692000000000014</c:v>
                </c:pt>
                <c:pt idx="120">
                  <c:v>56.160000000000011</c:v>
                </c:pt>
                <c:pt idx="121">
                  <c:v>56.628000000000014</c:v>
                </c:pt>
                <c:pt idx="122">
                  <c:v>57.096000000000011</c:v>
                </c:pt>
                <c:pt idx="123">
                  <c:v>57.564</c:v>
                </c:pt>
                <c:pt idx="124">
                  <c:v>58.032000000000011</c:v>
                </c:pt>
                <c:pt idx="125">
                  <c:v>58.5</c:v>
                </c:pt>
                <c:pt idx="126">
                  <c:v>58.968000000000011</c:v>
                </c:pt>
                <c:pt idx="127">
                  <c:v>59.436</c:v>
                </c:pt>
                <c:pt idx="128">
                  <c:v>59.903999999999996</c:v>
                </c:pt>
                <c:pt idx="129">
                  <c:v>60.372</c:v>
                </c:pt>
                <c:pt idx="130">
                  <c:v>60.839999999999996</c:v>
                </c:pt>
                <c:pt idx="131">
                  <c:v>61.308</c:v>
                </c:pt>
                <c:pt idx="132">
                  <c:v>61.77600000000001</c:v>
                </c:pt>
                <c:pt idx="133">
                  <c:v>62.244</c:v>
                </c:pt>
                <c:pt idx="134">
                  <c:v>62.712000000000003</c:v>
                </c:pt>
                <c:pt idx="135">
                  <c:v>63.18</c:v>
                </c:pt>
                <c:pt idx="136">
                  <c:v>63.648000000000003</c:v>
                </c:pt>
                <c:pt idx="137">
                  <c:v>64.116</c:v>
                </c:pt>
                <c:pt idx="138">
                  <c:v>64.584000000000003</c:v>
                </c:pt>
                <c:pt idx="139">
                  <c:v>65.051999999999992</c:v>
                </c:pt>
                <c:pt idx="140">
                  <c:v>65.52</c:v>
                </c:pt>
                <c:pt idx="141">
                  <c:v>65.988</c:v>
                </c:pt>
                <c:pt idx="142">
                  <c:v>66.456000000000003</c:v>
                </c:pt>
                <c:pt idx="143">
                  <c:v>66.923999999999992</c:v>
                </c:pt>
                <c:pt idx="144">
                  <c:v>67.391999999999996</c:v>
                </c:pt>
                <c:pt idx="145">
                  <c:v>67.86</c:v>
                </c:pt>
                <c:pt idx="146">
                  <c:v>68.328000000000003</c:v>
                </c:pt>
                <c:pt idx="147">
                  <c:v>68.795999999999992</c:v>
                </c:pt>
                <c:pt idx="148">
                  <c:v>69.264000000000024</c:v>
                </c:pt>
                <c:pt idx="149">
                  <c:v>69.732000000000014</c:v>
                </c:pt>
                <c:pt idx="150">
                  <c:v>70.2</c:v>
                </c:pt>
                <c:pt idx="151">
                  <c:v>70.667999999999992</c:v>
                </c:pt>
                <c:pt idx="152">
                  <c:v>71.13600000000001</c:v>
                </c:pt>
                <c:pt idx="153">
                  <c:v>71.603999999999999</c:v>
                </c:pt>
                <c:pt idx="154">
                  <c:v>72.072000000000003</c:v>
                </c:pt>
                <c:pt idx="155">
                  <c:v>72.539999999999992</c:v>
                </c:pt>
                <c:pt idx="156">
                  <c:v>73.00800000000001</c:v>
                </c:pt>
                <c:pt idx="157">
                  <c:v>73.475999999999999</c:v>
                </c:pt>
                <c:pt idx="158">
                  <c:v>73.944000000000031</c:v>
                </c:pt>
                <c:pt idx="159">
                  <c:v>74.412000000000006</c:v>
                </c:pt>
                <c:pt idx="160">
                  <c:v>74.88</c:v>
                </c:pt>
                <c:pt idx="161">
                  <c:v>75.348000000000013</c:v>
                </c:pt>
                <c:pt idx="162">
                  <c:v>75.816000000000003</c:v>
                </c:pt>
                <c:pt idx="163">
                  <c:v>76.284000000000006</c:v>
                </c:pt>
                <c:pt idx="164">
                  <c:v>76.751999999999995</c:v>
                </c:pt>
                <c:pt idx="165">
                  <c:v>77.22</c:v>
                </c:pt>
                <c:pt idx="166">
                  <c:v>77.687999999999988</c:v>
                </c:pt>
                <c:pt idx="167">
                  <c:v>78.155999999999977</c:v>
                </c:pt>
                <c:pt idx="168">
                  <c:v>78.623999999999981</c:v>
                </c:pt>
                <c:pt idx="169">
                  <c:v>79.092000000000013</c:v>
                </c:pt>
                <c:pt idx="170">
                  <c:v>79.56</c:v>
                </c:pt>
                <c:pt idx="171">
                  <c:v>80.027999999999992</c:v>
                </c:pt>
                <c:pt idx="172">
                  <c:v>80.495999999999995</c:v>
                </c:pt>
                <c:pt idx="173">
                  <c:v>80.964000000000027</c:v>
                </c:pt>
                <c:pt idx="174">
                  <c:v>81.432000000000002</c:v>
                </c:pt>
                <c:pt idx="175">
                  <c:v>81.900000000000006</c:v>
                </c:pt>
                <c:pt idx="176">
                  <c:v>82.367999999999995</c:v>
                </c:pt>
                <c:pt idx="177">
                  <c:v>82.836000000000013</c:v>
                </c:pt>
                <c:pt idx="178">
                  <c:v>83.304000000000002</c:v>
                </c:pt>
                <c:pt idx="179">
                  <c:v>83.771999999999991</c:v>
                </c:pt>
                <c:pt idx="180">
                  <c:v>84.240000000000023</c:v>
                </c:pt>
                <c:pt idx="181">
                  <c:v>84.708000000000013</c:v>
                </c:pt>
                <c:pt idx="182">
                  <c:v>85.175999999999988</c:v>
                </c:pt>
                <c:pt idx="183">
                  <c:v>85.643999999999991</c:v>
                </c:pt>
                <c:pt idx="184">
                  <c:v>86.111999999999995</c:v>
                </c:pt>
                <c:pt idx="185">
                  <c:v>86.58</c:v>
                </c:pt>
                <c:pt idx="186">
                  <c:v>87.048000000000002</c:v>
                </c:pt>
                <c:pt idx="187">
                  <c:v>87.515999999999991</c:v>
                </c:pt>
                <c:pt idx="188">
                  <c:v>87.984000000000023</c:v>
                </c:pt>
                <c:pt idx="189">
                  <c:v>88.452000000000012</c:v>
                </c:pt>
                <c:pt idx="190">
                  <c:v>88.92</c:v>
                </c:pt>
                <c:pt idx="191">
                  <c:v>89.387999999999991</c:v>
                </c:pt>
                <c:pt idx="192">
                  <c:v>89.856000000000009</c:v>
                </c:pt>
                <c:pt idx="193">
                  <c:v>90.323999999999998</c:v>
                </c:pt>
                <c:pt idx="194">
                  <c:v>90.792000000000002</c:v>
                </c:pt>
                <c:pt idx="195">
                  <c:v>91.259999999999991</c:v>
                </c:pt>
                <c:pt idx="196">
                  <c:v>91.728000000000009</c:v>
                </c:pt>
                <c:pt idx="197">
                  <c:v>92.195999999999998</c:v>
                </c:pt>
                <c:pt idx="198">
                  <c:v>92.664000000000001</c:v>
                </c:pt>
                <c:pt idx="199">
                  <c:v>93.131999999999991</c:v>
                </c:pt>
                <c:pt idx="200">
                  <c:v>93.600000000000009</c:v>
                </c:pt>
                <c:pt idx="201">
                  <c:v>94.068000000000012</c:v>
                </c:pt>
                <c:pt idx="202">
                  <c:v>94.536000000000001</c:v>
                </c:pt>
                <c:pt idx="203">
                  <c:v>95.004000000000005</c:v>
                </c:pt>
                <c:pt idx="204">
                  <c:v>95.472000000000008</c:v>
                </c:pt>
                <c:pt idx="205">
                  <c:v>95.940000000000026</c:v>
                </c:pt>
                <c:pt idx="206">
                  <c:v>96.408000000000001</c:v>
                </c:pt>
                <c:pt idx="207">
                  <c:v>96.875999999999976</c:v>
                </c:pt>
                <c:pt idx="208">
                  <c:v>97.343999999999994</c:v>
                </c:pt>
                <c:pt idx="209">
                  <c:v>97.812000000000012</c:v>
                </c:pt>
                <c:pt idx="210">
                  <c:v>98.28</c:v>
                </c:pt>
                <c:pt idx="211">
                  <c:v>98.748000000000005</c:v>
                </c:pt>
                <c:pt idx="212">
                  <c:v>99.215999999999994</c:v>
                </c:pt>
                <c:pt idx="213">
                  <c:v>99.683999999999983</c:v>
                </c:pt>
                <c:pt idx="214">
                  <c:v>100.15199999999999</c:v>
                </c:pt>
                <c:pt idx="215">
                  <c:v>100.61999999999999</c:v>
                </c:pt>
                <c:pt idx="216">
                  <c:v>101.08799999999999</c:v>
                </c:pt>
                <c:pt idx="217">
                  <c:v>101.556</c:v>
                </c:pt>
                <c:pt idx="218">
                  <c:v>102.024</c:v>
                </c:pt>
                <c:pt idx="219">
                  <c:v>102.492</c:v>
                </c:pt>
                <c:pt idx="220">
                  <c:v>102.96000000000002</c:v>
                </c:pt>
                <c:pt idx="221">
                  <c:v>103.42800000000001</c:v>
                </c:pt>
                <c:pt idx="222">
                  <c:v>103.896</c:v>
                </c:pt>
                <c:pt idx="223">
                  <c:v>104.364</c:v>
                </c:pt>
                <c:pt idx="224">
                  <c:v>104.83199999999999</c:v>
                </c:pt>
                <c:pt idx="225">
                  <c:v>105.30000000000001</c:v>
                </c:pt>
                <c:pt idx="226">
                  <c:v>105.768</c:v>
                </c:pt>
                <c:pt idx="227">
                  <c:v>106.23599999999999</c:v>
                </c:pt>
                <c:pt idx="228">
                  <c:v>106.70399999999999</c:v>
                </c:pt>
                <c:pt idx="229">
                  <c:v>107.17199999999998</c:v>
                </c:pt>
                <c:pt idx="230">
                  <c:v>107.64</c:v>
                </c:pt>
                <c:pt idx="231">
                  <c:v>108.10799999999999</c:v>
                </c:pt>
                <c:pt idx="232">
                  <c:v>108.57600000000001</c:v>
                </c:pt>
                <c:pt idx="233">
                  <c:v>109.04400000000003</c:v>
                </c:pt>
                <c:pt idx="234">
                  <c:v>109.512</c:v>
                </c:pt>
                <c:pt idx="235">
                  <c:v>109.97999999999999</c:v>
                </c:pt>
                <c:pt idx="236">
                  <c:v>110.44800000000002</c:v>
                </c:pt>
                <c:pt idx="237">
                  <c:v>110.91600000000003</c:v>
                </c:pt>
                <c:pt idx="238">
                  <c:v>111.384</c:v>
                </c:pt>
                <c:pt idx="239">
                  <c:v>111.85199999999999</c:v>
                </c:pt>
                <c:pt idx="240">
                  <c:v>112.32000000000001</c:v>
                </c:pt>
                <c:pt idx="241">
                  <c:v>112.788</c:v>
                </c:pt>
                <c:pt idx="242">
                  <c:v>113.256</c:v>
                </c:pt>
                <c:pt idx="243">
                  <c:v>113.724</c:v>
                </c:pt>
                <c:pt idx="244">
                  <c:v>114.19200000000001</c:v>
                </c:pt>
                <c:pt idx="245">
                  <c:v>114.66</c:v>
                </c:pt>
                <c:pt idx="246">
                  <c:v>115.12799999999999</c:v>
                </c:pt>
                <c:pt idx="247">
                  <c:v>115.596</c:v>
                </c:pt>
                <c:pt idx="248">
                  <c:v>116.06400000000002</c:v>
                </c:pt>
                <c:pt idx="249">
                  <c:v>116.532</c:v>
                </c:pt>
                <c:pt idx="250">
                  <c:v>117</c:v>
                </c:pt>
                <c:pt idx="251">
                  <c:v>117.468</c:v>
                </c:pt>
                <c:pt idx="252">
                  <c:v>117.93599999999999</c:v>
                </c:pt>
                <c:pt idx="253">
                  <c:v>118.40400000000002</c:v>
                </c:pt>
                <c:pt idx="254">
                  <c:v>118.87199999999999</c:v>
                </c:pt>
                <c:pt idx="255">
                  <c:v>119.34</c:v>
                </c:pt>
                <c:pt idx="256">
                  <c:v>119.80799999999999</c:v>
                </c:pt>
                <c:pt idx="257">
                  <c:v>120.276</c:v>
                </c:pt>
                <c:pt idx="258">
                  <c:v>120.74400000000003</c:v>
                </c:pt>
                <c:pt idx="259">
                  <c:v>121.212</c:v>
                </c:pt>
                <c:pt idx="260">
                  <c:v>121.67999999999998</c:v>
                </c:pt>
                <c:pt idx="261">
                  <c:v>122.14800000000001</c:v>
                </c:pt>
                <c:pt idx="262">
                  <c:v>122.616</c:v>
                </c:pt>
                <c:pt idx="263">
                  <c:v>123.084</c:v>
                </c:pt>
                <c:pt idx="264">
                  <c:v>123.55199999999999</c:v>
                </c:pt>
                <c:pt idx="265">
                  <c:v>124.02000000000001</c:v>
                </c:pt>
                <c:pt idx="266">
                  <c:v>124.488</c:v>
                </c:pt>
                <c:pt idx="267">
                  <c:v>124.956</c:v>
                </c:pt>
                <c:pt idx="268">
                  <c:v>125.42400000000002</c:v>
                </c:pt>
                <c:pt idx="269">
                  <c:v>125.89200000000001</c:v>
                </c:pt>
                <c:pt idx="270">
                  <c:v>126.36</c:v>
                </c:pt>
                <c:pt idx="271">
                  <c:v>126.82799999999999</c:v>
                </c:pt>
                <c:pt idx="272">
                  <c:v>127.29599999999999</c:v>
                </c:pt>
                <c:pt idx="273">
                  <c:v>127.76400000000001</c:v>
                </c:pt>
                <c:pt idx="274">
                  <c:v>128.232</c:v>
                </c:pt>
                <c:pt idx="275">
                  <c:v>128.70000000000002</c:v>
                </c:pt>
                <c:pt idx="276">
                  <c:v>129.16800000000001</c:v>
                </c:pt>
                <c:pt idx="277">
                  <c:v>129.636</c:v>
                </c:pt>
                <c:pt idx="278">
                  <c:v>130.10399999999998</c:v>
                </c:pt>
                <c:pt idx="279">
                  <c:v>130.572</c:v>
                </c:pt>
                <c:pt idx="280">
                  <c:v>131.04</c:v>
                </c:pt>
                <c:pt idx="281">
                  <c:v>131.50800000000001</c:v>
                </c:pt>
                <c:pt idx="282">
                  <c:v>131.976</c:v>
                </c:pt>
                <c:pt idx="283">
                  <c:v>132.44400000000002</c:v>
                </c:pt>
                <c:pt idx="284">
                  <c:v>132.91200000000001</c:v>
                </c:pt>
                <c:pt idx="285">
                  <c:v>133.38000000000005</c:v>
                </c:pt>
                <c:pt idx="286">
                  <c:v>133.84800000000001</c:v>
                </c:pt>
                <c:pt idx="287">
                  <c:v>134.316</c:v>
                </c:pt>
                <c:pt idx="288">
                  <c:v>134.78399999999999</c:v>
                </c:pt>
                <c:pt idx="289">
                  <c:v>135.25200000000001</c:v>
                </c:pt>
                <c:pt idx="290">
                  <c:v>135.72</c:v>
                </c:pt>
                <c:pt idx="291">
                  <c:v>136.18800000000007</c:v>
                </c:pt>
                <c:pt idx="292">
                  <c:v>136.65600000000001</c:v>
                </c:pt>
                <c:pt idx="293">
                  <c:v>137.124</c:v>
                </c:pt>
                <c:pt idx="294">
                  <c:v>137.59200000000001</c:v>
                </c:pt>
                <c:pt idx="295">
                  <c:v>138.06</c:v>
                </c:pt>
                <c:pt idx="296">
                  <c:v>138.52800000000008</c:v>
                </c:pt>
                <c:pt idx="297">
                  <c:v>138.99600000000001</c:v>
                </c:pt>
                <c:pt idx="298">
                  <c:v>139.464</c:v>
                </c:pt>
                <c:pt idx="299">
                  <c:v>139.93200000000004</c:v>
                </c:pt>
                <c:pt idx="300">
                  <c:v>140.4</c:v>
                </c:pt>
                <c:pt idx="301">
                  <c:v>140.86800000000005</c:v>
                </c:pt>
                <c:pt idx="302">
                  <c:v>141.33600000000001</c:v>
                </c:pt>
                <c:pt idx="303">
                  <c:v>141.804</c:v>
                </c:pt>
                <c:pt idx="304">
                  <c:v>142.27200000000002</c:v>
                </c:pt>
                <c:pt idx="305">
                  <c:v>142.73999999999998</c:v>
                </c:pt>
                <c:pt idx="306">
                  <c:v>143.208</c:v>
                </c:pt>
                <c:pt idx="307">
                  <c:v>143.67599999999999</c:v>
                </c:pt>
                <c:pt idx="308">
                  <c:v>144.14399999999998</c:v>
                </c:pt>
                <c:pt idx="309">
                  <c:v>144.61199999999999</c:v>
                </c:pt>
                <c:pt idx="310">
                  <c:v>145.07999999999998</c:v>
                </c:pt>
                <c:pt idx="311">
                  <c:v>145.548</c:v>
                </c:pt>
                <c:pt idx="312">
                  <c:v>146.01600000000002</c:v>
                </c:pt>
                <c:pt idx="313">
                  <c:v>146.48400000000001</c:v>
                </c:pt>
                <c:pt idx="314">
                  <c:v>146.95200000000006</c:v>
                </c:pt>
                <c:pt idx="315">
                  <c:v>147.41999999999999</c:v>
                </c:pt>
                <c:pt idx="316">
                  <c:v>147.88800000000006</c:v>
                </c:pt>
                <c:pt idx="317">
                  <c:v>148.35600000000005</c:v>
                </c:pt>
                <c:pt idx="318">
                  <c:v>148.82400000000001</c:v>
                </c:pt>
                <c:pt idx="319">
                  <c:v>149.292</c:v>
                </c:pt>
                <c:pt idx="320">
                  <c:v>149.76</c:v>
                </c:pt>
                <c:pt idx="321">
                  <c:v>150.22800000000001</c:v>
                </c:pt>
                <c:pt idx="322">
                  <c:v>150.696</c:v>
                </c:pt>
                <c:pt idx="323">
                  <c:v>151.16399999999999</c:v>
                </c:pt>
                <c:pt idx="324">
                  <c:v>151.63200000000001</c:v>
                </c:pt>
                <c:pt idx="325">
                  <c:v>152.10000000000002</c:v>
                </c:pt>
                <c:pt idx="326">
                  <c:v>152.56800000000001</c:v>
                </c:pt>
                <c:pt idx="327">
                  <c:v>153.036</c:v>
                </c:pt>
                <c:pt idx="328">
                  <c:v>153.50399999999999</c:v>
                </c:pt>
                <c:pt idx="329">
                  <c:v>153.97200000000001</c:v>
                </c:pt>
                <c:pt idx="330">
                  <c:v>154.44</c:v>
                </c:pt>
                <c:pt idx="331">
                  <c:v>154.90800000000004</c:v>
                </c:pt>
                <c:pt idx="332">
                  <c:v>155.376</c:v>
                </c:pt>
                <c:pt idx="333">
                  <c:v>155.84400000000002</c:v>
                </c:pt>
                <c:pt idx="334">
                  <c:v>156.31200000000001</c:v>
                </c:pt>
                <c:pt idx="335">
                  <c:v>156.78</c:v>
                </c:pt>
                <c:pt idx="336">
                  <c:v>157.24799999999999</c:v>
                </c:pt>
                <c:pt idx="337">
                  <c:v>157.71599999999998</c:v>
                </c:pt>
                <c:pt idx="338">
                  <c:v>158.184</c:v>
                </c:pt>
                <c:pt idx="339">
                  <c:v>158.65200000000004</c:v>
                </c:pt>
                <c:pt idx="340">
                  <c:v>159.12</c:v>
                </c:pt>
                <c:pt idx="341">
                  <c:v>159.58800000000005</c:v>
                </c:pt>
                <c:pt idx="342">
                  <c:v>160.05600000000001</c:v>
                </c:pt>
                <c:pt idx="343">
                  <c:v>160.524</c:v>
                </c:pt>
                <c:pt idx="344">
                  <c:v>160.99200000000005</c:v>
                </c:pt>
                <c:pt idx="345">
                  <c:v>161.46</c:v>
                </c:pt>
                <c:pt idx="346">
                  <c:v>161.92800000000005</c:v>
                </c:pt>
                <c:pt idx="347">
                  <c:v>162.39600000000004</c:v>
                </c:pt>
                <c:pt idx="348">
                  <c:v>162.864</c:v>
                </c:pt>
                <c:pt idx="349">
                  <c:v>163.33200000000005</c:v>
                </c:pt>
                <c:pt idx="350">
                  <c:v>163.80000000000001</c:v>
                </c:pt>
                <c:pt idx="351">
                  <c:v>164.268</c:v>
                </c:pt>
                <c:pt idx="352">
                  <c:v>164.73599999999999</c:v>
                </c:pt>
                <c:pt idx="353">
                  <c:v>165.20399999999998</c:v>
                </c:pt>
                <c:pt idx="354">
                  <c:v>165.67200000000003</c:v>
                </c:pt>
                <c:pt idx="355">
                  <c:v>166.14</c:v>
                </c:pt>
                <c:pt idx="356">
                  <c:v>166.608</c:v>
                </c:pt>
                <c:pt idx="357">
                  <c:v>167.07599999999999</c:v>
                </c:pt>
                <c:pt idx="358">
                  <c:v>167.54399999999998</c:v>
                </c:pt>
                <c:pt idx="359">
                  <c:v>168.012</c:v>
                </c:pt>
                <c:pt idx="360">
                  <c:v>168.48000000000005</c:v>
                </c:pt>
                <c:pt idx="361">
                  <c:v>168.94800000000001</c:v>
                </c:pt>
                <c:pt idx="362">
                  <c:v>169.416</c:v>
                </c:pt>
                <c:pt idx="363">
                  <c:v>169.88400000000001</c:v>
                </c:pt>
                <c:pt idx="364">
                  <c:v>170.35200000000006</c:v>
                </c:pt>
                <c:pt idx="365">
                  <c:v>170.82000000000005</c:v>
                </c:pt>
                <c:pt idx="366">
                  <c:v>171.28800000000001</c:v>
                </c:pt>
                <c:pt idx="367">
                  <c:v>171.756</c:v>
                </c:pt>
                <c:pt idx="368">
                  <c:v>172.22399999999999</c:v>
                </c:pt>
                <c:pt idx="369">
                  <c:v>172.69200000000001</c:v>
                </c:pt>
                <c:pt idx="370">
                  <c:v>173.16</c:v>
                </c:pt>
                <c:pt idx="371">
                  <c:v>173.62800000000001</c:v>
                </c:pt>
                <c:pt idx="372">
                  <c:v>174.096</c:v>
                </c:pt>
                <c:pt idx="373">
                  <c:v>174.56399999999999</c:v>
                </c:pt>
                <c:pt idx="374">
                  <c:v>175.03200000000001</c:v>
                </c:pt>
                <c:pt idx="375">
                  <c:v>175.5</c:v>
                </c:pt>
                <c:pt idx="376">
                  <c:v>175.96800000000007</c:v>
                </c:pt>
                <c:pt idx="377">
                  <c:v>176.43600000000001</c:v>
                </c:pt>
                <c:pt idx="378">
                  <c:v>176.904</c:v>
                </c:pt>
                <c:pt idx="379">
                  <c:v>177.37200000000001</c:v>
                </c:pt>
                <c:pt idx="380">
                  <c:v>177.84</c:v>
                </c:pt>
                <c:pt idx="381">
                  <c:v>178.30800000000005</c:v>
                </c:pt>
                <c:pt idx="382">
                  <c:v>178.77599999999998</c:v>
                </c:pt>
                <c:pt idx="383">
                  <c:v>179.24399999999994</c:v>
                </c:pt>
                <c:pt idx="384">
                  <c:v>179.71200000000002</c:v>
                </c:pt>
                <c:pt idx="385">
                  <c:v>180.18</c:v>
                </c:pt>
                <c:pt idx="386">
                  <c:v>180.648</c:v>
                </c:pt>
                <c:pt idx="387">
                  <c:v>181.11599999999999</c:v>
                </c:pt>
                <c:pt idx="388">
                  <c:v>181.584</c:v>
                </c:pt>
                <c:pt idx="389">
                  <c:v>182.05200000000005</c:v>
                </c:pt>
                <c:pt idx="390">
                  <c:v>182.51999999999998</c:v>
                </c:pt>
                <c:pt idx="391">
                  <c:v>182.98800000000006</c:v>
                </c:pt>
                <c:pt idx="392">
                  <c:v>183.45600000000007</c:v>
                </c:pt>
                <c:pt idx="393">
                  <c:v>183.92400000000001</c:v>
                </c:pt>
                <c:pt idx="394">
                  <c:v>184.39200000000005</c:v>
                </c:pt>
                <c:pt idx="395">
                  <c:v>184.86</c:v>
                </c:pt>
                <c:pt idx="396">
                  <c:v>185.32800000000006</c:v>
                </c:pt>
                <c:pt idx="397">
                  <c:v>185.79599999999999</c:v>
                </c:pt>
                <c:pt idx="398">
                  <c:v>186.26399999999998</c:v>
                </c:pt>
                <c:pt idx="399">
                  <c:v>186.732</c:v>
                </c:pt>
                <c:pt idx="400">
                  <c:v>187.20000000000002</c:v>
                </c:pt>
                <c:pt idx="401">
                  <c:v>187.66800000000001</c:v>
                </c:pt>
                <c:pt idx="402">
                  <c:v>188.136</c:v>
                </c:pt>
                <c:pt idx="403">
                  <c:v>188.60399999999998</c:v>
                </c:pt>
                <c:pt idx="404">
                  <c:v>189.072</c:v>
                </c:pt>
                <c:pt idx="405">
                  <c:v>189.54</c:v>
                </c:pt>
                <c:pt idx="406">
                  <c:v>190.00800000000001</c:v>
                </c:pt>
                <c:pt idx="407">
                  <c:v>190.476</c:v>
                </c:pt>
                <c:pt idx="408">
                  <c:v>190.94400000000002</c:v>
                </c:pt>
                <c:pt idx="409">
                  <c:v>191.41200000000001</c:v>
                </c:pt>
                <c:pt idx="410">
                  <c:v>191.88000000000005</c:v>
                </c:pt>
                <c:pt idx="411">
                  <c:v>192.34800000000001</c:v>
                </c:pt>
                <c:pt idx="412">
                  <c:v>192.81599999999997</c:v>
                </c:pt>
                <c:pt idx="413">
                  <c:v>193.28400000000002</c:v>
                </c:pt>
                <c:pt idx="414">
                  <c:v>193.75200000000001</c:v>
                </c:pt>
                <c:pt idx="415">
                  <c:v>194.22</c:v>
                </c:pt>
                <c:pt idx="416">
                  <c:v>194.68800000000005</c:v>
                </c:pt>
                <c:pt idx="417">
                  <c:v>195.15600000000001</c:v>
                </c:pt>
                <c:pt idx="418">
                  <c:v>195.624</c:v>
                </c:pt>
                <c:pt idx="419">
                  <c:v>196.09200000000001</c:v>
                </c:pt>
                <c:pt idx="420">
                  <c:v>196.56</c:v>
                </c:pt>
                <c:pt idx="421">
                  <c:v>197.02800000000008</c:v>
                </c:pt>
                <c:pt idx="422">
                  <c:v>197.49600000000001</c:v>
                </c:pt>
                <c:pt idx="423">
                  <c:v>197.964</c:v>
                </c:pt>
                <c:pt idx="424">
                  <c:v>198.43200000000004</c:v>
                </c:pt>
                <c:pt idx="425">
                  <c:v>198.9</c:v>
                </c:pt>
                <c:pt idx="426">
                  <c:v>199.36800000000005</c:v>
                </c:pt>
                <c:pt idx="427">
                  <c:v>199.83600000000001</c:v>
                </c:pt>
                <c:pt idx="428">
                  <c:v>200.304</c:v>
                </c:pt>
                <c:pt idx="429">
                  <c:v>200.77200000000002</c:v>
                </c:pt>
                <c:pt idx="430">
                  <c:v>201.23999999999998</c:v>
                </c:pt>
                <c:pt idx="431">
                  <c:v>201.708</c:v>
                </c:pt>
                <c:pt idx="432">
                  <c:v>202.17599999999999</c:v>
                </c:pt>
                <c:pt idx="433">
                  <c:v>202.64399999999998</c:v>
                </c:pt>
                <c:pt idx="434">
                  <c:v>203.11199999999999</c:v>
                </c:pt>
                <c:pt idx="435">
                  <c:v>203.58</c:v>
                </c:pt>
                <c:pt idx="436">
                  <c:v>204.048</c:v>
                </c:pt>
                <c:pt idx="437">
                  <c:v>204.51599999999999</c:v>
                </c:pt>
                <c:pt idx="438">
                  <c:v>204.98400000000001</c:v>
                </c:pt>
                <c:pt idx="439">
                  <c:v>205.45200000000006</c:v>
                </c:pt>
                <c:pt idx="440">
                  <c:v>205.92000000000004</c:v>
                </c:pt>
                <c:pt idx="441">
                  <c:v>206.38800000000006</c:v>
                </c:pt>
                <c:pt idx="442">
                  <c:v>206.85600000000008</c:v>
                </c:pt>
                <c:pt idx="443">
                  <c:v>207.32400000000001</c:v>
                </c:pt>
                <c:pt idx="444">
                  <c:v>207.792</c:v>
                </c:pt>
                <c:pt idx="445">
                  <c:v>208.26</c:v>
                </c:pt>
                <c:pt idx="446">
                  <c:v>208.72800000000001</c:v>
                </c:pt>
                <c:pt idx="447">
                  <c:v>209.196</c:v>
                </c:pt>
                <c:pt idx="448">
                  <c:v>209.66399999999999</c:v>
                </c:pt>
                <c:pt idx="449">
                  <c:v>210.13200000000001</c:v>
                </c:pt>
                <c:pt idx="450">
                  <c:v>210.60000000000002</c:v>
                </c:pt>
                <c:pt idx="451">
                  <c:v>211.06800000000001</c:v>
                </c:pt>
                <c:pt idx="452">
                  <c:v>211.536</c:v>
                </c:pt>
                <c:pt idx="453">
                  <c:v>212.00399999999999</c:v>
                </c:pt>
                <c:pt idx="454">
                  <c:v>212.47200000000001</c:v>
                </c:pt>
                <c:pt idx="455">
                  <c:v>212.94</c:v>
                </c:pt>
                <c:pt idx="456">
                  <c:v>213.40800000000004</c:v>
                </c:pt>
                <c:pt idx="457">
                  <c:v>213.876</c:v>
                </c:pt>
                <c:pt idx="458">
                  <c:v>214.34399999999999</c:v>
                </c:pt>
                <c:pt idx="459">
                  <c:v>214.81200000000001</c:v>
                </c:pt>
                <c:pt idx="460">
                  <c:v>215.28</c:v>
                </c:pt>
                <c:pt idx="461">
                  <c:v>215.74799999999999</c:v>
                </c:pt>
                <c:pt idx="462">
                  <c:v>216.21599999999998</c:v>
                </c:pt>
                <c:pt idx="463">
                  <c:v>216.684</c:v>
                </c:pt>
                <c:pt idx="464">
                  <c:v>217.15200000000004</c:v>
                </c:pt>
                <c:pt idx="465">
                  <c:v>217.62</c:v>
                </c:pt>
                <c:pt idx="466">
                  <c:v>218.08800000000005</c:v>
                </c:pt>
                <c:pt idx="467">
                  <c:v>218.55600000000001</c:v>
                </c:pt>
                <c:pt idx="468">
                  <c:v>219.024</c:v>
                </c:pt>
                <c:pt idx="469">
                  <c:v>219.49200000000005</c:v>
                </c:pt>
                <c:pt idx="470">
                  <c:v>219.96</c:v>
                </c:pt>
                <c:pt idx="471">
                  <c:v>220.42800000000008</c:v>
                </c:pt>
                <c:pt idx="472">
                  <c:v>220.89600000000004</c:v>
                </c:pt>
                <c:pt idx="473">
                  <c:v>221.364</c:v>
                </c:pt>
                <c:pt idx="474">
                  <c:v>221.83200000000005</c:v>
                </c:pt>
                <c:pt idx="475">
                  <c:v>222.3</c:v>
                </c:pt>
                <c:pt idx="476">
                  <c:v>222.768</c:v>
                </c:pt>
                <c:pt idx="477">
                  <c:v>223.23599999999999</c:v>
                </c:pt>
                <c:pt idx="478">
                  <c:v>223.70399999999998</c:v>
                </c:pt>
                <c:pt idx="479">
                  <c:v>224.172</c:v>
                </c:pt>
                <c:pt idx="480">
                  <c:v>224.64</c:v>
                </c:pt>
                <c:pt idx="481">
                  <c:v>225.108</c:v>
                </c:pt>
                <c:pt idx="482">
                  <c:v>225.57599999999999</c:v>
                </c:pt>
                <c:pt idx="483">
                  <c:v>226.04399999999998</c:v>
                </c:pt>
                <c:pt idx="484">
                  <c:v>226.512</c:v>
                </c:pt>
                <c:pt idx="485">
                  <c:v>226.98000000000005</c:v>
                </c:pt>
                <c:pt idx="486">
                  <c:v>227.44800000000001</c:v>
                </c:pt>
                <c:pt idx="487">
                  <c:v>227.916</c:v>
                </c:pt>
                <c:pt idx="488">
                  <c:v>228.38400000000001</c:v>
                </c:pt>
                <c:pt idx="489">
                  <c:v>228.85200000000006</c:v>
                </c:pt>
                <c:pt idx="490">
                  <c:v>229.32000000000005</c:v>
                </c:pt>
                <c:pt idx="491">
                  <c:v>229.78800000000001</c:v>
                </c:pt>
                <c:pt idx="492">
                  <c:v>230.256</c:v>
                </c:pt>
                <c:pt idx="493">
                  <c:v>230.72400000000002</c:v>
                </c:pt>
                <c:pt idx="494">
                  <c:v>231.19200000000001</c:v>
                </c:pt>
                <c:pt idx="495">
                  <c:v>231.66</c:v>
                </c:pt>
                <c:pt idx="496">
                  <c:v>232.12800000000001</c:v>
                </c:pt>
                <c:pt idx="497">
                  <c:v>232.596</c:v>
                </c:pt>
                <c:pt idx="498">
                  <c:v>233.06399999999999</c:v>
                </c:pt>
                <c:pt idx="499">
                  <c:v>233.53200000000001</c:v>
                </c:pt>
                <c:pt idx="500">
                  <c:v>234</c:v>
                </c:pt>
                <c:pt idx="501">
                  <c:v>234.46800000000007</c:v>
                </c:pt>
                <c:pt idx="502">
                  <c:v>234.93600000000001</c:v>
                </c:pt>
                <c:pt idx="503">
                  <c:v>235.404</c:v>
                </c:pt>
                <c:pt idx="504">
                  <c:v>235.87200000000001</c:v>
                </c:pt>
                <c:pt idx="505">
                  <c:v>236.34</c:v>
                </c:pt>
                <c:pt idx="506">
                  <c:v>236.80800000000005</c:v>
                </c:pt>
                <c:pt idx="507">
                  <c:v>237.27599999999998</c:v>
                </c:pt>
                <c:pt idx="508">
                  <c:v>237.74399999999994</c:v>
                </c:pt>
                <c:pt idx="509">
                  <c:v>238.21200000000002</c:v>
                </c:pt>
                <c:pt idx="510">
                  <c:v>238.68</c:v>
                </c:pt>
                <c:pt idx="511">
                  <c:v>239.148</c:v>
                </c:pt>
                <c:pt idx="512">
                  <c:v>239.61599999999999</c:v>
                </c:pt>
                <c:pt idx="513">
                  <c:v>240.084</c:v>
                </c:pt>
                <c:pt idx="514">
                  <c:v>240.55200000000005</c:v>
                </c:pt>
                <c:pt idx="515">
                  <c:v>241.02</c:v>
                </c:pt>
                <c:pt idx="516">
                  <c:v>241.48800000000006</c:v>
                </c:pt>
                <c:pt idx="517">
                  <c:v>241.95600000000007</c:v>
                </c:pt>
                <c:pt idx="518">
                  <c:v>242.42400000000001</c:v>
                </c:pt>
                <c:pt idx="519">
                  <c:v>242.89200000000005</c:v>
                </c:pt>
                <c:pt idx="520">
                  <c:v>243.36</c:v>
                </c:pt>
                <c:pt idx="521">
                  <c:v>243.82800000000006</c:v>
                </c:pt>
                <c:pt idx="522">
                  <c:v>244.29600000000002</c:v>
                </c:pt>
                <c:pt idx="523">
                  <c:v>244.76399999999998</c:v>
                </c:pt>
                <c:pt idx="524">
                  <c:v>245.232</c:v>
                </c:pt>
                <c:pt idx="525">
                  <c:v>245.7</c:v>
                </c:pt>
                <c:pt idx="526">
                  <c:v>246.16800000000001</c:v>
                </c:pt>
                <c:pt idx="527">
                  <c:v>246.636</c:v>
                </c:pt>
                <c:pt idx="528">
                  <c:v>247.10399999999998</c:v>
                </c:pt>
                <c:pt idx="529">
                  <c:v>247.57199999999997</c:v>
                </c:pt>
                <c:pt idx="530">
                  <c:v>248.04000000000002</c:v>
                </c:pt>
                <c:pt idx="531">
                  <c:v>248.50800000000001</c:v>
                </c:pt>
                <c:pt idx="532">
                  <c:v>248.976</c:v>
                </c:pt>
                <c:pt idx="533">
                  <c:v>249.44399999999999</c:v>
                </c:pt>
                <c:pt idx="534">
                  <c:v>249.91200000000001</c:v>
                </c:pt>
                <c:pt idx="535">
                  <c:v>250.38000000000005</c:v>
                </c:pt>
                <c:pt idx="536">
                  <c:v>250.84800000000001</c:v>
                </c:pt>
                <c:pt idx="537">
                  <c:v>251.31599999999997</c:v>
                </c:pt>
                <c:pt idx="538">
                  <c:v>251.78400000000002</c:v>
                </c:pt>
                <c:pt idx="539">
                  <c:v>252.25200000000001</c:v>
                </c:pt>
                <c:pt idx="540">
                  <c:v>252.72</c:v>
                </c:pt>
                <c:pt idx="541">
                  <c:v>253.18800000000007</c:v>
                </c:pt>
                <c:pt idx="542">
                  <c:v>253.65600000000001</c:v>
                </c:pt>
                <c:pt idx="543">
                  <c:v>254.12400000000002</c:v>
                </c:pt>
                <c:pt idx="544">
                  <c:v>254.59200000000001</c:v>
                </c:pt>
                <c:pt idx="545">
                  <c:v>255.06</c:v>
                </c:pt>
                <c:pt idx="546">
                  <c:v>255.52800000000002</c:v>
                </c:pt>
                <c:pt idx="547">
                  <c:v>255.99600000000001</c:v>
                </c:pt>
                <c:pt idx="548">
                  <c:v>256.464</c:v>
                </c:pt>
                <c:pt idx="549">
                  <c:v>256.93199999999985</c:v>
                </c:pt>
                <c:pt idx="550">
                  <c:v>257.40000000000003</c:v>
                </c:pt>
                <c:pt idx="551">
                  <c:v>257.86799999999999</c:v>
                </c:pt>
                <c:pt idx="552">
                  <c:v>258.3359999999999</c:v>
                </c:pt>
                <c:pt idx="553">
                  <c:v>258.80399999999986</c:v>
                </c:pt>
                <c:pt idx="554">
                  <c:v>259.27199999999988</c:v>
                </c:pt>
                <c:pt idx="555">
                  <c:v>259.74</c:v>
                </c:pt>
                <c:pt idx="556">
                  <c:v>260.20799999999986</c:v>
                </c:pt>
                <c:pt idx="557">
                  <c:v>260.67600000000004</c:v>
                </c:pt>
                <c:pt idx="558">
                  <c:v>261.14400000000012</c:v>
                </c:pt>
                <c:pt idx="559">
                  <c:v>261.61200000000002</c:v>
                </c:pt>
                <c:pt idx="560">
                  <c:v>262.08</c:v>
                </c:pt>
                <c:pt idx="561">
                  <c:v>262.548</c:v>
                </c:pt>
                <c:pt idx="562">
                  <c:v>263.01599999999991</c:v>
                </c:pt>
                <c:pt idx="563">
                  <c:v>263.48399999999975</c:v>
                </c:pt>
                <c:pt idx="564">
                  <c:v>263.952</c:v>
                </c:pt>
                <c:pt idx="565">
                  <c:v>264.4199999999999</c:v>
                </c:pt>
                <c:pt idx="566">
                  <c:v>264.88800000000003</c:v>
                </c:pt>
                <c:pt idx="567">
                  <c:v>265.35599999999999</c:v>
                </c:pt>
                <c:pt idx="568">
                  <c:v>265.82400000000001</c:v>
                </c:pt>
                <c:pt idx="569">
                  <c:v>266.29199999999975</c:v>
                </c:pt>
                <c:pt idx="570">
                  <c:v>266.76</c:v>
                </c:pt>
                <c:pt idx="571">
                  <c:v>267.22799999999989</c:v>
                </c:pt>
                <c:pt idx="572">
                  <c:v>267.69599999999986</c:v>
                </c:pt>
                <c:pt idx="573">
                  <c:v>268.16399999999999</c:v>
                </c:pt>
                <c:pt idx="574">
                  <c:v>268.63200000000001</c:v>
                </c:pt>
                <c:pt idx="575">
                  <c:v>269.10000000000002</c:v>
                </c:pt>
                <c:pt idx="576">
                  <c:v>269.56799999999993</c:v>
                </c:pt>
                <c:pt idx="577">
                  <c:v>270.03599999999989</c:v>
                </c:pt>
                <c:pt idx="578">
                  <c:v>270.50400000000002</c:v>
                </c:pt>
                <c:pt idx="579">
                  <c:v>270.97199999999975</c:v>
                </c:pt>
                <c:pt idx="580">
                  <c:v>271.44</c:v>
                </c:pt>
                <c:pt idx="581">
                  <c:v>271.90799999999984</c:v>
                </c:pt>
                <c:pt idx="582">
                  <c:v>272.37600000000003</c:v>
                </c:pt>
                <c:pt idx="583">
                  <c:v>272.84399999999999</c:v>
                </c:pt>
                <c:pt idx="584">
                  <c:v>273.31200000000001</c:v>
                </c:pt>
                <c:pt idx="585">
                  <c:v>273.78000000000003</c:v>
                </c:pt>
                <c:pt idx="586">
                  <c:v>274.24799999999999</c:v>
                </c:pt>
                <c:pt idx="587">
                  <c:v>274.71599999999989</c:v>
                </c:pt>
                <c:pt idx="588">
                  <c:v>275.18399999999986</c:v>
                </c:pt>
                <c:pt idx="589">
                  <c:v>275.65199999999999</c:v>
                </c:pt>
                <c:pt idx="590">
                  <c:v>276.12</c:v>
                </c:pt>
                <c:pt idx="591">
                  <c:v>276.58799999999991</c:v>
                </c:pt>
                <c:pt idx="592">
                  <c:v>277.05600000000004</c:v>
                </c:pt>
                <c:pt idx="593">
                  <c:v>277.524</c:v>
                </c:pt>
                <c:pt idx="594">
                  <c:v>277.99199999999985</c:v>
                </c:pt>
                <c:pt idx="595">
                  <c:v>278.45999999999987</c:v>
                </c:pt>
                <c:pt idx="596">
                  <c:v>278.92799999999988</c:v>
                </c:pt>
                <c:pt idx="597">
                  <c:v>279.39599999999984</c:v>
                </c:pt>
                <c:pt idx="598">
                  <c:v>279.86399999999986</c:v>
                </c:pt>
                <c:pt idx="599">
                  <c:v>280.33200000000005</c:v>
                </c:pt>
                <c:pt idx="600">
                  <c:v>280.8</c:v>
                </c:pt>
                <c:pt idx="601">
                  <c:v>281.26800000000003</c:v>
                </c:pt>
                <c:pt idx="602">
                  <c:v>281.73599999999988</c:v>
                </c:pt>
                <c:pt idx="603">
                  <c:v>282.20400000000001</c:v>
                </c:pt>
                <c:pt idx="604">
                  <c:v>282.67199999999985</c:v>
                </c:pt>
                <c:pt idx="605">
                  <c:v>283.1400000000001</c:v>
                </c:pt>
                <c:pt idx="606">
                  <c:v>283.608</c:v>
                </c:pt>
                <c:pt idx="607">
                  <c:v>284.07599999999991</c:v>
                </c:pt>
                <c:pt idx="608">
                  <c:v>284.54400000000015</c:v>
                </c:pt>
                <c:pt idx="609">
                  <c:v>285.012</c:v>
                </c:pt>
                <c:pt idx="610">
                  <c:v>285.4799999999999</c:v>
                </c:pt>
                <c:pt idx="611">
                  <c:v>285.94799999999987</c:v>
                </c:pt>
                <c:pt idx="612">
                  <c:v>286.41599999999988</c:v>
                </c:pt>
                <c:pt idx="613">
                  <c:v>286.88399999999984</c:v>
                </c:pt>
                <c:pt idx="614">
                  <c:v>287.35199999999986</c:v>
                </c:pt>
                <c:pt idx="615">
                  <c:v>287.82</c:v>
                </c:pt>
                <c:pt idx="616">
                  <c:v>288.2879999999999</c:v>
                </c:pt>
                <c:pt idx="617">
                  <c:v>288.75600000000003</c:v>
                </c:pt>
                <c:pt idx="618">
                  <c:v>289.22399999999988</c:v>
                </c:pt>
                <c:pt idx="619">
                  <c:v>289.69200000000001</c:v>
                </c:pt>
                <c:pt idx="620">
                  <c:v>290.15999999999997</c:v>
                </c:pt>
                <c:pt idx="621">
                  <c:v>290.62799999999999</c:v>
                </c:pt>
                <c:pt idx="622">
                  <c:v>291.09599999999989</c:v>
                </c:pt>
                <c:pt idx="623">
                  <c:v>291.56399999999985</c:v>
                </c:pt>
                <c:pt idx="624">
                  <c:v>292.03200000000004</c:v>
                </c:pt>
                <c:pt idx="625">
                  <c:v>292.5</c:v>
                </c:pt>
                <c:pt idx="626">
                  <c:v>292.9679999999999</c:v>
                </c:pt>
                <c:pt idx="627">
                  <c:v>293.43599999999975</c:v>
                </c:pt>
                <c:pt idx="628">
                  <c:v>293.904</c:v>
                </c:pt>
                <c:pt idx="629">
                  <c:v>294.37200000000001</c:v>
                </c:pt>
                <c:pt idx="630">
                  <c:v>294.83999999999986</c:v>
                </c:pt>
                <c:pt idx="631">
                  <c:v>295.30799999999999</c:v>
                </c:pt>
                <c:pt idx="632">
                  <c:v>295.7759999999999</c:v>
                </c:pt>
                <c:pt idx="633">
                  <c:v>296.24400000000014</c:v>
                </c:pt>
                <c:pt idx="634">
                  <c:v>296.71199999999988</c:v>
                </c:pt>
                <c:pt idx="635">
                  <c:v>297.18</c:v>
                </c:pt>
                <c:pt idx="636">
                  <c:v>297.64800000000002</c:v>
                </c:pt>
                <c:pt idx="637">
                  <c:v>298.11599999999999</c:v>
                </c:pt>
                <c:pt idx="638">
                  <c:v>298.584</c:v>
                </c:pt>
                <c:pt idx="639">
                  <c:v>299.05199999999985</c:v>
                </c:pt>
                <c:pt idx="640">
                  <c:v>299.52</c:v>
                </c:pt>
                <c:pt idx="641">
                  <c:v>299.98799999999989</c:v>
                </c:pt>
                <c:pt idx="642">
                  <c:v>300.4559999999999</c:v>
                </c:pt>
                <c:pt idx="643">
                  <c:v>300.92400000000004</c:v>
                </c:pt>
                <c:pt idx="644">
                  <c:v>301.392</c:v>
                </c:pt>
                <c:pt idx="645">
                  <c:v>301.86</c:v>
                </c:pt>
                <c:pt idx="646">
                  <c:v>302.32799999999986</c:v>
                </c:pt>
                <c:pt idx="647">
                  <c:v>302.79599999999988</c:v>
                </c:pt>
                <c:pt idx="648">
                  <c:v>303.26399999999984</c:v>
                </c:pt>
                <c:pt idx="649">
                  <c:v>303.73200000000003</c:v>
                </c:pt>
                <c:pt idx="650">
                  <c:v>304.20000000000005</c:v>
                </c:pt>
                <c:pt idx="651">
                  <c:v>304.66800000000001</c:v>
                </c:pt>
                <c:pt idx="652">
                  <c:v>305.13599999999991</c:v>
                </c:pt>
                <c:pt idx="653">
                  <c:v>305.60399999999993</c:v>
                </c:pt>
                <c:pt idx="654">
                  <c:v>306.072</c:v>
                </c:pt>
                <c:pt idx="655">
                  <c:v>306.53999999999985</c:v>
                </c:pt>
                <c:pt idx="656">
                  <c:v>307.00799999999987</c:v>
                </c:pt>
                <c:pt idx="657">
                  <c:v>307.47599999999989</c:v>
                </c:pt>
                <c:pt idx="658">
                  <c:v>307.94400000000002</c:v>
                </c:pt>
                <c:pt idx="659">
                  <c:v>308.41200000000003</c:v>
                </c:pt>
                <c:pt idx="660">
                  <c:v>308.88</c:v>
                </c:pt>
                <c:pt idx="661">
                  <c:v>309.34800000000001</c:v>
                </c:pt>
                <c:pt idx="662">
                  <c:v>309.81599999999986</c:v>
                </c:pt>
                <c:pt idx="663">
                  <c:v>310.28399999999988</c:v>
                </c:pt>
                <c:pt idx="664">
                  <c:v>310.75199999999984</c:v>
                </c:pt>
                <c:pt idx="665">
                  <c:v>311.21999999999986</c:v>
                </c:pt>
                <c:pt idx="666">
                  <c:v>311.68800000000005</c:v>
                </c:pt>
                <c:pt idx="667">
                  <c:v>312.15600000000001</c:v>
                </c:pt>
                <c:pt idx="668">
                  <c:v>312.62400000000002</c:v>
                </c:pt>
                <c:pt idx="669">
                  <c:v>313.09199999999976</c:v>
                </c:pt>
                <c:pt idx="670">
                  <c:v>313.56</c:v>
                </c:pt>
                <c:pt idx="671">
                  <c:v>314.02799999999985</c:v>
                </c:pt>
                <c:pt idx="672">
                  <c:v>314.49599999999975</c:v>
                </c:pt>
                <c:pt idx="673">
                  <c:v>314.964</c:v>
                </c:pt>
                <c:pt idx="674">
                  <c:v>315.43199999999985</c:v>
                </c:pt>
                <c:pt idx="675">
                  <c:v>315.90000000000003</c:v>
                </c:pt>
                <c:pt idx="676">
                  <c:v>316.36799999999999</c:v>
                </c:pt>
                <c:pt idx="677">
                  <c:v>316.8359999999999</c:v>
                </c:pt>
                <c:pt idx="678">
                  <c:v>317.30399999999986</c:v>
                </c:pt>
                <c:pt idx="679">
                  <c:v>317.77199999999988</c:v>
                </c:pt>
                <c:pt idx="680">
                  <c:v>318.24</c:v>
                </c:pt>
                <c:pt idx="681">
                  <c:v>318.70799999999986</c:v>
                </c:pt>
                <c:pt idx="682">
                  <c:v>319.17599999999999</c:v>
                </c:pt>
                <c:pt idx="683">
                  <c:v>319.64400000000012</c:v>
                </c:pt>
                <c:pt idx="684">
                  <c:v>320.11200000000002</c:v>
                </c:pt>
                <c:pt idx="685">
                  <c:v>320.58</c:v>
                </c:pt>
                <c:pt idx="686">
                  <c:v>321.048</c:v>
                </c:pt>
                <c:pt idx="687">
                  <c:v>321.51599999999991</c:v>
                </c:pt>
                <c:pt idx="688">
                  <c:v>321.98399999999975</c:v>
                </c:pt>
                <c:pt idx="689">
                  <c:v>322.452</c:v>
                </c:pt>
                <c:pt idx="690">
                  <c:v>322.91999999999985</c:v>
                </c:pt>
                <c:pt idx="691">
                  <c:v>323.38800000000003</c:v>
                </c:pt>
                <c:pt idx="692">
                  <c:v>323.85599999999999</c:v>
                </c:pt>
                <c:pt idx="693">
                  <c:v>324.32400000000001</c:v>
                </c:pt>
                <c:pt idx="694">
                  <c:v>324.79200000000003</c:v>
                </c:pt>
                <c:pt idx="695">
                  <c:v>325.26</c:v>
                </c:pt>
                <c:pt idx="696">
                  <c:v>325.72799999999989</c:v>
                </c:pt>
                <c:pt idx="697">
                  <c:v>326.19599999999986</c:v>
                </c:pt>
                <c:pt idx="698">
                  <c:v>326.66399999999999</c:v>
                </c:pt>
                <c:pt idx="699">
                  <c:v>327.13200000000001</c:v>
                </c:pt>
                <c:pt idx="700">
                  <c:v>327.60000000000002</c:v>
                </c:pt>
                <c:pt idx="701">
                  <c:v>328.06800000000004</c:v>
                </c:pt>
                <c:pt idx="702">
                  <c:v>328.53599999999989</c:v>
                </c:pt>
                <c:pt idx="703">
                  <c:v>329.00400000000002</c:v>
                </c:pt>
                <c:pt idx="704">
                  <c:v>329.47199999999975</c:v>
                </c:pt>
                <c:pt idx="705">
                  <c:v>329.94</c:v>
                </c:pt>
                <c:pt idx="706">
                  <c:v>330.40799999999984</c:v>
                </c:pt>
                <c:pt idx="707">
                  <c:v>330.87599999999986</c:v>
                </c:pt>
                <c:pt idx="708">
                  <c:v>331.34400000000016</c:v>
                </c:pt>
                <c:pt idx="709">
                  <c:v>331.81200000000001</c:v>
                </c:pt>
                <c:pt idx="710">
                  <c:v>332.28000000000003</c:v>
                </c:pt>
                <c:pt idx="711">
                  <c:v>332.74799999999999</c:v>
                </c:pt>
                <c:pt idx="712">
                  <c:v>333.21599999999989</c:v>
                </c:pt>
                <c:pt idx="713">
                  <c:v>333.68399999999986</c:v>
                </c:pt>
                <c:pt idx="714">
                  <c:v>334.15199999999999</c:v>
                </c:pt>
                <c:pt idx="715">
                  <c:v>334.61999999999995</c:v>
                </c:pt>
                <c:pt idx="716">
                  <c:v>335.08799999999991</c:v>
                </c:pt>
                <c:pt idx="717">
                  <c:v>335.55600000000004</c:v>
                </c:pt>
                <c:pt idx="718">
                  <c:v>336.024</c:v>
                </c:pt>
                <c:pt idx="719">
                  <c:v>336.49199999999985</c:v>
                </c:pt>
                <c:pt idx="720">
                  <c:v>336.96</c:v>
                </c:pt>
                <c:pt idx="721">
                  <c:v>337.42799999999988</c:v>
                </c:pt>
                <c:pt idx="722">
                  <c:v>337.89599999999984</c:v>
                </c:pt>
                <c:pt idx="723">
                  <c:v>338.36399999999986</c:v>
                </c:pt>
                <c:pt idx="724">
                  <c:v>338.83199999999988</c:v>
                </c:pt>
                <c:pt idx="725">
                  <c:v>339.3</c:v>
                </c:pt>
                <c:pt idx="726">
                  <c:v>339.76800000000003</c:v>
                </c:pt>
                <c:pt idx="727">
                  <c:v>340.23599999999988</c:v>
                </c:pt>
                <c:pt idx="728">
                  <c:v>340.70400000000001</c:v>
                </c:pt>
                <c:pt idx="729">
                  <c:v>341.17199999999985</c:v>
                </c:pt>
                <c:pt idx="730">
                  <c:v>341.6400000000001</c:v>
                </c:pt>
                <c:pt idx="731">
                  <c:v>342.108</c:v>
                </c:pt>
                <c:pt idx="732">
                  <c:v>342.57599999999985</c:v>
                </c:pt>
                <c:pt idx="733">
                  <c:v>343.04400000000015</c:v>
                </c:pt>
                <c:pt idx="734">
                  <c:v>343.512</c:v>
                </c:pt>
                <c:pt idx="735">
                  <c:v>343.9799999999999</c:v>
                </c:pt>
                <c:pt idx="736">
                  <c:v>344.44799999999987</c:v>
                </c:pt>
                <c:pt idx="737">
                  <c:v>344.91599999999988</c:v>
                </c:pt>
                <c:pt idx="738">
                  <c:v>345.38400000000001</c:v>
                </c:pt>
                <c:pt idx="739">
                  <c:v>345.85199999999986</c:v>
                </c:pt>
                <c:pt idx="740">
                  <c:v>346.32</c:v>
                </c:pt>
                <c:pt idx="741">
                  <c:v>346.7879999999999</c:v>
                </c:pt>
                <c:pt idx="742">
                  <c:v>347.25600000000003</c:v>
                </c:pt>
                <c:pt idx="743">
                  <c:v>347.72399999999988</c:v>
                </c:pt>
                <c:pt idx="744">
                  <c:v>348.19200000000001</c:v>
                </c:pt>
                <c:pt idx="745">
                  <c:v>348.66</c:v>
                </c:pt>
                <c:pt idx="746">
                  <c:v>349.12799999999999</c:v>
                </c:pt>
                <c:pt idx="747">
                  <c:v>349.59599999999989</c:v>
                </c:pt>
                <c:pt idx="748">
                  <c:v>350.06399999999985</c:v>
                </c:pt>
                <c:pt idx="749">
                  <c:v>350.53199999999975</c:v>
                </c:pt>
                <c:pt idx="750">
                  <c:v>351</c:v>
                </c:pt>
                <c:pt idx="751">
                  <c:v>351.4679999999999</c:v>
                </c:pt>
                <c:pt idx="752">
                  <c:v>351.93599999999986</c:v>
                </c:pt>
                <c:pt idx="753">
                  <c:v>352.404</c:v>
                </c:pt>
                <c:pt idx="754">
                  <c:v>352.87200000000001</c:v>
                </c:pt>
                <c:pt idx="755">
                  <c:v>353.34000000000009</c:v>
                </c:pt>
                <c:pt idx="756">
                  <c:v>353.80799999999999</c:v>
                </c:pt>
                <c:pt idx="757">
                  <c:v>354.27599999999984</c:v>
                </c:pt>
                <c:pt idx="758">
                  <c:v>354.74400000000014</c:v>
                </c:pt>
                <c:pt idx="759">
                  <c:v>355.21200000000005</c:v>
                </c:pt>
                <c:pt idx="760">
                  <c:v>355.68</c:v>
                </c:pt>
                <c:pt idx="761">
                  <c:v>356.14800000000002</c:v>
                </c:pt>
                <c:pt idx="762">
                  <c:v>356.61599999999999</c:v>
                </c:pt>
                <c:pt idx="763">
                  <c:v>357.084</c:v>
                </c:pt>
                <c:pt idx="764">
                  <c:v>357.55199999999985</c:v>
                </c:pt>
                <c:pt idx="765">
                  <c:v>358.02</c:v>
                </c:pt>
                <c:pt idx="766">
                  <c:v>358.48799999999989</c:v>
                </c:pt>
                <c:pt idx="767">
                  <c:v>358.9559999999999</c:v>
                </c:pt>
                <c:pt idx="768">
                  <c:v>359.42400000000004</c:v>
                </c:pt>
                <c:pt idx="769">
                  <c:v>359.892</c:v>
                </c:pt>
                <c:pt idx="770">
                  <c:v>360.36</c:v>
                </c:pt>
                <c:pt idx="771">
                  <c:v>360.82799999999986</c:v>
                </c:pt>
                <c:pt idx="772">
                  <c:v>361.29599999999988</c:v>
                </c:pt>
                <c:pt idx="773">
                  <c:v>361.76399999999984</c:v>
                </c:pt>
                <c:pt idx="774">
                  <c:v>362.23199999999974</c:v>
                </c:pt>
                <c:pt idx="775">
                  <c:v>362.70000000000005</c:v>
                </c:pt>
                <c:pt idx="776">
                  <c:v>363.16800000000001</c:v>
                </c:pt>
                <c:pt idx="777">
                  <c:v>363.63599999999991</c:v>
                </c:pt>
                <c:pt idx="778">
                  <c:v>364.10399999999993</c:v>
                </c:pt>
                <c:pt idx="779">
                  <c:v>364.572</c:v>
                </c:pt>
                <c:pt idx="780">
                  <c:v>365.03999999999985</c:v>
                </c:pt>
                <c:pt idx="781">
                  <c:v>365.50799999999987</c:v>
                </c:pt>
                <c:pt idx="782">
                  <c:v>365.97599999999989</c:v>
                </c:pt>
                <c:pt idx="783">
                  <c:v>366.44400000000002</c:v>
                </c:pt>
                <c:pt idx="784">
                  <c:v>366.91200000000003</c:v>
                </c:pt>
                <c:pt idx="785">
                  <c:v>367.38</c:v>
                </c:pt>
                <c:pt idx="786">
                  <c:v>367.84800000000001</c:v>
                </c:pt>
                <c:pt idx="787">
                  <c:v>368.31599999999986</c:v>
                </c:pt>
                <c:pt idx="788">
                  <c:v>368.78399999999988</c:v>
                </c:pt>
                <c:pt idx="789">
                  <c:v>369.25200000000001</c:v>
                </c:pt>
                <c:pt idx="790">
                  <c:v>369.71999999999986</c:v>
                </c:pt>
                <c:pt idx="791">
                  <c:v>370.18800000000005</c:v>
                </c:pt>
                <c:pt idx="792">
                  <c:v>370.65600000000001</c:v>
                </c:pt>
                <c:pt idx="793">
                  <c:v>371.12400000000002</c:v>
                </c:pt>
                <c:pt idx="794">
                  <c:v>371.59199999999976</c:v>
                </c:pt>
                <c:pt idx="795">
                  <c:v>372.06</c:v>
                </c:pt>
                <c:pt idx="796">
                  <c:v>372.52799999999991</c:v>
                </c:pt>
                <c:pt idx="797">
                  <c:v>372.99599999999975</c:v>
                </c:pt>
                <c:pt idx="798">
                  <c:v>373.464</c:v>
                </c:pt>
                <c:pt idx="799">
                  <c:v>373.93199999999973</c:v>
                </c:pt>
                <c:pt idx="800">
                  <c:v>374.40000000000003</c:v>
                </c:pt>
                <c:pt idx="801">
                  <c:v>374.86799999999999</c:v>
                </c:pt>
                <c:pt idx="802">
                  <c:v>375.3359999999999</c:v>
                </c:pt>
                <c:pt idx="803">
                  <c:v>375.80400000000014</c:v>
                </c:pt>
                <c:pt idx="804">
                  <c:v>376.27199999999988</c:v>
                </c:pt>
                <c:pt idx="805">
                  <c:v>376.74</c:v>
                </c:pt>
                <c:pt idx="806">
                  <c:v>377.20799999999986</c:v>
                </c:pt>
                <c:pt idx="807">
                  <c:v>377.67599999999999</c:v>
                </c:pt>
                <c:pt idx="808">
                  <c:v>378.14400000000012</c:v>
                </c:pt>
                <c:pt idx="809">
                  <c:v>378.61200000000002</c:v>
                </c:pt>
                <c:pt idx="810">
                  <c:v>379.08</c:v>
                </c:pt>
                <c:pt idx="811">
                  <c:v>379.548</c:v>
                </c:pt>
                <c:pt idx="812">
                  <c:v>380.01599999999991</c:v>
                </c:pt>
                <c:pt idx="813">
                  <c:v>380.48399999999975</c:v>
                </c:pt>
                <c:pt idx="814">
                  <c:v>380.952</c:v>
                </c:pt>
                <c:pt idx="815">
                  <c:v>381.41999999999985</c:v>
                </c:pt>
                <c:pt idx="816">
                  <c:v>381.88800000000003</c:v>
                </c:pt>
                <c:pt idx="817">
                  <c:v>382.35599999999999</c:v>
                </c:pt>
                <c:pt idx="818">
                  <c:v>382.82400000000001</c:v>
                </c:pt>
                <c:pt idx="819">
                  <c:v>383.29200000000003</c:v>
                </c:pt>
                <c:pt idx="820">
                  <c:v>383.76</c:v>
                </c:pt>
                <c:pt idx="821">
                  <c:v>384.22799999999989</c:v>
                </c:pt>
                <c:pt idx="822">
                  <c:v>384.69599999999986</c:v>
                </c:pt>
                <c:pt idx="823">
                  <c:v>385.16399999999999</c:v>
                </c:pt>
                <c:pt idx="824">
                  <c:v>385.63199999999983</c:v>
                </c:pt>
                <c:pt idx="825">
                  <c:v>386.1</c:v>
                </c:pt>
                <c:pt idx="826">
                  <c:v>386.56800000000004</c:v>
                </c:pt>
                <c:pt idx="827">
                  <c:v>387.03599999999989</c:v>
                </c:pt>
                <c:pt idx="828">
                  <c:v>387.50400000000002</c:v>
                </c:pt>
                <c:pt idx="829">
                  <c:v>387.97199999999975</c:v>
                </c:pt>
                <c:pt idx="830">
                  <c:v>388.44</c:v>
                </c:pt>
                <c:pt idx="831">
                  <c:v>388.90799999999984</c:v>
                </c:pt>
                <c:pt idx="832">
                  <c:v>389.37599999999986</c:v>
                </c:pt>
                <c:pt idx="833">
                  <c:v>389.84400000000016</c:v>
                </c:pt>
                <c:pt idx="834">
                  <c:v>390.31200000000001</c:v>
                </c:pt>
                <c:pt idx="835">
                  <c:v>390.78000000000003</c:v>
                </c:pt>
                <c:pt idx="836">
                  <c:v>391.24799999999999</c:v>
                </c:pt>
                <c:pt idx="837">
                  <c:v>391.71599999999989</c:v>
                </c:pt>
                <c:pt idx="838">
                  <c:v>392.18399999999986</c:v>
                </c:pt>
                <c:pt idx="839">
                  <c:v>392.65199999999999</c:v>
                </c:pt>
                <c:pt idx="840">
                  <c:v>393.12</c:v>
                </c:pt>
                <c:pt idx="841">
                  <c:v>393.58799999999985</c:v>
                </c:pt>
                <c:pt idx="842">
                  <c:v>394.05600000000004</c:v>
                </c:pt>
                <c:pt idx="843">
                  <c:v>394.524</c:v>
                </c:pt>
                <c:pt idx="844">
                  <c:v>394.99199999999985</c:v>
                </c:pt>
                <c:pt idx="845">
                  <c:v>395.46</c:v>
                </c:pt>
                <c:pt idx="846">
                  <c:v>395.92799999999988</c:v>
                </c:pt>
                <c:pt idx="847">
                  <c:v>396.3959999999999</c:v>
                </c:pt>
                <c:pt idx="848">
                  <c:v>396.86399999999986</c:v>
                </c:pt>
                <c:pt idx="849">
                  <c:v>397.33199999999988</c:v>
                </c:pt>
                <c:pt idx="850">
                  <c:v>397.8</c:v>
                </c:pt>
                <c:pt idx="851">
                  <c:v>398.26800000000003</c:v>
                </c:pt>
                <c:pt idx="852">
                  <c:v>398.73599999999988</c:v>
                </c:pt>
                <c:pt idx="853">
                  <c:v>399.20400000000001</c:v>
                </c:pt>
                <c:pt idx="854">
                  <c:v>399.67200000000008</c:v>
                </c:pt>
                <c:pt idx="855">
                  <c:v>400.1400000000001</c:v>
                </c:pt>
                <c:pt idx="856">
                  <c:v>400.608</c:v>
                </c:pt>
                <c:pt idx="857">
                  <c:v>401.07599999999985</c:v>
                </c:pt>
                <c:pt idx="858">
                  <c:v>401.54400000000015</c:v>
                </c:pt>
                <c:pt idx="859">
                  <c:v>402.012</c:v>
                </c:pt>
                <c:pt idx="860">
                  <c:v>402.4799999999999</c:v>
                </c:pt>
                <c:pt idx="861">
                  <c:v>402.94799999999987</c:v>
                </c:pt>
                <c:pt idx="862">
                  <c:v>403.41599999999988</c:v>
                </c:pt>
                <c:pt idx="863">
                  <c:v>403.88400000000001</c:v>
                </c:pt>
                <c:pt idx="864">
                  <c:v>404.35199999999986</c:v>
                </c:pt>
                <c:pt idx="865">
                  <c:v>404.82</c:v>
                </c:pt>
                <c:pt idx="866">
                  <c:v>405.28799999999984</c:v>
                </c:pt>
                <c:pt idx="867">
                  <c:v>405.75600000000003</c:v>
                </c:pt>
                <c:pt idx="868">
                  <c:v>406.22399999999988</c:v>
                </c:pt>
                <c:pt idx="869">
                  <c:v>406.69200000000001</c:v>
                </c:pt>
                <c:pt idx="870">
                  <c:v>407.16</c:v>
                </c:pt>
                <c:pt idx="871">
                  <c:v>407.62799999999999</c:v>
                </c:pt>
                <c:pt idx="872">
                  <c:v>408.09599999999989</c:v>
                </c:pt>
                <c:pt idx="873">
                  <c:v>408.56399999999985</c:v>
                </c:pt>
                <c:pt idx="874">
                  <c:v>409.03199999999975</c:v>
                </c:pt>
                <c:pt idx="875">
                  <c:v>409.5</c:v>
                </c:pt>
                <c:pt idx="876">
                  <c:v>409.9679999999999</c:v>
                </c:pt>
                <c:pt idx="877">
                  <c:v>410.43599999999986</c:v>
                </c:pt>
                <c:pt idx="878">
                  <c:v>410.904</c:v>
                </c:pt>
                <c:pt idx="879">
                  <c:v>411.37200000000001</c:v>
                </c:pt>
                <c:pt idx="880">
                  <c:v>411.84000000000009</c:v>
                </c:pt>
                <c:pt idx="881">
                  <c:v>412.30799999999999</c:v>
                </c:pt>
                <c:pt idx="882">
                  <c:v>412.77599999999984</c:v>
                </c:pt>
                <c:pt idx="883">
                  <c:v>413.24400000000014</c:v>
                </c:pt>
                <c:pt idx="884">
                  <c:v>413.71200000000005</c:v>
                </c:pt>
                <c:pt idx="885">
                  <c:v>414.18</c:v>
                </c:pt>
                <c:pt idx="886">
                  <c:v>414.64800000000002</c:v>
                </c:pt>
                <c:pt idx="887">
                  <c:v>415.11599999999999</c:v>
                </c:pt>
                <c:pt idx="888">
                  <c:v>415.584</c:v>
                </c:pt>
                <c:pt idx="889">
                  <c:v>416.05199999999985</c:v>
                </c:pt>
                <c:pt idx="890">
                  <c:v>416.52</c:v>
                </c:pt>
                <c:pt idx="891">
                  <c:v>416.98799999999989</c:v>
                </c:pt>
                <c:pt idx="892">
                  <c:v>417.4559999999999</c:v>
                </c:pt>
                <c:pt idx="893">
                  <c:v>417.92400000000004</c:v>
                </c:pt>
                <c:pt idx="894">
                  <c:v>418.392</c:v>
                </c:pt>
                <c:pt idx="895">
                  <c:v>418.86</c:v>
                </c:pt>
                <c:pt idx="896">
                  <c:v>419.32799999999986</c:v>
                </c:pt>
                <c:pt idx="897">
                  <c:v>419.79599999999988</c:v>
                </c:pt>
                <c:pt idx="898">
                  <c:v>420.26400000000001</c:v>
                </c:pt>
                <c:pt idx="899">
                  <c:v>420.73199999999974</c:v>
                </c:pt>
                <c:pt idx="900">
                  <c:v>421.20000000000005</c:v>
                </c:pt>
                <c:pt idx="901">
                  <c:v>421.66800000000001</c:v>
                </c:pt>
                <c:pt idx="902">
                  <c:v>422.13599999999991</c:v>
                </c:pt>
                <c:pt idx="903">
                  <c:v>422.60399999999993</c:v>
                </c:pt>
                <c:pt idx="904">
                  <c:v>423.072</c:v>
                </c:pt>
                <c:pt idx="905">
                  <c:v>423.54</c:v>
                </c:pt>
                <c:pt idx="906">
                  <c:v>424.00799999999987</c:v>
                </c:pt>
                <c:pt idx="907">
                  <c:v>424.47599999999989</c:v>
                </c:pt>
                <c:pt idx="908">
                  <c:v>424.94399999999985</c:v>
                </c:pt>
                <c:pt idx="909">
                  <c:v>425.41200000000003</c:v>
                </c:pt>
                <c:pt idx="910">
                  <c:v>425.88</c:v>
                </c:pt>
                <c:pt idx="911">
                  <c:v>426.34800000000001</c:v>
                </c:pt>
                <c:pt idx="912">
                  <c:v>426.81599999999986</c:v>
                </c:pt>
                <c:pt idx="913">
                  <c:v>427.28399999999988</c:v>
                </c:pt>
                <c:pt idx="914">
                  <c:v>427.75200000000001</c:v>
                </c:pt>
                <c:pt idx="915">
                  <c:v>428.21999999999986</c:v>
                </c:pt>
                <c:pt idx="916">
                  <c:v>428.68799999999999</c:v>
                </c:pt>
                <c:pt idx="917">
                  <c:v>429.15600000000001</c:v>
                </c:pt>
                <c:pt idx="918">
                  <c:v>429.62400000000002</c:v>
                </c:pt>
                <c:pt idx="919">
                  <c:v>430.09199999999976</c:v>
                </c:pt>
                <c:pt idx="920">
                  <c:v>430.56</c:v>
                </c:pt>
                <c:pt idx="921">
                  <c:v>431.02799999999991</c:v>
                </c:pt>
                <c:pt idx="922">
                  <c:v>431.49599999999975</c:v>
                </c:pt>
                <c:pt idx="923">
                  <c:v>431.964</c:v>
                </c:pt>
                <c:pt idx="924">
                  <c:v>432.43199999999973</c:v>
                </c:pt>
                <c:pt idx="925">
                  <c:v>432.90000000000003</c:v>
                </c:pt>
                <c:pt idx="926">
                  <c:v>433.36799999999999</c:v>
                </c:pt>
                <c:pt idx="927">
                  <c:v>433.8359999999999</c:v>
                </c:pt>
                <c:pt idx="928">
                  <c:v>434.30400000000014</c:v>
                </c:pt>
                <c:pt idx="929">
                  <c:v>434.77199999999988</c:v>
                </c:pt>
                <c:pt idx="930">
                  <c:v>435.24</c:v>
                </c:pt>
                <c:pt idx="931">
                  <c:v>435.70799999999986</c:v>
                </c:pt>
                <c:pt idx="932">
                  <c:v>436.17599999999999</c:v>
                </c:pt>
                <c:pt idx="933">
                  <c:v>436.64399999999995</c:v>
                </c:pt>
                <c:pt idx="934">
                  <c:v>437.11200000000002</c:v>
                </c:pt>
                <c:pt idx="935">
                  <c:v>437.58000000000004</c:v>
                </c:pt>
                <c:pt idx="936">
                  <c:v>438.048</c:v>
                </c:pt>
                <c:pt idx="937">
                  <c:v>438.51599999999991</c:v>
                </c:pt>
                <c:pt idx="938">
                  <c:v>438.98399999999975</c:v>
                </c:pt>
                <c:pt idx="939">
                  <c:v>439.452</c:v>
                </c:pt>
                <c:pt idx="940">
                  <c:v>439.91999999999985</c:v>
                </c:pt>
                <c:pt idx="941">
                  <c:v>440.38799999999986</c:v>
                </c:pt>
                <c:pt idx="942">
                  <c:v>440.85600000000005</c:v>
                </c:pt>
                <c:pt idx="943">
                  <c:v>441.32400000000001</c:v>
                </c:pt>
                <c:pt idx="944">
                  <c:v>441.79200000000003</c:v>
                </c:pt>
                <c:pt idx="945">
                  <c:v>442.26</c:v>
                </c:pt>
                <c:pt idx="946">
                  <c:v>442.72799999999989</c:v>
                </c:pt>
                <c:pt idx="947">
                  <c:v>443.19599999999986</c:v>
                </c:pt>
                <c:pt idx="948">
                  <c:v>443.66399999999999</c:v>
                </c:pt>
                <c:pt idx="949">
                  <c:v>444.13200000000001</c:v>
                </c:pt>
                <c:pt idx="950">
                  <c:v>444.6</c:v>
                </c:pt>
                <c:pt idx="951">
                  <c:v>445.06800000000004</c:v>
                </c:pt>
                <c:pt idx="952">
                  <c:v>445.53599999999989</c:v>
                </c:pt>
                <c:pt idx="953">
                  <c:v>446.00400000000002</c:v>
                </c:pt>
                <c:pt idx="954">
                  <c:v>446.47199999999975</c:v>
                </c:pt>
                <c:pt idx="955">
                  <c:v>446.94</c:v>
                </c:pt>
                <c:pt idx="956">
                  <c:v>447.40799999999984</c:v>
                </c:pt>
                <c:pt idx="957">
                  <c:v>447.87599999999986</c:v>
                </c:pt>
                <c:pt idx="958">
                  <c:v>448.34399999999999</c:v>
                </c:pt>
                <c:pt idx="959">
                  <c:v>448.81200000000001</c:v>
                </c:pt>
                <c:pt idx="960">
                  <c:v>449.28000000000003</c:v>
                </c:pt>
                <c:pt idx="961">
                  <c:v>449.74799999999999</c:v>
                </c:pt>
                <c:pt idx="962">
                  <c:v>450.21599999999989</c:v>
                </c:pt>
                <c:pt idx="963">
                  <c:v>450.68399999999986</c:v>
                </c:pt>
                <c:pt idx="964">
                  <c:v>451.15199999999999</c:v>
                </c:pt>
                <c:pt idx="965">
                  <c:v>451.62</c:v>
                </c:pt>
                <c:pt idx="966">
                  <c:v>452.08799999999985</c:v>
                </c:pt>
                <c:pt idx="967">
                  <c:v>452.55600000000004</c:v>
                </c:pt>
                <c:pt idx="968">
                  <c:v>453.024</c:v>
                </c:pt>
                <c:pt idx="969">
                  <c:v>453.49199999999985</c:v>
                </c:pt>
                <c:pt idx="970">
                  <c:v>453.96</c:v>
                </c:pt>
                <c:pt idx="971">
                  <c:v>454.42799999999988</c:v>
                </c:pt>
                <c:pt idx="972">
                  <c:v>454.8959999999999</c:v>
                </c:pt>
                <c:pt idx="973">
                  <c:v>455.36399999999986</c:v>
                </c:pt>
                <c:pt idx="974">
                  <c:v>455.83199999999988</c:v>
                </c:pt>
                <c:pt idx="975">
                  <c:v>456.3</c:v>
                </c:pt>
                <c:pt idx="976">
                  <c:v>456.76800000000003</c:v>
                </c:pt>
                <c:pt idx="977">
                  <c:v>457.23599999999988</c:v>
                </c:pt>
                <c:pt idx="978">
                  <c:v>457.70400000000001</c:v>
                </c:pt>
                <c:pt idx="979">
                  <c:v>458.17200000000008</c:v>
                </c:pt>
                <c:pt idx="980">
                  <c:v>458.6400000000001</c:v>
                </c:pt>
                <c:pt idx="981">
                  <c:v>459.108</c:v>
                </c:pt>
                <c:pt idx="982">
                  <c:v>459.57599999999985</c:v>
                </c:pt>
                <c:pt idx="983">
                  <c:v>460.04399999999993</c:v>
                </c:pt>
                <c:pt idx="984">
                  <c:v>460.512</c:v>
                </c:pt>
                <c:pt idx="985">
                  <c:v>460.9799999999999</c:v>
                </c:pt>
                <c:pt idx="986">
                  <c:v>461.44800000000004</c:v>
                </c:pt>
                <c:pt idx="987">
                  <c:v>461.91599999999988</c:v>
                </c:pt>
                <c:pt idx="988">
                  <c:v>462.38400000000001</c:v>
                </c:pt>
                <c:pt idx="989">
                  <c:v>462.85199999999986</c:v>
                </c:pt>
                <c:pt idx="990">
                  <c:v>463.32</c:v>
                </c:pt>
                <c:pt idx="991">
                  <c:v>463.78799999999984</c:v>
                </c:pt>
                <c:pt idx="992">
                  <c:v>464.25600000000003</c:v>
                </c:pt>
                <c:pt idx="993">
                  <c:v>464.72400000000005</c:v>
                </c:pt>
                <c:pt idx="994">
                  <c:v>465.19200000000001</c:v>
                </c:pt>
                <c:pt idx="995">
                  <c:v>465.66</c:v>
                </c:pt>
                <c:pt idx="996">
                  <c:v>466.12799999999999</c:v>
                </c:pt>
                <c:pt idx="997">
                  <c:v>466.59599999999989</c:v>
                </c:pt>
                <c:pt idx="998">
                  <c:v>467.06399999999985</c:v>
                </c:pt>
                <c:pt idx="999">
                  <c:v>467.53199999999975</c:v>
                </c:pt>
                <c:pt idx="1000">
                  <c:v>468</c:v>
                </c:pt>
                <c:pt idx="1001">
                  <c:v>468.4679999999999</c:v>
                </c:pt>
                <c:pt idx="1002">
                  <c:v>468.93599999999986</c:v>
                </c:pt>
                <c:pt idx="1003">
                  <c:v>469.404</c:v>
                </c:pt>
                <c:pt idx="1004">
                  <c:v>469.87200000000001</c:v>
                </c:pt>
                <c:pt idx="1005">
                  <c:v>470.34000000000009</c:v>
                </c:pt>
                <c:pt idx="1006">
                  <c:v>470.80799999999999</c:v>
                </c:pt>
                <c:pt idx="1007">
                  <c:v>471.27599999999984</c:v>
                </c:pt>
                <c:pt idx="1008">
                  <c:v>471.74399999999986</c:v>
                </c:pt>
                <c:pt idx="1009">
                  <c:v>472.21200000000005</c:v>
                </c:pt>
                <c:pt idx="1010">
                  <c:v>472.68</c:v>
                </c:pt>
                <c:pt idx="1011">
                  <c:v>473.14800000000002</c:v>
                </c:pt>
                <c:pt idx="1012">
                  <c:v>473.61599999999999</c:v>
                </c:pt>
                <c:pt idx="1013">
                  <c:v>474.084</c:v>
                </c:pt>
                <c:pt idx="1014">
                  <c:v>474.55199999999985</c:v>
                </c:pt>
                <c:pt idx="1015">
                  <c:v>475.02</c:v>
                </c:pt>
                <c:pt idx="1016">
                  <c:v>475.48799999999989</c:v>
                </c:pt>
                <c:pt idx="1017">
                  <c:v>475.9559999999999</c:v>
                </c:pt>
                <c:pt idx="1018">
                  <c:v>476.42400000000004</c:v>
                </c:pt>
                <c:pt idx="1019">
                  <c:v>476.892</c:v>
                </c:pt>
                <c:pt idx="1020">
                  <c:v>477.36</c:v>
                </c:pt>
                <c:pt idx="1021">
                  <c:v>477.82799999999986</c:v>
                </c:pt>
                <c:pt idx="1022">
                  <c:v>478.29599999999988</c:v>
                </c:pt>
                <c:pt idx="1023">
                  <c:v>478.76400000000001</c:v>
                </c:pt>
                <c:pt idx="1024">
                  <c:v>479.23199999999974</c:v>
                </c:pt>
                <c:pt idx="1025">
                  <c:v>479.7</c:v>
                </c:pt>
                <c:pt idx="1026">
                  <c:v>480.16800000000001</c:v>
                </c:pt>
                <c:pt idx="1027">
                  <c:v>480.63599999999991</c:v>
                </c:pt>
                <c:pt idx="1028">
                  <c:v>481.10399999999993</c:v>
                </c:pt>
                <c:pt idx="1029">
                  <c:v>481.572</c:v>
                </c:pt>
                <c:pt idx="1030">
                  <c:v>482.04</c:v>
                </c:pt>
                <c:pt idx="1031">
                  <c:v>482.50799999999987</c:v>
                </c:pt>
                <c:pt idx="1032">
                  <c:v>482.97599999999989</c:v>
                </c:pt>
                <c:pt idx="1033">
                  <c:v>483.44399999999985</c:v>
                </c:pt>
                <c:pt idx="1034">
                  <c:v>483.91200000000003</c:v>
                </c:pt>
                <c:pt idx="1035">
                  <c:v>484.38</c:v>
                </c:pt>
                <c:pt idx="1036">
                  <c:v>484.84800000000001</c:v>
                </c:pt>
                <c:pt idx="1037">
                  <c:v>485.31600000000003</c:v>
                </c:pt>
                <c:pt idx="1038">
                  <c:v>485.78399999999988</c:v>
                </c:pt>
                <c:pt idx="1039">
                  <c:v>486.25200000000001</c:v>
                </c:pt>
                <c:pt idx="1040">
                  <c:v>486.71999999999986</c:v>
                </c:pt>
                <c:pt idx="1041">
                  <c:v>487.18799999999999</c:v>
                </c:pt>
                <c:pt idx="1042">
                  <c:v>487.65600000000001</c:v>
                </c:pt>
                <c:pt idx="1043">
                  <c:v>488.12400000000002</c:v>
                </c:pt>
                <c:pt idx="1044">
                  <c:v>488.59200000000004</c:v>
                </c:pt>
                <c:pt idx="1045">
                  <c:v>489.06</c:v>
                </c:pt>
                <c:pt idx="1046">
                  <c:v>489.52799999999991</c:v>
                </c:pt>
                <c:pt idx="1047">
                  <c:v>489.99599999999975</c:v>
                </c:pt>
                <c:pt idx="1048">
                  <c:v>490.464</c:v>
                </c:pt>
                <c:pt idx="1049">
                  <c:v>490.93199999999973</c:v>
                </c:pt>
                <c:pt idx="1050">
                  <c:v>491.4</c:v>
                </c:pt>
                <c:pt idx="1051">
                  <c:v>491.86800000000005</c:v>
                </c:pt>
                <c:pt idx="1052">
                  <c:v>492.3359999999999</c:v>
                </c:pt>
                <c:pt idx="1053">
                  <c:v>492.80400000000014</c:v>
                </c:pt>
                <c:pt idx="1054">
                  <c:v>493.27199999999988</c:v>
                </c:pt>
                <c:pt idx="1055">
                  <c:v>493.74</c:v>
                </c:pt>
                <c:pt idx="1056">
                  <c:v>494.20799999999986</c:v>
                </c:pt>
                <c:pt idx="1057">
                  <c:v>494.67599999999999</c:v>
                </c:pt>
                <c:pt idx="1058">
                  <c:v>495.14399999999995</c:v>
                </c:pt>
                <c:pt idx="1059">
                  <c:v>495.61200000000002</c:v>
                </c:pt>
                <c:pt idx="1060">
                  <c:v>496.08000000000004</c:v>
                </c:pt>
                <c:pt idx="1061">
                  <c:v>496.548</c:v>
                </c:pt>
                <c:pt idx="1062">
                  <c:v>497.01599999999991</c:v>
                </c:pt>
                <c:pt idx="1063">
                  <c:v>497.48399999999975</c:v>
                </c:pt>
                <c:pt idx="1064">
                  <c:v>497.952</c:v>
                </c:pt>
                <c:pt idx="1065">
                  <c:v>498.41999999999985</c:v>
                </c:pt>
                <c:pt idx="1066">
                  <c:v>498.88799999999986</c:v>
                </c:pt>
                <c:pt idx="1067">
                  <c:v>499.35599999999999</c:v>
                </c:pt>
                <c:pt idx="1068">
                  <c:v>499.82400000000001</c:v>
                </c:pt>
                <c:pt idx="1069">
                  <c:v>500.29199999999975</c:v>
                </c:pt>
                <c:pt idx="1070">
                  <c:v>500.76</c:v>
                </c:pt>
                <c:pt idx="1071">
                  <c:v>501.22799999999989</c:v>
                </c:pt>
                <c:pt idx="1072">
                  <c:v>501.69600000000003</c:v>
                </c:pt>
                <c:pt idx="1073">
                  <c:v>502.16400000000016</c:v>
                </c:pt>
                <c:pt idx="1074">
                  <c:v>502.63199999999983</c:v>
                </c:pt>
                <c:pt idx="1075">
                  <c:v>503.09999999999985</c:v>
                </c:pt>
                <c:pt idx="1076">
                  <c:v>503.56800000000004</c:v>
                </c:pt>
                <c:pt idx="1077">
                  <c:v>504.03599999999994</c:v>
                </c:pt>
                <c:pt idx="1078">
                  <c:v>504.50399999999985</c:v>
                </c:pt>
                <c:pt idx="1079">
                  <c:v>504.97199999999975</c:v>
                </c:pt>
                <c:pt idx="1080">
                  <c:v>505.44</c:v>
                </c:pt>
                <c:pt idx="1081">
                  <c:v>505.9079999999999</c:v>
                </c:pt>
                <c:pt idx="1082">
                  <c:v>506.37600000000003</c:v>
                </c:pt>
                <c:pt idx="1083">
                  <c:v>506.84399999999994</c:v>
                </c:pt>
                <c:pt idx="1084">
                  <c:v>507.31200000000001</c:v>
                </c:pt>
                <c:pt idx="1085">
                  <c:v>507.78000000000003</c:v>
                </c:pt>
                <c:pt idx="1086">
                  <c:v>508.24800000000005</c:v>
                </c:pt>
                <c:pt idx="1087">
                  <c:v>508.71599999999984</c:v>
                </c:pt>
                <c:pt idx="1088">
                  <c:v>509.18399999999986</c:v>
                </c:pt>
                <c:pt idx="1089">
                  <c:v>509.65199999999999</c:v>
                </c:pt>
                <c:pt idx="1090">
                  <c:v>510.12</c:v>
                </c:pt>
                <c:pt idx="1091">
                  <c:v>510.58799999999991</c:v>
                </c:pt>
                <c:pt idx="1092">
                  <c:v>511.05599999999993</c:v>
                </c:pt>
                <c:pt idx="1093">
                  <c:v>511.524</c:v>
                </c:pt>
                <c:pt idx="1094">
                  <c:v>511.99199999999985</c:v>
                </c:pt>
                <c:pt idx="1095">
                  <c:v>512.45999999999981</c:v>
                </c:pt>
                <c:pt idx="1096">
                  <c:v>512.928</c:v>
                </c:pt>
                <c:pt idx="1097">
                  <c:v>513.39599999999996</c:v>
                </c:pt>
                <c:pt idx="1098">
                  <c:v>513.86399999999981</c:v>
                </c:pt>
                <c:pt idx="1099">
                  <c:v>514.33199999999977</c:v>
                </c:pt>
                <c:pt idx="1100">
                  <c:v>514.80000000000007</c:v>
                </c:pt>
                <c:pt idx="1101">
                  <c:v>515.26799999999969</c:v>
                </c:pt>
                <c:pt idx="1102">
                  <c:v>515.73599999999999</c:v>
                </c:pt>
                <c:pt idx="1103">
                  <c:v>516.20399999999995</c:v>
                </c:pt>
                <c:pt idx="1104">
                  <c:v>516.67200000000003</c:v>
                </c:pt>
                <c:pt idx="1105">
                  <c:v>517.1400000000001</c:v>
                </c:pt>
                <c:pt idx="1106">
                  <c:v>517.60799999999972</c:v>
                </c:pt>
                <c:pt idx="1107">
                  <c:v>518.07600000000002</c:v>
                </c:pt>
                <c:pt idx="1108">
                  <c:v>518.54399999999998</c:v>
                </c:pt>
                <c:pt idx="1109">
                  <c:v>519.01200000000006</c:v>
                </c:pt>
                <c:pt idx="1110">
                  <c:v>519.48</c:v>
                </c:pt>
                <c:pt idx="1111">
                  <c:v>519.94799999999975</c:v>
                </c:pt>
                <c:pt idx="1112">
                  <c:v>520.41599999999971</c:v>
                </c:pt>
                <c:pt idx="1113">
                  <c:v>520.88400000000001</c:v>
                </c:pt>
                <c:pt idx="1114">
                  <c:v>521.35199999999986</c:v>
                </c:pt>
                <c:pt idx="1115">
                  <c:v>521.81999999999971</c:v>
                </c:pt>
                <c:pt idx="1116">
                  <c:v>522.28800000000024</c:v>
                </c:pt>
                <c:pt idx="1117">
                  <c:v>522.75599999999997</c:v>
                </c:pt>
                <c:pt idx="1118">
                  <c:v>523.22400000000005</c:v>
                </c:pt>
                <c:pt idx="1119">
                  <c:v>523.69200000000001</c:v>
                </c:pt>
                <c:pt idx="1120">
                  <c:v>524.16</c:v>
                </c:pt>
                <c:pt idx="1121">
                  <c:v>524.6279999999997</c:v>
                </c:pt>
                <c:pt idx="1122">
                  <c:v>525.096</c:v>
                </c:pt>
                <c:pt idx="1123">
                  <c:v>525.56400000000008</c:v>
                </c:pt>
                <c:pt idx="1124">
                  <c:v>526.03199999999981</c:v>
                </c:pt>
                <c:pt idx="1125">
                  <c:v>526.5</c:v>
                </c:pt>
                <c:pt idx="1126">
                  <c:v>526.96799999999962</c:v>
                </c:pt>
                <c:pt idx="1127">
                  <c:v>527.43599999999981</c:v>
                </c:pt>
                <c:pt idx="1128">
                  <c:v>527.904</c:v>
                </c:pt>
                <c:pt idx="1129">
                  <c:v>528.37199999999996</c:v>
                </c:pt>
                <c:pt idx="1130">
                  <c:v>528.8399999999998</c:v>
                </c:pt>
                <c:pt idx="1131">
                  <c:v>529.30799999999977</c:v>
                </c:pt>
                <c:pt idx="1132">
                  <c:v>529.77600000000029</c:v>
                </c:pt>
                <c:pt idx="1133">
                  <c:v>530.24400000000003</c:v>
                </c:pt>
                <c:pt idx="1134">
                  <c:v>530.71199999999999</c:v>
                </c:pt>
                <c:pt idx="1135">
                  <c:v>531.17999999999995</c:v>
                </c:pt>
                <c:pt idx="1136">
                  <c:v>531.64800000000002</c:v>
                </c:pt>
                <c:pt idx="1137">
                  <c:v>532.11599999999999</c:v>
                </c:pt>
                <c:pt idx="1138">
                  <c:v>532.58399999999995</c:v>
                </c:pt>
                <c:pt idx="1139">
                  <c:v>533.05199999999979</c:v>
                </c:pt>
                <c:pt idx="1140">
                  <c:v>533.52</c:v>
                </c:pt>
                <c:pt idx="1141">
                  <c:v>533.98800000000028</c:v>
                </c:pt>
                <c:pt idx="1142">
                  <c:v>534.45599999999979</c:v>
                </c:pt>
                <c:pt idx="1143">
                  <c:v>534.92399999999998</c:v>
                </c:pt>
                <c:pt idx="1144">
                  <c:v>535.39199999999971</c:v>
                </c:pt>
                <c:pt idx="1145">
                  <c:v>535.85999999999979</c:v>
                </c:pt>
                <c:pt idx="1146">
                  <c:v>536.32799999999975</c:v>
                </c:pt>
                <c:pt idx="1147">
                  <c:v>536.79600000000005</c:v>
                </c:pt>
                <c:pt idx="1148">
                  <c:v>537.26400000000001</c:v>
                </c:pt>
                <c:pt idx="1149">
                  <c:v>537.73199999999997</c:v>
                </c:pt>
                <c:pt idx="1150">
                  <c:v>538.20000000000005</c:v>
                </c:pt>
                <c:pt idx="1151">
                  <c:v>538.66800000000001</c:v>
                </c:pt>
                <c:pt idx="1152">
                  <c:v>539.13599999999997</c:v>
                </c:pt>
                <c:pt idx="1153">
                  <c:v>539.60399999999993</c:v>
                </c:pt>
                <c:pt idx="1154">
                  <c:v>540.072</c:v>
                </c:pt>
                <c:pt idx="1155">
                  <c:v>540.54</c:v>
                </c:pt>
                <c:pt idx="1156">
                  <c:v>541.00800000000004</c:v>
                </c:pt>
                <c:pt idx="1157">
                  <c:v>541.476</c:v>
                </c:pt>
                <c:pt idx="1158">
                  <c:v>541.94399999999996</c:v>
                </c:pt>
                <c:pt idx="1159">
                  <c:v>542.41199999999981</c:v>
                </c:pt>
                <c:pt idx="1160">
                  <c:v>542.88</c:v>
                </c:pt>
                <c:pt idx="1161">
                  <c:v>543.34800000000007</c:v>
                </c:pt>
                <c:pt idx="1162">
                  <c:v>543.81599999999969</c:v>
                </c:pt>
                <c:pt idx="1163">
                  <c:v>544.28400000000022</c:v>
                </c:pt>
                <c:pt idx="1164">
                  <c:v>544.75200000000007</c:v>
                </c:pt>
                <c:pt idx="1165">
                  <c:v>545.22</c:v>
                </c:pt>
                <c:pt idx="1166">
                  <c:v>545.68799999999999</c:v>
                </c:pt>
                <c:pt idx="1167">
                  <c:v>546.15599999999972</c:v>
                </c:pt>
                <c:pt idx="1168">
                  <c:v>546.62400000000002</c:v>
                </c:pt>
                <c:pt idx="1169">
                  <c:v>547.09199999999998</c:v>
                </c:pt>
                <c:pt idx="1170">
                  <c:v>547.56000000000006</c:v>
                </c:pt>
                <c:pt idx="1171">
                  <c:v>548.02799999999968</c:v>
                </c:pt>
                <c:pt idx="1172">
                  <c:v>548.49599999999998</c:v>
                </c:pt>
                <c:pt idx="1173">
                  <c:v>548.96400000000006</c:v>
                </c:pt>
                <c:pt idx="1174">
                  <c:v>549.43199999999979</c:v>
                </c:pt>
                <c:pt idx="1175">
                  <c:v>549.90000000000009</c:v>
                </c:pt>
                <c:pt idx="1176">
                  <c:v>550.36799999999948</c:v>
                </c:pt>
                <c:pt idx="1177">
                  <c:v>550.83599999999979</c:v>
                </c:pt>
                <c:pt idx="1178">
                  <c:v>551.30399999999997</c:v>
                </c:pt>
                <c:pt idx="1179">
                  <c:v>551.77200000000005</c:v>
                </c:pt>
                <c:pt idx="1180">
                  <c:v>552.24</c:v>
                </c:pt>
                <c:pt idx="1181">
                  <c:v>552.70799999999997</c:v>
                </c:pt>
                <c:pt idx="1182">
                  <c:v>553.17600000000004</c:v>
                </c:pt>
                <c:pt idx="1183">
                  <c:v>553.64400000000001</c:v>
                </c:pt>
                <c:pt idx="1184">
                  <c:v>554.11200000000008</c:v>
                </c:pt>
                <c:pt idx="1185">
                  <c:v>554.57999999999993</c:v>
                </c:pt>
                <c:pt idx="1186">
                  <c:v>555.048</c:v>
                </c:pt>
                <c:pt idx="1187">
                  <c:v>555.51599999999996</c:v>
                </c:pt>
                <c:pt idx="1188">
                  <c:v>555.98400000000004</c:v>
                </c:pt>
                <c:pt idx="1189">
                  <c:v>556.45199999999977</c:v>
                </c:pt>
                <c:pt idx="1190">
                  <c:v>556.91999999999996</c:v>
                </c:pt>
                <c:pt idx="1191">
                  <c:v>557.38800000000003</c:v>
                </c:pt>
                <c:pt idx="1192">
                  <c:v>557.85599999999977</c:v>
                </c:pt>
                <c:pt idx="1193">
                  <c:v>558.32400000000007</c:v>
                </c:pt>
                <c:pt idx="1194">
                  <c:v>558.79199999999992</c:v>
                </c:pt>
                <c:pt idx="1195">
                  <c:v>559.26</c:v>
                </c:pt>
                <c:pt idx="1196">
                  <c:v>559.72799999999972</c:v>
                </c:pt>
                <c:pt idx="1197">
                  <c:v>560.19600000000003</c:v>
                </c:pt>
                <c:pt idx="1198">
                  <c:v>560.6640000000001</c:v>
                </c:pt>
                <c:pt idx="1199">
                  <c:v>561.13199999999972</c:v>
                </c:pt>
                <c:pt idx="1200">
                  <c:v>561.6</c:v>
                </c:pt>
                <c:pt idx="1201">
                  <c:v>562.06799999999976</c:v>
                </c:pt>
                <c:pt idx="1202">
                  <c:v>562.53600000000006</c:v>
                </c:pt>
                <c:pt idx="1203">
                  <c:v>563.00399999999991</c:v>
                </c:pt>
                <c:pt idx="1204">
                  <c:v>563.47199999999998</c:v>
                </c:pt>
                <c:pt idx="1205">
                  <c:v>563.93999999999971</c:v>
                </c:pt>
                <c:pt idx="1206">
                  <c:v>564.40800000000002</c:v>
                </c:pt>
                <c:pt idx="1207">
                  <c:v>564.87600000000009</c:v>
                </c:pt>
                <c:pt idx="1208">
                  <c:v>565.34399999999971</c:v>
                </c:pt>
                <c:pt idx="1209">
                  <c:v>565.81199999999978</c:v>
                </c:pt>
                <c:pt idx="1210">
                  <c:v>566.2800000000002</c:v>
                </c:pt>
                <c:pt idx="1211">
                  <c:v>566.74800000000005</c:v>
                </c:pt>
                <c:pt idx="1212">
                  <c:v>567.21600000000001</c:v>
                </c:pt>
                <c:pt idx="1213">
                  <c:v>567.6840000000002</c:v>
                </c:pt>
                <c:pt idx="1214">
                  <c:v>568.15199999999982</c:v>
                </c:pt>
                <c:pt idx="1215">
                  <c:v>568.62</c:v>
                </c:pt>
                <c:pt idx="1216">
                  <c:v>569.08800000000031</c:v>
                </c:pt>
                <c:pt idx="1217">
                  <c:v>569.5559999999997</c:v>
                </c:pt>
                <c:pt idx="1218">
                  <c:v>570.024</c:v>
                </c:pt>
                <c:pt idx="1219">
                  <c:v>570.49199999999996</c:v>
                </c:pt>
                <c:pt idx="1220">
                  <c:v>570.95999999999981</c:v>
                </c:pt>
                <c:pt idx="1221">
                  <c:v>571.428</c:v>
                </c:pt>
                <c:pt idx="1222">
                  <c:v>571.89599999999996</c:v>
                </c:pt>
                <c:pt idx="1223">
                  <c:v>572.36399999999981</c:v>
                </c:pt>
                <c:pt idx="1224">
                  <c:v>572.83199999999977</c:v>
                </c:pt>
                <c:pt idx="1225">
                  <c:v>573.30000000000007</c:v>
                </c:pt>
                <c:pt idx="1226">
                  <c:v>573.76799999999969</c:v>
                </c:pt>
                <c:pt idx="1227">
                  <c:v>574.23599999999999</c:v>
                </c:pt>
                <c:pt idx="1228">
                  <c:v>574.70399999999995</c:v>
                </c:pt>
                <c:pt idx="1229">
                  <c:v>575.17200000000003</c:v>
                </c:pt>
                <c:pt idx="1230">
                  <c:v>575.64</c:v>
                </c:pt>
                <c:pt idx="1231">
                  <c:v>576.10799999999972</c:v>
                </c:pt>
                <c:pt idx="1232">
                  <c:v>576.57600000000002</c:v>
                </c:pt>
                <c:pt idx="1233">
                  <c:v>577.04399999999998</c:v>
                </c:pt>
                <c:pt idx="1234">
                  <c:v>577.51200000000006</c:v>
                </c:pt>
                <c:pt idx="1235">
                  <c:v>577.98</c:v>
                </c:pt>
                <c:pt idx="1236">
                  <c:v>578.44799999999975</c:v>
                </c:pt>
                <c:pt idx="1237">
                  <c:v>578.91599999999971</c:v>
                </c:pt>
                <c:pt idx="1238">
                  <c:v>579.38400000000001</c:v>
                </c:pt>
                <c:pt idx="1239">
                  <c:v>579.85199999999986</c:v>
                </c:pt>
                <c:pt idx="1240">
                  <c:v>580.31999999999971</c:v>
                </c:pt>
                <c:pt idx="1241">
                  <c:v>580.78800000000024</c:v>
                </c:pt>
                <c:pt idx="1242">
                  <c:v>581.25599999999997</c:v>
                </c:pt>
                <c:pt idx="1243">
                  <c:v>581.72400000000005</c:v>
                </c:pt>
                <c:pt idx="1244">
                  <c:v>582.19200000000001</c:v>
                </c:pt>
                <c:pt idx="1245">
                  <c:v>582.66</c:v>
                </c:pt>
                <c:pt idx="1246">
                  <c:v>583.1279999999997</c:v>
                </c:pt>
                <c:pt idx="1247">
                  <c:v>583.596</c:v>
                </c:pt>
                <c:pt idx="1248">
                  <c:v>584.06400000000008</c:v>
                </c:pt>
                <c:pt idx="1249">
                  <c:v>584.53199999999981</c:v>
                </c:pt>
                <c:pt idx="1250">
                  <c:v>585</c:v>
                </c:pt>
                <c:pt idx="1251">
                  <c:v>585.46799999999962</c:v>
                </c:pt>
                <c:pt idx="1252">
                  <c:v>585.93599999999981</c:v>
                </c:pt>
                <c:pt idx="1253">
                  <c:v>586.404</c:v>
                </c:pt>
                <c:pt idx="1254">
                  <c:v>586.87199999999996</c:v>
                </c:pt>
                <c:pt idx="1255">
                  <c:v>587.33999999999969</c:v>
                </c:pt>
                <c:pt idx="1256">
                  <c:v>587.80799999999977</c:v>
                </c:pt>
                <c:pt idx="1257">
                  <c:v>588.27600000000029</c:v>
                </c:pt>
                <c:pt idx="1258">
                  <c:v>588.74400000000003</c:v>
                </c:pt>
                <c:pt idx="1259">
                  <c:v>589.21199999999999</c:v>
                </c:pt>
                <c:pt idx="1260">
                  <c:v>589.67999999999995</c:v>
                </c:pt>
                <c:pt idx="1261">
                  <c:v>590.14800000000002</c:v>
                </c:pt>
                <c:pt idx="1262">
                  <c:v>590.61599999999999</c:v>
                </c:pt>
                <c:pt idx="1263">
                  <c:v>591.08400000000029</c:v>
                </c:pt>
                <c:pt idx="1264">
                  <c:v>591.55199999999979</c:v>
                </c:pt>
                <c:pt idx="1265">
                  <c:v>592.02</c:v>
                </c:pt>
                <c:pt idx="1266">
                  <c:v>592.48800000000028</c:v>
                </c:pt>
                <c:pt idx="1267">
                  <c:v>592.95599999999979</c:v>
                </c:pt>
                <c:pt idx="1268">
                  <c:v>593.42399999999998</c:v>
                </c:pt>
                <c:pt idx="1269">
                  <c:v>593.89199999999971</c:v>
                </c:pt>
                <c:pt idx="1270">
                  <c:v>594.35999999999979</c:v>
                </c:pt>
                <c:pt idx="1271">
                  <c:v>594.82799999999975</c:v>
                </c:pt>
                <c:pt idx="1272">
                  <c:v>595.29600000000005</c:v>
                </c:pt>
                <c:pt idx="1273">
                  <c:v>595.76400000000001</c:v>
                </c:pt>
                <c:pt idx="1274">
                  <c:v>596.23199999999997</c:v>
                </c:pt>
                <c:pt idx="1275">
                  <c:v>596.70000000000005</c:v>
                </c:pt>
                <c:pt idx="1276">
                  <c:v>597.16800000000001</c:v>
                </c:pt>
                <c:pt idx="1277">
                  <c:v>597.63599999999997</c:v>
                </c:pt>
                <c:pt idx="1278">
                  <c:v>598.10399999999993</c:v>
                </c:pt>
                <c:pt idx="1279">
                  <c:v>598.572</c:v>
                </c:pt>
                <c:pt idx="1280">
                  <c:v>599.04</c:v>
                </c:pt>
                <c:pt idx="1281">
                  <c:v>599.50800000000004</c:v>
                </c:pt>
                <c:pt idx="1282">
                  <c:v>599.976</c:v>
                </c:pt>
                <c:pt idx="1283">
                  <c:v>600.44399999999996</c:v>
                </c:pt>
                <c:pt idx="1284">
                  <c:v>600.91199999999981</c:v>
                </c:pt>
                <c:pt idx="1285">
                  <c:v>601.38</c:v>
                </c:pt>
                <c:pt idx="1286">
                  <c:v>601.84800000000007</c:v>
                </c:pt>
                <c:pt idx="1287">
                  <c:v>602.31599999999969</c:v>
                </c:pt>
                <c:pt idx="1288">
                  <c:v>602.78400000000022</c:v>
                </c:pt>
                <c:pt idx="1289">
                  <c:v>603.25200000000007</c:v>
                </c:pt>
                <c:pt idx="1290">
                  <c:v>603.72</c:v>
                </c:pt>
                <c:pt idx="1291">
                  <c:v>604.18799999999999</c:v>
                </c:pt>
                <c:pt idx="1292">
                  <c:v>604.65599999999972</c:v>
                </c:pt>
                <c:pt idx="1293">
                  <c:v>605.12400000000002</c:v>
                </c:pt>
                <c:pt idx="1294">
                  <c:v>605.59199999999998</c:v>
                </c:pt>
                <c:pt idx="1295">
                  <c:v>606.06000000000006</c:v>
                </c:pt>
                <c:pt idx="1296">
                  <c:v>606.52799999999968</c:v>
                </c:pt>
                <c:pt idx="1297">
                  <c:v>606.99599999999998</c:v>
                </c:pt>
                <c:pt idx="1298">
                  <c:v>607.46400000000006</c:v>
                </c:pt>
                <c:pt idx="1299">
                  <c:v>607.93199999999979</c:v>
                </c:pt>
                <c:pt idx="1300">
                  <c:v>608.40000000000009</c:v>
                </c:pt>
                <c:pt idx="1301">
                  <c:v>608.86799999999948</c:v>
                </c:pt>
                <c:pt idx="1302">
                  <c:v>609.33599999999979</c:v>
                </c:pt>
                <c:pt idx="1303">
                  <c:v>609.80399999999997</c:v>
                </c:pt>
                <c:pt idx="1304">
                  <c:v>610.27200000000005</c:v>
                </c:pt>
                <c:pt idx="1305">
                  <c:v>610.7399999999999</c:v>
                </c:pt>
                <c:pt idx="1306">
                  <c:v>611.20799999999997</c:v>
                </c:pt>
                <c:pt idx="1307">
                  <c:v>611.67600000000004</c:v>
                </c:pt>
                <c:pt idx="1308">
                  <c:v>612.14400000000001</c:v>
                </c:pt>
                <c:pt idx="1309">
                  <c:v>612.61200000000008</c:v>
                </c:pt>
                <c:pt idx="1310">
                  <c:v>613.07999999999993</c:v>
                </c:pt>
                <c:pt idx="1311">
                  <c:v>613.548</c:v>
                </c:pt>
                <c:pt idx="1312">
                  <c:v>614.01599999999996</c:v>
                </c:pt>
                <c:pt idx="1313">
                  <c:v>614.48400000000004</c:v>
                </c:pt>
                <c:pt idx="1314">
                  <c:v>614.95199999999977</c:v>
                </c:pt>
                <c:pt idx="1315">
                  <c:v>615.41999999999996</c:v>
                </c:pt>
                <c:pt idx="1316">
                  <c:v>615.88800000000003</c:v>
                </c:pt>
                <c:pt idx="1317">
                  <c:v>616.35599999999977</c:v>
                </c:pt>
                <c:pt idx="1318">
                  <c:v>616.82400000000007</c:v>
                </c:pt>
                <c:pt idx="1319">
                  <c:v>617.29199999999992</c:v>
                </c:pt>
                <c:pt idx="1320">
                  <c:v>617.76</c:v>
                </c:pt>
                <c:pt idx="1321">
                  <c:v>618.22799999999972</c:v>
                </c:pt>
                <c:pt idx="1322">
                  <c:v>618.69600000000003</c:v>
                </c:pt>
                <c:pt idx="1323">
                  <c:v>619.1640000000001</c:v>
                </c:pt>
                <c:pt idx="1324">
                  <c:v>619.63199999999972</c:v>
                </c:pt>
                <c:pt idx="1325">
                  <c:v>620.1</c:v>
                </c:pt>
                <c:pt idx="1326">
                  <c:v>620.56799999999976</c:v>
                </c:pt>
                <c:pt idx="1327">
                  <c:v>621.03600000000006</c:v>
                </c:pt>
                <c:pt idx="1328">
                  <c:v>621.50399999999991</c:v>
                </c:pt>
                <c:pt idx="1329">
                  <c:v>621.97199999999998</c:v>
                </c:pt>
                <c:pt idx="1330">
                  <c:v>622.43999999999971</c:v>
                </c:pt>
                <c:pt idx="1331">
                  <c:v>622.90800000000002</c:v>
                </c:pt>
                <c:pt idx="1332">
                  <c:v>623.37600000000009</c:v>
                </c:pt>
                <c:pt idx="1333">
                  <c:v>623.84399999999971</c:v>
                </c:pt>
                <c:pt idx="1334">
                  <c:v>624.31199999999978</c:v>
                </c:pt>
                <c:pt idx="1335">
                  <c:v>624.7800000000002</c:v>
                </c:pt>
                <c:pt idx="1336">
                  <c:v>625.24800000000005</c:v>
                </c:pt>
                <c:pt idx="1337">
                  <c:v>625.71600000000001</c:v>
                </c:pt>
                <c:pt idx="1338">
                  <c:v>626.1840000000002</c:v>
                </c:pt>
                <c:pt idx="1339">
                  <c:v>626.65199999999982</c:v>
                </c:pt>
                <c:pt idx="1340">
                  <c:v>627.12</c:v>
                </c:pt>
                <c:pt idx="1341">
                  <c:v>627.58800000000031</c:v>
                </c:pt>
                <c:pt idx="1342">
                  <c:v>628.0559999999997</c:v>
                </c:pt>
                <c:pt idx="1343">
                  <c:v>628.524</c:v>
                </c:pt>
                <c:pt idx="1344">
                  <c:v>628.99199999999996</c:v>
                </c:pt>
                <c:pt idx="1345">
                  <c:v>629.45999999999981</c:v>
                </c:pt>
                <c:pt idx="1346">
                  <c:v>629.928</c:v>
                </c:pt>
                <c:pt idx="1347">
                  <c:v>630.39599999999996</c:v>
                </c:pt>
                <c:pt idx="1348">
                  <c:v>630.86399999999981</c:v>
                </c:pt>
                <c:pt idx="1349">
                  <c:v>631.33199999999977</c:v>
                </c:pt>
                <c:pt idx="1350">
                  <c:v>631.80000000000007</c:v>
                </c:pt>
                <c:pt idx="1351">
                  <c:v>632.26800000000003</c:v>
                </c:pt>
                <c:pt idx="1352">
                  <c:v>632.73599999999999</c:v>
                </c:pt>
                <c:pt idx="1353">
                  <c:v>633.20399999999995</c:v>
                </c:pt>
                <c:pt idx="1354">
                  <c:v>633.67200000000003</c:v>
                </c:pt>
                <c:pt idx="1355">
                  <c:v>634.14</c:v>
                </c:pt>
                <c:pt idx="1356">
                  <c:v>634.60799999999972</c:v>
                </c:pt>
                <c:pt idx="1357">
                  <c:v>635.07600000000002</c:v>
                </c:pt>
                <c:pt idx="1358">
                  <c:v>635.54399999999998</c:v>
                </c:pt>
                <c:pt idx="1359">
                  <c:v>636.01200000000006</c:v>
                </c:pt>
                <c:pt idx="1360">
                  <c:v>636.48</c:v>
                </c:pt>
                <c:pt idx="1361">
                  <c:v>636.94799999999975</c:v>
                </c:pt>
                <c:pt idx="1362">
                  <c:v>637.41599999999971</c:v>
                </c:pt>
                <c:pt idx="1363">
                  <c:v>637.88400000000001</c:v>
                </c:pt>
                <c:pt idx="1364">
                  <c:v>638.35199999999975</c:v>
                </c:pt>
                <c:pt idx="1365">
                  <c:v>638.81999999999982</c:v>
                </c:pt>
                <c:pt idx="1366">
                  <c:v>639.28800000000024</c:v>
                </c:pt>
                <c:pt idx="1367">
                  <c:v>639.75599999999997</c:v>
                </c:pt>
                <c:pt idx="1368">
                  <c:v>640.22400000000005</c:v>
                </c:pt>
                <c:pt idx="1369">
                  <c:v>640.69200000000001</c:v>
                </c:pt>
                <c:pt idx="1370">
                  <c:v>641.16</c:v>
                </c:pt>
                <c:pt idx="1371">
                  <c:v>641.6279999999997</c:v>
                </c:pt>
                <c:pt idx="1372">
                  <c:v>642.096</c:v>
                </c:pt>
                <c:pt idx="1373">
                  <c:v>642.56400000000008</c:v>
                </c:pt>
                <c:pt idx="1374">
                  <c:v>643.03199999999981</c:v>
                </c:pt>
                <c:pt idx="1375">
                  <c:v>643.5</c:v>
                </c:pt>
                <c:pt idx="1376">
                  <c:v>643.96799999999962</c:v>
                </c:pt>
                <c:pt idx="1377">
                  <c:v>644.43599999999981</c:v>
                </c:pt>
                <c:pt idx="1378">
                  <c:v>644.904</c:v>
                </c:pt>
                <c:pt idx="1379">
                  <c:v>645.37199999999996</c:v>
                </c:pt>
                <c:pt idx="1380">
                  <c:v>645.83999999999969</c:v>
                </c:pt>
                <c:pt idx="1381">
                  <c:v>646.30799999999977</c:v>
                </c:pt>
                <c:pt idx="1382">
                  <c:v>646.77600000000029</c:v>
                </c:pt>
                <c:pt idx="1383">
                  <c:v>647.24400000000003</c:v>
                </c:pt>
                <c:pt idx="1384">
                  <c:v>647.71199999999999</c:v>
                </c:pt>
                <c:pt idx="1385">
                  <c:v>648.17999999999995</c:v>
                </c:pt>
                <c:pt idx="1386">
                  <c:v>648.64800000000002</c:v>
                </c:pt>
                <c:pt idx="1387">
                  <c:v>649.11599999999999</c:v>
                </c:pt>
                <c:pt idx="1388">
                  <c:v>649.58400000000029</c:v>
                </c:pt>
                <c:pt idx="1389">
                  <c:v>650.05199999999968</c:v>
                </c:pt>
                <c:pt idx="1390">
                  <c:v>650.52</c:v>
                </c:pt>
                <c:pt idx="1391">
                  <c:v>650.98800000000028</c:v>
                </c:pt>
                <c:pt idx="1392">
                  <c:v>651.45599999999979</c:v>
                </c:pt>
                <c:pt idx="1393">
                  <c:v>651.92399999999998</c:v>
                </c:pt>
                <c:pt idx="1394">
                  <c:v>652.39199999999971</c:v>
                </c:pt>
                <c:pt idx="1395">
                  <c:v>652.85999999999979</c:v>
                </c:pt>
                <c:pt idx="1396">
                  <c:v>653.32799999999975</c:v>
                </c:pt>
                <c:pt idx="1397">
                  <c:v>653.79600000000005</c:v>
                </c:pt>
                <c:pt idx="1398">
                  <c:v>654.26400000000001</c:v>
                </c:pt>
                <c:pt idx="1399">
                  <c:v>654.73199999999997</c:v>
                </c:pt>
                <c:pt idx="1400">
                  <c:v>655.20000000000005</c:v>
                </c:pt>
                <c:pt idx="1401">
                  <c:v>655.66800000000001</c:v>
                </c:pt>
                <c:pt idx="1402">
                  <c:v>656.13600000000008</c:v>
                </c:pt>
                <c:pt idx="1403">
                  <c:v>656.60399999999993</c:v>
                </c:pt>
                <c:pt idx="1404">
                  <c:v>657.072</c:v>
                </c:pt>
                <c:pt idx="1405">
                  <c:v>657.54</c:v>
                </c:pt>
                <c:pt idx="1406">
                  <c:v>658.00800000000004</c:v>
                </c:pt>
                <c:pt idx="1407">
                  <c:v>658.476</c:v>
                </c:pt>
                <c:pt idx="1408">
                  <c:v>658.94399999999996</c:v>
                </c:pt>
                <c:pt idx="1409">
                  <c:v>659.41199999999981</c:v>
                </c:pt>
                <c:pt idx="1410">
                  <c:v>659.88</c:v>
                </c:pt>
                <c:pt idx="1411">
                  <c:v>660.34800000000007</c:v>
                </c:pt>
                <c:pt idx="1412">
                  <c:v>660.81599999999969</c:v>
                </c:pt>
                <c:pt idx="1413">
                  <c:v>661.28400000000022</c:v>
                </c:pt>
                <c:pt idx="1414">
                  <c:v>661.75199999999973</c:v>
                </c:pt>
                <c:pt idx="1415">
                  <c:v>662.22</c:v>
                </c:pt>
                <c:pt idx="1416">
                  <c:v>662.68800000000033</c:v>
                </c:pt>
                <c:pt idx="1417">
                  <c:v>663.15599999999972</c:v>
                </c:pt>
                <c:pt idx="1418">
                  <c:v>663.62400000000002</c:v>
                </c:pt>
                <c:pt idx="1419">
                  <c:v>664.09199999999998</c:v>
                </c:pt>
                <c:pt idx="1420">
                  <c:v>664.56000000000006</c:v>
                </c:pt>
                <c:pt idx="1421">
                  <c:v>665.02799999999968</c:v>
                </c:pt>
                <c:pt idx="1422">
                  <c:v>665.49599999999998</c:v>
                </c:pt>
                <c:pt idx="1423">
                  <c:v>665.96400000000006</c:v>
                </c:pt>
                <c:pt idx="1424">
                  <c:v>666.43199999999979</c:v>
                </c:pt>
                <c:pt idx="1425">
                  <c:v>666.90000000000009</c:v>
                </c:pt>
                <c:pt idx="1426">
                  <c:v>667.36799999999948</c:v>
                </c:pt>
                <c:pt idx="1427">
                  <c:v>667.83599999999979</c:v>
                </c:pt>
                <c:pt idx="1428">
                  <c:v>668.30399999999997</c:v>
                </c:pt>
                <c:pt idx="1429">
                  <c:v>668.77200000000005</c:v>
                </c:pt>
                <c:pt idx="1430">
                  <c:v>669.2399999999999</c:v>
                </c:pt>
                <c:pt idx="1431">
                  <c:v>669.70799999999997</c:v>
                </c:pt>
                <c:pt idx="1432">
                  <c:v>670.17600000000004</c:v>
                </c:pt>
                <c:pt idx="1433">
                  <c:v>670.64400000000001</c:v>
                </c:pt>
                <c:pt idx="1434">
                  <c:v>671.11200000000008</c:v>
                </c:pt>
                <c:pt idx="1435">
                  <c:v>671.57999999999993</c:v>
                </c:pt>
                <c:pt idx="1436">
                  <c:v>672.048</c:v>
                </c:pt>
                <c:pt idx="1437">
                  <c:v>672.51599999999996</c:v>
                </c:pt>
                <c:pt idx="1438">
                  <c:v>672.98400000000004</c:v>
                </c:pt>
                <c:pt idx="1439">
                  <c:v>673.45199999999977</c:v>
                </c:pt>
                <c:pt idx="1440">
                  <c:v>673.92</c:v>
                </c:pt>
                <c:pt idx="1441">
                  <c:v>674.38800000000003</c:v>
                </c:pt>
                <c:pt idx="1442">
                  <c:v>674.85599999999977</c:v>
                </c:pt>
                <c:pt idx="1443">
                  <c:v>675.32400000000007</c:v>
                </c:pt>
                <c:pt idx="1444">
                  <c:v>675.79199999999992</c:v>
                </c:pt>
                <c:pt idx="1445">
                  <c:v>676.26</c:v>
                </c:pt>
                <c:pt idx="1446">
                  <c:v>676.72799999999972</c:v>
                </c:pt>
                <c:pt idx="1447">
                  <c:v>677.19600000000003</c:v>
                </c:pt>
                <c:pt idx="1448">
                  <c:v>677.66399999999999</c:v>
                </c:pt>
                <c:pt idx="1449">
                  <c:v>678.13199999999972</c:v>
                </c:pt>
                <c:pt idx="1450">
                  <c:v>678.6</c:v>
                </c:pt>
                <c:pt idx="1451">
                  <c:v>679.06799999999976</c:v>
                </c:pt>
                <c:pt idx="1452">
                  <c:v>679.53600000000006</c:v>
                </c:pt>
                <c:pt idx="1453">
                  <c:v>680.00400000000002</c:v>
                </c:pt>
                <c:pt idx="1454">
                  <c:v>680.47199999999998</c:v>
                </c:pt>
                <c:pt idx="1455">
                  <c:v>680.93999999999971</c:v>
                </c:pt>
                <c:pt idx="1456">
                  <c:v>681.40800000000002</c:v>
                </c:pt>
                <c:pt idx="1457">
                  <c:v>681.87600000000009</c:v>
                </c:pt>
                <c:pt idx="1458">
                  <c:v>682.34399999999971</c:v>
                </c:pt>
                <c:pt idx="1459">
                  <c:v>682.81199999999978</c:v>
                </c:pt>
                <c:pt idx="1460">
                  <c:v>683.2800000000002</c:v>
                </c:pt>
                <c:pt idx="1461">
                  <c:v>683.74800000000005</c:v>
                </c:pt>
                <c:pt idx="1462">
                  <c:v>684.21600000000001</c:v>
                </c:pt>
                <c:pt idx="1463">
                  <c:v>684.6840000000002</c:v>
                </c:pt>
                <c:pt idx="1464">
                  <c:v>685.1519999999997</c:v>
                </c:pt>
                <c:pt idx="1465">
                  <c:v>685.62</c:v>
                </c:pt>
                <c:pt idx="1466">
                  <c:v>686.08800000000031</c:v>
                </c:pt>
                <c:pt idx="1467">
                  <c:v>686.55599999999981</c:v>
                </c:pt>
                <c:pt idx="1468">
                  <c:v>687.024</c:v>
                </c:pt>
                <c:pt idx="1469">
                  <c:v>687.49199999999996</c:v>
                </c:pt>
                <c:pt idx="1470">
                  <c:v>687.95999999999981</c:v>
                </c:pt>
                <c:pt idx="1471">
                  <c:v>688.428</c:v>
                </c:pt>
                <c:pt idx="1472">
                  <c:v>688.89599999999996</c:v>
                </c:pt>
                <c:pt idx="1473">
                  <c:v>689.36399999999981</c:v>
                </c:pt>
                <c:pt idx="1474">
                  <c:v>689.83199999999977</c:v>
                </c:pt>
                <c:pt idx="1475">
                  <c:v>690.30000000000007</c:v>
                </c:pt>
                <c:pt idx="1476">
                  <c:v>690.76800000000003</c:v>
                </c:pt>
                <c:pt idx="1477">
                  <c:v>691.23599999999999</c:v>
                </c:pt>
                <c:pt idx="1478">
                  <c:v>691.70399999999995</c:v>
                </c:pt>
                <c:pt idx="1479">
                  <c:v>692.17200000000003</c:v>
                </c:pt>
                <c:pt idx="1480">
                  <c:v>692.64</c:v>
                </c:pt>
                <c:pt idx="1481">
                  <c:v>693.10799999999972</c:v>
                </c:pt>
                <c:pt idx="1482">
                  <c:v>693.57600000000002</c:v>
                </c:pt>
                <c:pt idx="1483">
                  <c:v>694.04399999999998</c:v>
                </c:pt>
                <c:pt idx="1484">
                  <c:v>694.51200000000006</c:v>
                </c:pt>
                <c:pt idx="1485">
                  <c:v>694.98</c:v>
                </c:pt>
                <c:pt idx="1486">
                  <c:v>695.44799999999975</c:v>
                </c:pt>
                <c:pt idx="1487">
                  <c:v>695.91599999999971</c:v>
                </c:pt>
                <c:pt idx="1488">
                  <c:v>696.38400000000001</c:v>
                </c:pt>
                <c:pt idx="1489">
                  <c:v>696.85199999999975</c:v>
                </c:pt>
                <c:pt idx="1490">
                  <c:v>697.31999999999982</c:v>
                </c:pt>
                <c:pt idx="1491">
                  <c:v>697.78800000000024</c:v>
                </c:pt>
                <c:pt idx="1492">
                  <c:v>698.25599999999997</c:v>
                </c:pt>
                <c:pt idx="1493">
                  <c:v>698.72400000000005</c:v>
                </c:pt>
                <c:pt idx="1494">
                  <c:v>699.19200000000001</c:v>
                </c:pt>
                <c:pt idx="1495">
                  <c:v>699.66</c:v>
                </c:pt>
                <c:pt idx="1496">
                  <c:v>700.1279999999997</c:v>
                </c:pt>
                <c:pt idx="1497">
                  <c:v>700.596</c:v>
                </c:pt>
                <c:pt idx="1498">
                  <c:v>701.06399999999996</c:v>
                </c:pt>
                <c:pt idx="1499">
                  <c:v>701.53199999999981</c:v>
                </c:pt>
                <c:pt idx="1500">
                  <c:v>702</c:v>
                </c:pt>
                <c:pt idx="1501">
                  <c:v>702.46799999999962</c:v>
                </c:pt>
                <c:pt idx="1502">
                  <c:v>702.93599999999981</c:v>
                </c:pt>
                <c:pt idx="1503">
                  <c:v>703.404</c:v>
                </c:pt>
                <c:pt idx="1504">
                  <c:v>703.87200000000007</c:v>
                </c:pt>
                <c:pt idx="1505">
                  <c:v>704.33999999999969</c:v>
                </c:pt>
                <c:pt idx="1506">
                  <c:v>704.80799999999977</c:v>
                </c:pt>
                <c:pt idx="1507">
                  <c:v>705.27600000000029</c:v>
                </c:pt>
                <c:pt idx="1508">
                  <c:v>705.74400000000003</c:v>
                </c:pt>
                <c:pt idx="1509">
                  <c:v>706.21199999999999</c:v>
                </c:pt>
                <c:pt idx="1510">
                  <c:v>706.68000000000018</c:v>
                </c:pt>
                <c:pt idx="1511">
                  <c:v>707.14800000000002</c:v>
                </c:pt>
                <c:pt idx="1512">
                  <c:v>707.61599999999999</c:v>
                </c:pt>
                <c:pt idx="1513">
                  <c:v>708.08400000000029</c:v>
                </c:pt>
                <c:pt idx="1514">
                  <c:v>708.55199999999968</c:v>
                </c:pt>
                <c:pt idx="1515">
                  <c:v>709.02</c:v>
                </c:pt>
                <c:pt idx="1516">
                  <c:v>709.48800000000028</c:v>
                </c:pt>
                <c:pt idx="1517">
                  <c:v>709.95599999999979</c:v>
                </c:pt>
                <c:pt idx="1518">
                  <c:v>710.42400000000009</c:v>
                </c:pt>
                <c:pt idx="1519">
                  <c:v>710.89199999999971</c:v>
                </c:pt>
                <c:pt idx="1520">
                  <c:v>711.35999999999979</c:v>
                </c:pt>
                <c:pt idx="1521">
                  <c:v>711.82799999999975</c:v>
                </c:pt>
                <c:pt idx="1522">
                  <c:v>712.29600000000005</c:v>
                </c:pt>
                <c:pt idx="1523">
                  <c:v>712.7639999999999</c:v>
                </c:pt>
                <c:pt idx="1524">
                  <c:v>713.23199999999997</c:v>
                </c:pt>
                <c:pt idx="1525">
                  <c:v>713.7</c:v>
                </c:pt>
                <c:pt idx="1526">
                  <c:v>714.16800000000001</c:v>
                </c:pt>
                <c:pt idx="1527">
                  <c:v>714.63600000000008</c:v>
                </c:pt>
                <c:pt idx="1528">
                  <c:v>715.10399999999993</c:v>
                </c:pt>
                <c:pt idx="1529">
                  <c:v>715.572</c:v>
                </c:pt>
                <c:pt idx="1530">
                  <c:v>716.04</c:v>
                </c:pt>
                <c:pt idx="1531">
                  <c:v>716.50800000000004</c:v>
                </c:pt>
                <c:pt idx="1532">
                  <c:v>716.976</c:v>
                </c:pt>
                <c:pt idx="1533">
                  <c:v>717.44399999999996</c:v>
                </c:pt>
                <c:pt idx="1534">
                  <c:v>717.91199999999981</c:v>
                </c:pt>
                <c:pt idx="1535">
                  <c:v>718.38</c:v>
                </c:pt>
                <c:pt idx="1536">
                  <c:v>718.84800000000007</c:v>
                </c:pt>
                <c:pt idx="1537">
                  <c:v>719.31599999999969</c:v>
                </c:pt>
                <c:pt idx="1538">
                  <c:v>719.78400000000022</c:v>
                </c:pt>
                <c:pt idx="1539">
                  <c:v>720.25199999999973</c:v>
                </c:pt>
                <c:pt idx="1540">
                  <c:v>720.72</c:v>
                </c:pt>
                <c:pt idx="1541">
                  <c:v>721.18800000000033</c:v>
                </c:pt>
                <c:pt idx="1542">
                  <c:v>721.65599999999972</c:v>
                </c:pt>
                <c:pt idx="1543">
                  <c:v>722.12400000000002</c:v>
                </c:pt>
                <c:pt idx="1544">
                  <c:v>722.59199999999998</c:v>
                </c:pt>
                <c:pt idx="1545">
                  <c:v>723.06000000000006</c:v>
                </c:pt>
                <c:pt idx="1546">
                  <c:v>723.52799999999968</c:v>
                </c:pt>
                <c:pt idx="1547">
                  <c:v>723.99599999999998</c:v>
                </c:pt>
                <c:pt idx="1548">
                  <c:v>724.46399999999971</c:v>
                </c:pt>
                <c:pt idx="1549">
                  <c:v>724.93199999999979</c:v>
                </c:pt>
                <c:pt idx="1550">
                  <c:v>725.40000000000009</c:v>
                </c:pt>
                <c:pt idx="1551">
                  <c:v>725.86799999999948</c:v>
                </c:pt>
                <c:pt idx="1552">
                  <c:v>726.33599999999979</c:v>
                </c:pt>
                <c:pt idx="1553">
                  <c:v>726.80399999999997</c:v>
                </c:pt>
                <c:pt idx="1554">
                  <c:v>727.27200000000005</c:v>
                </c:pt>
                <c:pt idx="1555">
                  <c:v>727.74</c:v>
                </c:pt>
                <c:pt idx="1556">
                  <c:v>728.20799999999997</c:v>
                </c:pt>
                <c:pt idx="1557">
                  <c:v>728.67600000000004</c:v>
                </c:pt>
                <c:pt idx="1558">
                  <c:v>729.14400000000001</c:v>
                </c:pt>
                <c:pt idx="1559">
                  <c:v>729.61200000000008</c:v>
                </c:pt>
                <c:pt idx="1560">
                  <c:v>730.07999999999993</c:v>
                </c:pt>
                <c:pt idx="1561">
                  <c:v>730.548</c:v>
                </c:pt>
                <c:pt idx="1562">
                  <c:v>731.01599999999996</c:v>
                </c:pt>
                <c:pt idx="1563">
                  <c:v>731.48400000000004</c:v>
                </c:pt>
                <c:pt idx="1564">
                  <c:v>731.95199999999977</c:v>
                </c:pt>
                <c:pt idx="1565">
                  <c:v>732.42</c:v>
                </c:pt>
                <c:pt idx="1566">
                  <c:v>732.88800000000003</c:v>
                </c:pt>
                <c:pt idx="1567">
                  <c:v>733.35599999999977</c:v>
                </c:pt>
                <c:pt idx="1568">
                  <c:v>733.82400000000007</c:v>
                </c:pt>
                <c:pt idx="1569">
                  <c:v>734.29199999999992</c:v>
                </c:pt>
                <c:pt idx="1570">
                  <c:v>734.76</c:v>
                </c:pt>
                <c:pt idx="1571">
                  <c:v>735.22799999999972</c:v>
                </c:pt>
                <c:pt idx="1572">
                  <c:v>735.69600000000003</c:v>
                </c:pt>
                <c:pt idx="1573">
                  <c:v>736.16399999999999</c:v>
                </c:pt>
                <c:pt idx="1574">
                  <c:v>736.63199999999972</c:v>
                </c:pt>
                <c:pt idx="1575">
                  <c:v>737.1</c:v>
                </c:pt>
                <c:pt idx="1576">
                  <c:v>737.56799999999976</c:v>
                </c:pt>
                <c:pt idx="1577">
                  <c:v>738.03600000000006</c:v>
                </c:pt>
                <c:pt idx="1578">
                  <c:v>738.50400000000002</c:v>
                </c:pt>
                <c:pt idx="1579">
                  <c:v>738.97199999999998</c:v>
                </c:pt>
                <c:pt idx="1580">
                  <c:v>739.43999999999971</c:v>
                </c:pt>
                <c:pt idx="1581">
                  <c:v>739.90800000000002</c:v>
                </c:pt>
                <c:pt idx="1582">
                  <c:v>740.37600000000009</c:v>
                </c:pt>
                <c:pt idx="1583">
                  <c:v>740.84399999999971</c:v>
                </c:pt>
                <c:pt idx="1584">
                  <c:v>741.31199999999978</c:v>
                </c:pt>
                <c:pt idx="1585">
                  <c:v>741.7800000000002</c:v>
                </c:pt>
                <c:pt idx="1586">
                  <c:v>742.24800000000005</c:v>
                </c:pt>
                <c:pt idx="1587">
                  <c:v>742.71600000000001</c:v>
                </c:pt>
                <c:pt idx="1588">
                  <c:v>743.1840000000002</c:v>
                </c:pt>
                <c:pt idx="1589">
                  <c:v>743.6519999999997</c:v>
                </c:pt>
                <c:pt idx="1590">
                  <c:v>744.12</c:v>
                </c:pt>
                <c:pt idx="1591">
                  <c:v>744.58800000000031</c:v>
                </c:pt>
                <c:pt idx="1592">
                  <c:v>745.05599999999981</c:v>
                </c:pt>
                <c:pt idx="1593">
                  <c:v>745.524</c:v>
                </c:pt>
                <c:pt idx="1594">
                  <c:v>745.99199999999996</c:v>
                </c:pt>
                <c:pt idx="1595">
                  <c:v>746.45999999999981</c:v>
                </c:pt>
                <c:pt idx="1596">
                  <c:v>746.928</c:v>
                </c:pt>
                <c:pt idx="1597">
                  <c:v>747.39599999999996</c:v>
                </c:pt>
                <c:pt idx="1598">
                  <c:v>747.86399999999969</c:v>
                </c:pt>
                <c:pt idx="1599">
                  <c:v>748.33199999999977</c:v>
                </c:pt>
                <c:pt idx="1600">
                  <c:v>748.80000000000007</c:v>
                </c:pt>
                <c:pt idx="1601">
                  <c:v>749.26800000000003</c:v>
                </c:pt>
                <c:pt idx="1602">
                  <c:v>749.73599999999999</c:v>
                </c:pt>
                <c:pt idx="1603">
                  <c:v>750.20399999999995</c:v>
                </c:pt>
                <c:pt idx="1604">
                  <c:v>750.67200000000003</c:v>
                </c:pt>
                <c:pt idx="1605">
                  <c:v>751.14</c:v>
                </c:pt>
                <c:pt idx="1606">
                  <c:v>751.60800000000029</c:v>
                </c:pt>
                <c:pt idx="1607">
                  <c:v>752.07600000000002</c:v>
                </c:pt>
                <c:pt idx="1608">
                  <c:v>752.54399999999998</c:v>
                </c:pt>
                <c:pt idx="1609">
                  <c:v>753.01200000000006</c:v>
                </c:pt>
                <c:pt idx="1610">
                  <c:v>753.48</c:v>
                </c:pt>
                <c:pt idx="1611">
                  <c:v>753.94799999999975</c:v>
                </c:pt>
                <c:pt idx="1612">
                  <c:v>754.41599999999971</c:v>
                </c:pt>
                <c:pt idx="1613">
                  <c:v>754.88400000000001</c:v>
                </c:pt>
                <c:pt idx="1614">
                  <c:v>755.35199999999975</c:v>
                </c:pt>
                <c:pt idx="1615">
                  <c:v>755.81999999999982</c:v>
                </c:pt>
                <c:pt idx="1616">
                  <c:v>756.28800000000024</c:v>
                </c:pt>
                <c:pt idx="1617">
                  <c:v>756.75599999999997</c:v>
                </c:pt>
                <c:pt idx="1618">
                  <c:v>757.22400000000005</c:v>
                </c:pt>
                <c:pt idx="1619">
                  <c:v>757.69200000000001</c:v>
                </c:pt>
                <c:pt idx="1620">
                  <c:v>758.16</c:v>
                </c:pt>
                <c:pt idx="1621">
                  <c:v>758.6279999999997</c:v>
                </c:pt>
                <c:pt idx="1622">
                  <c:v>759.096</c:v>
                </c:pt>
                <c:pt idx="1623">
                  <c:v>759.56399999999996</c:v>
                </c:pt>
                <c:pt idx="1624">
                  <c:v>760.03199999999981</c:v>
                </c:pt>
                <c:pt idx="1625">
                  <c:v>760.5</c:v>
                </c:pt>
                <c:pt idx="1626">
                  <c:v>760.96799999999962</c:v>
                </c:pt>
                <c:pt idx="1627">
                  <c:v>761.43599999999981</c:v>
                </c:pt>
                <c:pt idx="1628">
                  <c:v>761.904</c:v>
                </c:pt>
                <c:pt idx="1629">
                  <c:v>762.37200000000007</c:v>
                </c:pt>
                <c:pt idx="1630">
                  <c:v>762.83999999999969</c:v>
                </c:pt>
                <c:pt idx="1631">
                  <c:v>763.30799999999977</c:v>
                </c:pt>
                <c:pt idx="1632">
                  <c:v>763.77600000000029</c:v>
                </c:pt>
                <c:pt idx="1633">
                  <c:v>764.24400000000003</c:v>
                </c:pt>
                <c:pt idx="1634">
                  <c:v>764.71199999999999</c:v>
                </c:pt>
                <c:pt idx="1635">
                  <c:v>765.18000000000018</c:v>
                </c:pt>
                <c:pt idx="1636">
                  <c:v>765.64800000000002</c:v>
                </c:pt>
                <c:pt idx="1637">
                  <c:v>766.11599999999999</c:v>
                </c:pt>
                <c:pt idx="1638">
                  <c:v>766.58400000000029</c:v>
                </c:pt>
                <c:pt idx="1639">
                  <c:v>767.05199999999968</c:v>
                </c:pt>
                <c:pt idx="1640">
                  <c:v>767.52</c:v>
                </c:pt>
                <c:pt idx="1641">
                  <c:v>767.98800000000028</c:v>
                </c:pt>
                <c:pt idx="1642">
                  <c:v>768.45599999999979</c:v>
                </c:pt>
                <c:pt idx="1643">
                  <c:v>768.92400000000009</c:v>
                </c:pt>
                <c:pt idx="1644">
                  <c:v>769.39199999999971</c:v>
                </c:pt>
                <c:pt idx="1645">
                  <c:v>769.85999999999979</c:v>
                </c:pt>
                <c:pt idx="1646">
                  <c:v>770.32799999999975</c:v>
                </c:pt>
                <c:pt idx="1647">
                  <c:v>770.79600000000005</c:v>
                </c:pt>
                <c:pt idx="1648">
                  <c:v>771.2639999999999</c:v>
                </c:pt>
                <c:pt idx="1649">
                  <c:v>771.73199999999997</c:v>
                </c:pt>
                <c:pt idx="1650">
                  <c:v>772.2</c:v>
                </c:pt>
                <c:pt idx="1651">
                  <c:v>772.66800000000001</c:v>
                </c:pt>
                <c:pt idx="1652">
                  <c:v>773.13600000000008</c:v>
                </c:pt>
                <c:pt idx="1653">
                  <c:v>773.60399999999993</c:v>
                </c:pt>
                <c:pt idx="1654">
                  <c:v>774.072</c:v>
                </c:pt>
                <c:pt idx="1655">
                  <c:v>774.54</c:v>
                </c:pt>
                <c:pt idx="1656">
                  <c:v>775.00800000000004</c:v>
                </c:pt>
                <c:pt idx="1657">
                  <c:v>775.476</c:v>
                </c:pt>
                <c:pt idx="1658">
                  <c:v>775.94399999999996</c:v>
                </c:pt>
                <c:pt idx="1659">
                  <c:v>776.41199999999981</c:v>
                </c:pt>
                <c:pt idx="1660">
                  <c:v>776.88</c:v>
                </c:pt>
                <c:pt idx="1661">
                  <c:v>777.34800000000007</c:v>
                </c:pt>
                <c:pt idx="1662">
                  <c:v>777.81599999999969</c:v>
                </c:pt>
                <c:pt idx="1663">
                  <c:v>778.28400000000022</c:v>
                </c:pt>
                <c:pt idx="1664">
                  <c:v>778.75199999999973</c:v>
                </c:pt>
                <c:pt idx="1665">
                  <c:v>779.22</c:v>
                </c:pt>
                <c:pt idx="1666">
                  <c:v>779.68800000000033</c:v>
                </c:pt>
                <c:pt idx="1667">
                  <c:v>780.15599999999972</c:v>
                </c:pt>
                <c:pt idx="1668">
                  <c:v>780.62400000000002</c:v>
                </c:pt>
                <c:pt idx="1669">
                  <c:v>781.09199999999998</c:v>
                </c:pt>
                <c:pt idx="1670">
                  <c:v>781.56000000000006</c:v>
                </c:pt>
                <c:pt idx="1671">
                  <c:v>782.02799999999968</c:v>
                </c:pt>
                <c:pt idx="1672">
                  <c:v>782.49599999999998</c:v>
                </c:pt>
                <c:pt idx="1673">
                  <c:v>782.96399999999971</c:v>
                </c:pt>
                <c:pt idx="1674">
                  <c:v>783.43199999999979</c:v>
                </c:pt>
                <c:pt idx="1675">
                  <c:v>783.90000000000009</c:v>
                </c:pt>
                <c:pt idx="1676">
                  <c:v>784.36799999999948</c:v>
                </c:pt>
                <c:pt idx="1677">
                  <c:v>784.83599999999979</c:v>
                </c:pt>
                <c:pt idx="1678">
                  <c:v>785.30399999999997</c:v>
                </c:pt>
                <c:pt idx="1679">
                  <c:v>785.77200000000005</c:v>
                </c:pt>
                <c:pt idx="1680">
                  <c:v>786.24</c:v>
                </c:pt>
                <c:pt idx="1681">
                  <c:v>786.70799999999997</c:v>
                </c:pt>
                <c:pt idx="1682">
                  <c:v>787.17599999999993</c:v>
                </c:pt>
                <c:pt idx="1683">
                  <c:v>787.64400000000001</c:v>
                </c:pt>
                <c:pt idx="1684">
                  <c:v>788.11200000000008</c:v>
                </c:pt>
                <c:pt idx="1685">
                  <c:v>788.57999999999993</c:v>
                </c:pt>
                <c:pt idx="1686">
                  <c:v>789.048</c:v>
                </c:pt>
                <c:pt idx="1687">
                  <c:v>789.51599999999996</c:v>
                </c:pt>
                <c:pt idx="1688">
                  <c:v>789.98400000000004</c:v>
                </c:pt>
                <c:pt idx="1689">
                  <c:v>790.45199999999977</c:v>
                </c:pt>
                <c:pt idx="1690">
                  <c:v>790.92</c:v>
                </c:pt>
                <c:pt idx="1691">
                  <c:v>791.38800000000003</c:v>
                </c:pt>
                <c:pt idx="1692">
                  <c:v>791.85599999999977</c:v>
                </c:pt>
                <c:pt idx="1693">
                  <c:v>792.32400000000007</c:v>
                </c:pt>
                <c:pt idx="1694">
                  <c:v>792.79200000000003</c:v>
                </c:pt>
                <c:pt idx="1695">
                  <c:v>793.26</c:v>
                </c:pt>
                <c:pt idx="1696">
                  <c:v>793.72799999999972</c:v>
                </c:pt>
                <c:pt idx="1697">
                  <c:v>794.19600000000003</c:v>
                </c:pt>
                <c:pt idx="1698">
                  <c:v>794.66399999999999</c:v>
                </c:pt>
                <c:pt idx="1699">
                  <c:v>795.13199999999972</c:v>
                </c:pt>
                <c:pt idx="1700">
                  <c:v>795.6</c:v>
                </c:pt>
                <c:pt idx="1701">
                  <c:v>796.06799999999976</c:v>
                </c:pt>
                <c:pt idx="1702">
                  <c:v>796.53600000000006</c:v>
                </c:pt>
                <c:pt idx="1703">
                  <c:v>797.00400000000002</c:v>
                </c:pt>
                <c:pt idx="1704">
                  <c:v>797.47199999999998</c:v>
                </c:pt>
                <c:pt idx="1705">
                  <c:v>797.93999999999971</c:v>
                </c:pt>
                <c:pt idx="1706">
                  <c:v>798.40800000000002</c:v>
                </c:pt>
                <c:pt idx="1707">
                  <c:v>798.87599999999998</c:v>
                </c:pt>
                <c:pt idx="1708">
                  <c:v>799.34399999999982</c:v>
                </c:pt>
                <c:pt idx="1709">
                  <c:v>799.81199999999978</c:v>
                </c:pt>
                <c:pt idx="1710">
                  <c:v>800.2800000000002</c:v>
                </c:pt>
                <c:pt idx="1711">
                  <c:v>800.74800000000005</c:v>
                </c:pt>
                <c:pt idx="1712">
                  <c:v>801.21600000000001</c:v>
                </c:pt>
                <c:pt idx="1713">
                  <c:v>801.6840000000002</c:v>
                </c:pt>
                <c:pt idx="1714">
                  <c:v>802.1519999999997</c:v>
                </c:pt>
                <c:pt idx="1715">
                  <c:v>802.62</c:v>
                </c:pt>
                <c:pt idx="1716">
                  <c:v>803.08800000000031</c:v>
                </c:pt>
                <c:pt idx="1717">
                  <c:v>803.55599999999981</c:v>
                </c:pt>
                <c:pt idx="1718">
                  <c:v>804.024</c:v>
                </c:pt>
                <c:pt idx="1719">
                  <c:v>804.49199999999996</c:v>
                </c:pt>
                <c:pt idx="1720">
                  <c:v>804.95999999999981</c:v>
                </c:pt>
                <c:pt idx="1721">
                  <c:v>805.428</c:v>
                </c:pt>
                <c:pt idx="1722">
                  <c:v>805.89599999999996</c:v>
                </c:pt>
                <c:pt idx="1723">
                  <c:v>806.36399999999969</c:v>
                </c:pt>
                <c:pt idx="1724">
                  <c:v>806.83199999999977</c:v>
                </c:pt>
                <c:pt idx="1725">
                  <c:v>807.30000000000007</c:v>
                </c:pt>
                <c:pt idx="1726">
                  <c:v>807.76800000000003</c:v>
                </c:pt>
                <c:pt idx="1727">
                  <c:v>808.23599999999999</c:v>
                </c:pt>
                <c:pt idx="1728">
                  <c:v>808.70399999999995</c:v>
                </c:pt>
                <c:pt idx="1729">
                  <c:v>809.17200000000003</c:v>
                </c:pt>
                <c:pt idx="1730">
                  <c:v>809.64</c:v>
                </c:pt>
                <c:pt idx="1731">
                  <c:v>810.10800000000029</c:v>
                </c:pt>
                <c:pt idx="1732">
                  <c:v>810.57599999999991</c:v>
                </c:pt>
                <c:pt idx="1733">
                  <c:v>811.04399999999998</c:v>
                </c:pt>
                <c:pt idx="1734">
                  <c:v>811.51200000000006</c:v>
                </c:pt>
                <c:pt idx="1735">
                  <c:v>811.98</c:v>
                </c:pt>
                <c:pt idx="1736">
                  <c:v>812.44799999999975</c:v>
                </c:pt>
                <c:pt idx="1737">
                  <c:v>812.91599999999971</c:v>
                </c:pt>
                <c:pt idx="1738">
                  <c:v>813.38400000000001</c:v>
                </c:pt>
                <c:pt idx="1739">
                  <c:v>813.85199999999975</c:v>
                </c:pt>
                <c:pt idx="1740">
                  <c:v>814.31999999999982</c:v>
                </c:pt>
                <c:pt idx="1741">
                  <c:v>814.78800000000024</c:v>
                </c:pt>
                <c:pt idx="1742">
                  <c:v>815.25599999999997</c:v>
                </c:pt>
                <c:pt idx="1743">
                  <c:v>815.72400000000005</c:v>
                </c:pt>
                <c:pt idx="1744">
                  <c:v>816.19200000000001</c:v>
                </c:pt>
                <c:pt idx="1745">
                  <c:v>816.66000000000008</c:v>
                </c:pt>
                <c:pt idx="1746">
                  <c:v>817.1279999999997</c:v>
                </c:pt>
                <c:pt idx="1747">
                  <c:v>817.596</c:v>
                </c:pt>
                <c:pt idx="1748">
                  <c:v>818.06399999999996</c:v>
                </c:pt>
                <c:pt idx="1749">
                  <c:v>818.53199999999981</c:v>
                </c:pt>
                <c:pt idx="1750">
                  <c:v>819</c:v>
                </c:pt>
                <c:pt idx="1751">
                  <c:v>819.46799999999962</c:v>
                </c:pt>
                <c:pt idx="1752">
                  <c:v>819.93599999999981</c:v>
                </c:pt>
                <c:pt idx="1753">
                  <c:v>820.404</c:v>
                </c:pt>
                <c:pt idx="1754">
                  <c:v>820.87200000000007</c:v>
                </c:pt>
                <c:pt idx="1755">
                  <c:v>821.33999999999969</c:v>
                </c:pt>
                <c:pt idx="1756">
                  <c:v>821.80799999999977</c:v>
                </c:pt>
                <c:pt idx="1757">
                  <c:v>822.27599999999995</c:v>
                </c:pt>
                <c:pt idx="1758">
                  <c:v>822.74400000000003</c:v>
                </c:pt>
                <c:pt idx="1759">
                  <c:v>823.2120000000001</c:v>
                </c:pt>
                <c:pt idx="1760">
                  <c:v>823.68000000000018</c:v>
                </c:pt>
                <c:pt idx="1761">
                  <c:v>824.14800000000002</c:v>
                </c:pt>
                <c:pt idx="1762">
                  <c:v>824.61599999999999</c:v>
                </c:pt>
                <c:pt idx="1763">
                  <c:v>825.08400000000029</c:v>
                </c:pt>
                <c:pt idx="1764">
                  <c:v>825.55199999999968</c:v>
                </c:pt>
                <c:pt idx="1765">
                  <c:v>826.02</c:v>
                </c:pt>
                <c:pt idx="1766">
                  <c:v>826.48800000000028</c:v>
                </c:pt>
                <c:pt idx="1767">
                  <c:v>826.95599999999979</c:v>
                </c:pt>
                <c:pt idx="1768">
                  <c:v>827.42400000000009</c:v>
                </c:pt>
                <c:pt idx="1769">
                  <c:v>827.89199999999971</c:v>
                </c:pt>
                <c:pt idx="1770">
                  <c:v>828.35999999999979</c:v>
                </c:pt>
                <c:pt idx="1771">
                  <c:v>828.82799999999975</c:v>
                </c:pt>
                <c:pt idx="1772">
                  <c:v>829.29600000000005</c:v>
                </c:pt>
                <c:pt idx="1773">
                  <c:v>829.7639999999999</c:v>
                </c:pt>
                <c:pt idx="1774">
                  <c:v>830.23199999999997</c:v>
                </c:pt>
                <c:pt idx="1775">
                  <c:v>830.7</c:v>
                </c:pt>
                <c:pt idx="1776">
                  <c:v>831.16800000000001</c:v>
                </c:pt>
                <c:pt idx="1777">
                  <c:v>831.63600000000008</c:v>
                </c:pt>
                <c:pt idx="1778">
                  <c:v>832.10399999999993</c:v>
                </c:pt>
                <c:pt idx="1779">
                  <c:v>832.572</c:v>
                </c:pt>
                <c:pt idx="1780">
                  <c:v>833.04</c:v>
                </c:pt>
                <c:pt idx="1781">
                  <c:v>833.50800000000004</c:v>
                </c:pt>
                <c:pt idx="1782">
                  <c:v>833.976</c:v>
                </c:pt>
                <c:pt idx="1783">
                  <c:v>834.44399999999996</c:v>
                </c:pt>
                <c:pt idx="1784">
                  <c:v>834.91199999999981</c:v>
                </c:pt>
                <c:pt idx="1785">
                  <c:v>835.38</c:v>
                </c:pt>
                <c:pt idx="1786">
                  <c:v>835.84800000000007</c:v>
                </c:pt>
                <c:pt idx="1787">
                  <c:v>836.31599999999969</c:v>
                </c:pt>
                <c:pt idx="1788">
                  <c:v>836.78400000000022</c:v>
                </c:pt>
                <c:pt idx="1789">
                  <c:v>837.25199999999973</c:v>
                </c:pt>
                <c:pt idx="1790">
                  <c:v>837.72</c:v>
                </c:pt>
                <c:pt idx="1791">
                  <c:v>838.18799999999999</c:v>
                </c:pt>
                <c:pt idx="1792">
                  <c:v>838.65599999999972</c:v>
                </c:pt>
                <c:pt idx="1793">
                  <c:v>839.12400000000002</c:v>
                </c:pt>
                <c:pt idx="1794">
                  <c:v>839.59199999999998</c:v>
                </c:pt>
                <c:pt idx="1795">
                  <c:v>840.06000000000006</c:v>
                </c:pt>
                <c:pt idx="1796">
                  <c:v>840.52800000000002</c:v>
                </c:pt>
                <c:pt idx="1797">
                  <c:v>840.99599999999998</c:v>
                </c:pt>
                <c:pt idx="1798">
                  <c:v>841.46399999999971</c:v>
                </c:pt>
                <c:pt idx="1799">
                  <c:v>841.93199999999979</c:v>
                </c:pt>
                <c:pt idx="1800">
                  <c:v>842.40000000000009</c:v>
                </c:pt>
                <c:pt idx="1801">
                  <c:v>842.86799999999948</c:v>
                </c:pt>
                <c:pt idx="1802">
                  <c:v>843.33599999999979</c:v>
                </c:pt>
                <c:pt idx="1803">
                  <c:v>843.80399999999997</c:v>
                </c:pt>
                <c:pt idx="1804">
                  <c:v>844.27200000000005</c:v>
                </c:pt>
                <c:pt idx="1805">
                  <c:v>844.74</c:v>
                </c:pt>
                <c:pt idx="1806">
                  <c:v>845.20799999999997</c:v>
                </c:pt>
                <c:pt idx="1807">
                  <c:v>845.67599999999993</c:v>
                </c:pt>
                <c:pt idx="1808">
                  <c:v>846.14400000000001</c:v>
                </c:pt>
                <c:pt idx="1809">
                  <c:v>846.61200000000008</c:v>
                </c:pt>
                <c:pt idx="1810">
                  <c:v>847.08</c:v>
                </c:pt>
                <c:pt idx="1811">
                  <c:v>847.548</c:v>
                </c:pt>
                <c:pt idx="1812">
                  <c:v>848.01599999999996</c:v>
                </c:pt>
                <c:pt idx="1813">
                  <c:v>848.48400000000004</c:v>
                </c:pt>
                <c:pt idx="1814">
                  <c:v>848.95199999999977</c:v>
                </c:pt>
                <c:pt idx="1815">
                  <c:v>849.42</c:v>
                </c:pt>
                <c:pt idx="1816">
                  <c:v>849.88799999999969</c:v>
                </c:pt>
                <c:pt idx="1817">
                  <c:v>850.35599999999977</c:v>
                </c:pt>
                <c:pt idx="1818">
                  <c:v>850.82400000000007</c:v>
                </c:pt>
                <c:pt idx="1819">
                  <c:v>851.29200000000003</c:v>
                </c:pt>
                <c:pt idx="1820">
                  <c:v>851.76</c:v>
                </c:pt>
                <c:pt idx="1821">
                  <c:v>852.22799999999972</c:v>
                </c:pt>
                <c:pt idx="1822">
                  <c:v>852.69600000000003</c:v>
                </c:pt>
                <c:pt idx="1823">
                  <c:v>853.16399999999999</c:v>
                </c:pt>
                <c:pt idx="1824">
                  <c:v>853.63199999999972</c:v>
                </c:pt>
                <c:pt idx="1825">
                  <c:v>854.1</c:v>
                </c:pt>
                <c:pt idx="1826">
                  <c:v>854.56799999999976</c:v>
                </c:pt>
                <c:pt idx="1827">
                  <c:v>855.03600000000006</c:v>
                </c:pt>
                <c:pt idx="1828">
                  <c:v>855.50400000000002</c:v>
                </c:pt>
                <c:pt idx="1829">
                  <c:v>855.97199999999998</c:v>
                </c:pt>
                <c:pt idx="1830">
                  <c:v>856.43999999999971</c:v>
                </c:pt>
                <c:pt idx="1831">
                  <c:v>856.90800000000002</c:v>
                </c:pt>
                <c:pt idx="1832">
                  <c:v>857.37599999999998</c:v>
                </c:pt>
                <c:pt idx="1833">
                  <c:v>857.84399999999982</c:v>
                </c:pt>
                <c:pt idx="1834">
                  <c:v>858.31199999999978</c:v>
                </c:pt>
                <c:pt idx="1835">
                  <c:v>858.7800000000002</c:v>
                </c:pt>
                <c:pt idx="1836">
                  <c:v>859.24800000000005</c:v>
                </c:pt>
                <c:pt idx="1837">
                  <c:v>859.71600000000001</c:v>
                </c:pt>
                <c:pt idx="1838">
                  <c:v>860.1840000000002</c:v>
                </c:pt>
                <c:pt idx="1839">
                  <c:v>860.6519999999997</c:v>
                </c:pt>
                <c:pt idx="1840">
                  <c:v>861.12</c:v>
                </c:pt>
                <c:pt idx="1841">
                  <c:v>861.58799999999997</c:v>
                </c:pt>
                <c:pt idx="1842">
                  <c:v>862.05599999999981</c:v>
                </c:pt>
                <c:pt idx="1843">
                  <c:v>862.524</c:v>
                </c:pt>
                <c:pt idx="1844">
                  <c:v>862.99199999999996</c:v>
                </c:pt>
                <c:pt idx="1845">
                  <c:v>863.45999999999981</c:v>
                </c:pt>
                <c:pt idx="1846">
                  <c:v>863.928</c:v>
                </c:pt>
                <c:pt idx="1847">
                  <c:v>864.39600000000007</c:v>
                </c:pt>
                <c:pt idx="1848">
                  <c:v>864.86399999999969</c:v>
                </c:pt>
                <c:pt idx="1849">
                  <c:v>865.33199999999977</c:v>
                </c:pt>
                <c:pt idx="1850">
                  <c:v>865.80000000000007</c:v>
                </c:pt>
                <c:pt idx="1851">
                  <c:v>866.26800000000003</c:v>
                </c:pt>
                <c:pt idx="1852">
                  <c:v>866.73599999999999</c:v>
                </c:pt>
                <c:pt idx="1853">
                  <c:v>867.20399999999995</c:v>
                </c:pt>
                <c:pt idx="1854">
                  <c:v>867.67200000000003</c:v>
                </c:pt>
                <c:pt idx="1855">
                  <c:v>868.14</c:v>
                </c:pt>
                <c:pt idx="1856">
                  <c:v>868.60800000000029</c:v>
                </c:pt>
                <c:pt idx="1857">
                  <c:v>869.07599999999991</c:v>
                </c:pt>
                <c:pt idx="1858">
                  <c:v>869.54399999999998</c:v>
                </c:pt>
                <c:pt idx="1859">
                  <c:v>870.01200000000006</c:v>
                </c:pt>
                <c:pt idx="1860">
                  <c:v>870.48</c:v>
                </c:pt>
                <c:pt idx="1861">
                  <c:v>870.94800000000009</c:v>
                </c:pt>
                <c:pt idx="1862">
                  <c:v>871.41599999999971</c:v>
                </c:pt>
                <c:pt idx="1863">
                  <c:v>871.88400000000001</c:v>
                </c:pt>
                <c:pt idx="1864">
                  <c:v>872.35199999999975</c:v>
                </c:pt>
                <c:pt idx="1865">
                  <c:v>872.81999999999982</c:v>
                </c:pt>
                <c:pt idx="1866">
                  <c:v>873.2879999999999</c:v>
                </c:pt>
                <c:pt idx="1867">
                  <c:v>873.75599999999997</c:v>
                </c:pt>
                <c:pt idx="1868">
                  <c:v>874.22400000000005</c:v>
                </c:pt>
                <c:pt idx="1869">
                  <c:v>874.69200000000001</c:v>
                </c:pt>
                <c:pt idx="1870">
                  <c:v>875.16000000000008</c:v>
                </c:pt>
                <c:pt idx="1871">
                  <c:v>875.6279999999997</c:v>
                </c:pt>
                <c:pt idx="1872">
                  <c:v>876.096</c:v>
                </c:pt>
                <c:pt idx="1873">
                  <c:v>876.56399999999996</c:v>
                </c:pt>
                <c:pt idx="1874">
                  <c:v>877.03199999999981</c:v>
                </c:pt>
                <c:pt idx="1875">
                  <c:v>877.5</c:v>
                </c:pt>
                <c:pt idx="1876">
                  <c:v>877.96799999999962</c:v>
                </c:pt>
                <c:pt idx="1877">
                  <c:v>878.43599999999981</c:v>
                </c:pt>
                <c:pt idx="1878">
                  <c:v>878.904</c:v>
                </c:pt>
                <c:pt idx="1879">
                  <c:v>879.37200000000007</c:v>
                </c:pt>
                <c:pt idx="1880">
                  <c:v>879.83999999999969</c:v>
                </c:pt>
                <c:pt idx="1881">
                  <c:v>880.30799999999977</c:v>
                </c:pt>
                <c:pt idx="1882">
                  <c:v>880.77599999999995</c:v>
                </c:pt>
                <c:pt idx="1883">
                  <c:v>881.24400000000003</c:v>
                </c:pt>
                <c:pt idx="1884">
                  <c:v>881.7120000000001</c:v>
                </c:pt>
                <c:pt idx="1885">
                  <c:v>882.18000000000018</c:v>
                </c:pt>
                <c:pt idx="1886">
                  <c:v>882.64800000000002</c:v>
                </c:pt>
                <c:pt idx="1887">
                  <c:v>883.11599999999999</c:v>
                </c:pt>
                <c:pt idx="1888">
                  <c:v>883.58400000000029</c:v>
                </c:pt>
                <c:pt idx="1889">
                  <c:v>884.05199999999968</c:v>
                </c:pt>
                <c:pt idx="1890">
                  <c:v>884.52</c:v>
                </c:pt>
                <c:pt idx="1891">
                  <c:v>884.98799999999972</c:v>
                </c:pt>
                <c:pt idx="1892">
                  <c:v>885.45599999999979</c:v>
                </c:pt>
                <c:pt idx="1893">
                  <c:v>885.92400000000009</c:v>
                </c:pt>
                <c:pt idx="1894">
                  <c:v>886.39199999999971</c:v>
                </c:pt>
                <c:pt idx="1895">
                  <c:v>886.85999999999979</c:v>
                </c:pt>
                <c:pt idx="1896">
                  <c:v>887.32799999999975</c:v>
                </c:pt>
                <c:pt idx="1897">
                  <c:v>887.79600000000005</c:v>
                </c:pt>
                <c:pt idx="1898">
                  <c:v>888.26400000000001</c:v>
                </c:pt>
                <c:pt idx="1899">
                  <c:v>888.73199999999997</c:v>
                </c:pt>
                <c:pt idx="1900">
                  <c:v>889.2</c:v>
                </c:pt>
                <c:pt idx="1901">
                  <c:v>889.66800000000001</c:v>
                </c:pt>
                <c:pt idx="1902">
                  <c:v>890.13600000000008</c:v>
                </c:pt>
                <c:pt idx="1903">
                  <c:v>890.60399999999993</c:v>
                </c:pt>
                <c:pt idx="1904">
                  <c:v>891.072</c:v>
                </c:pt>
                <c:pt idx="1905">
                  <c:v>891.54</c:v>
                </c:pt>
                <c:pt idx="1906">
                  <c:v>892.00800000000004</c:v>
                </c:pt>
                <c:pt idx="1907">
                  <c:v>892.476</c:v>
                </c:pt>
                <c:pt idx="1908">
                  <c:v>892.94399999999996</c:v>
                </c:pt>
                <c:pt idx="1909">
                  <c:v>893.41199999999981</c:v>
                </c:pt>
                <c:pt idx="1910">
                  <c:v>893.88</c:v>
                </c:pt>
                <c:pt idx="1911">
                  <c:v>894.34800000000007</c:v>
                </c:pt>
                <c:pt idx="1912">
                  <c:v>894.81599999999969</c:v>
                </c:pt>
                <c:pt idx="1913">
                  <c:v>895.28400000000022</c:v>
                </c:pt>
                <c:pt idx="1914">
                  <c:v>895.75199999999973</c:v>
                </c:pt>
                <c:pt idx="1915">
                  <c:v>896.22</c:v>
                </c:pt>
                <c:pt idx="1916">
                  <c:v>896.68799999999999</c:v>
                </c:pt>
                <c:pt idx="1917">
                  <c:v>897.15599999999972</c:v>
                </c:pt>
                <c:pt idx="1918">
                  <c:v>897.62400000000002</c:v>
                </c:pt>
                <c:pt idx="1919">
                  <c:v>898.09199999999998</c:v>
                </c:pt>
                <c:pt idx="1920">
                  <c:v>898.56000000000006</c:v>
                </c:pt>
                <c:pt idx="1921">
                  <c:v>899.02800000000002</c:v>
                </c:pt>
                <c:pt idx="1922">
                  <c:v>899.49599999999998</c:v>
                </c:pt>
                <c:pt idx="1923">
                  <c:v>899.96399999999971</c:v>
                </c:pt>
                <c:pt idx="1924">
                  <c:v>900.43199999999979</c:v>
                </c:pt>
                <c:pt idx="1925">
                  <c:v>900.90000000000009</c:v>
                </c:pt>
                <c:pt idx="1926">
                  <c:v>901.36799999999948</c:v>
                </c:pt>
                <c:pt idx="1927">
                  <c:v>901.83599999999979</c:v>
                </c:pt>
                <c:pt idx="1928">
                  <c:v>902.30399999999997</c:v>
                </c:pt>
                <c:pt idx="1929">
                  <c:v>902.77200000000005</c:v>
                </c:pt>
                <c:pt idx="1930">
                  <c:v>903.24</c:v>
                </c:pt>
                <c:pt idx="1931">
                  <c:v>903.70799999999997</c:v>
                </c:pt>
                <c:pt idx="1932">
                  <c:v>904.17599999999993</c:v>
                </c:pt>
                <c:pt idx="1933">
                  <c:v>904.64400000000001</c:v>
                </c:pt>
                <c:pt idx="1934">
                  <c:v>905.11200000000008</c:v>
                </c:pt>
                <c:pt idx="1935">
                  <c:v>905.58</c:v>
                </c:pt>
                <c:pt idx="1936">
                  <c:v>906.048</c:v>
                </c:pt>
                <c:pt idx="1937">
                  <c:v>906.51599999999996</c:v>
                </c:pt>
                <c:pt idx="1938">
                  <c:v>906.98400000000004</c:v>
                </c:pt>
                <c:pt idx="1939">
                  <c:v>907.45199999999977</c:v>
                </c:pt>
                <c:pt idx="1940">
                  <c:v>907.92</c:v>
                </c:pt>
                <c:pt idx="1941">
                  <c:v>908.38799999999969</c:v>
                </c:pt>
                <c:pt idx="1942">
                  <c:v>908.85599999999977</c:v>
                </c:pt>
                <c:pt idx="1943">
                  <c:v>909.32400000000007</c:v>
                </c:pt>
                <c:pt idx="1944">
                  <c:v>909.79200000000003</c:v>
                </c:pt>
                <c:pt idx="1945">
                  <c:v>910.26</c:v>
                </c:pt>
                <c:pt idx="1946">
                  <c:v>910.72799999999972</c:v>
                </c:pt>
                <c:pt idx="1947">
                  <c:v>911.19600000000003</c:v>
                </c:pt>
                <c:pt idx="1948">
                  <c:v>911.66399999999999</c:v>
                </c:pt>
                <c:pt idx="1949">
                  <c:v>912.13200000000006</c:v>
                </c:pt>
                <c:pt idx="1950">
                  <c:v>912.6</c:v>
                </c:pt>
                <c:pt idx="1951">
                  <c:v>913.06799999999976</c:v>
                </c:pt>
                <c:pt idx="1952">
                  <c:v>913.53600000000006</c:v>
                </c:pt>
                <c:pt idx="1953">
                  <c:v>914.00400000000002</c:v>
                </c:pt>
                <c:pt idx="1954">
                  <c:v>914.47199999999998</c:v>
                </c:pt>
                <c:pt idx="1955">
                  <c:v>914.93999999999971</c:v>
                </c:pt>
                <c:pt idx="1956">
                  <c:v>915.40800000000002</c:v>
                </c:pt>
                <c:pt idx="1957">
                  <c:v>915.87599999999998</c:v>
                </c:pt>
                <c:pt idx="1958">
                  <c:v>916.34399999999982</c:v>
                </c:pt>
                <c:pt idx="1959">
                  <c:v>916.81199999999978</c:v>
                </c:pt>
                <c:pt idx="1960">
                  <c:v>917.2800000000002</c:v>
                </c:pt>
                <c:pt idx="1961">
                  <c:v>917.74800000000005</c:v>
                </c:pt>
                <c:pt idx="1962">
                  <c:v>918.21600000000001</c:v>
                </c:pt>
                <c:pt idx="1963">
                  <c:v>918.6840000000002</c:v>
                </c:pt>
                <c:pt idx="1964">
                  <c:v>919.1519999999997</c:v>
                </c:pt>
                <c:pt idx="1965">
                  <c:v>919.62</c:v>
                </c:pt>
                <c:pt idx="1966">
                  <c:v>920.08799999999997</c:v>
                </c:pt>
                <c:pt idx="1967">
                  <c:v>920.55599999999981</c:v>
                </c:pt>
                <c:pt idx="1968">
                  <c:v>921.024</c:v>
                </c:pt>
                <c:pt idx="1969">
                  <c:v>921.49199999999996</c:v>
                </c:pt>
                <c:pt idx="1970">
                  <c:v>921.95999999999981</c:v>
                </c:pt>
                <c:pt idx="1971">
                  <c:v>922.428</c:v>
                </c:pt>
                <c:pt idx="1972">
                  <c:v>922.89600000000007</c:v>
                </c:pt>
                <c:pt idx="1973">
                  <c:v>923.36399999999969</c:v>
                </c:pt>
                <c:pt idx="1974">
                  <c:v>923.83199999999977</c:v>
                </c:pt>
                <c:pt idx="1975">
                  <c:v>924.3</c:v>
                </c:pt>
                <c:pt idx="1976">
                  <c:v>924.76800000000003</c:v>
                </c:pt>
                <c:pt idx="1977">
                  <c:v>925.23599999999999</c:v>
                </c:pt>
                <c:pt idx="1978">
                  <c:v>925.70399999999995</c:v>
                </c:pt>
                <c:pt idx="1979">
                  <c:v>926.17200000000003</c:v>
                </c:pt>
                <c:pt idx="1980">
                  <c:v>926.64</c:v>
                </c:pt>
                <c:pt idx="1981">
                  <c:v>927.10800000000029</c:v>
                </c:pt>
                <c:pt idx="1982">
                  <c:v>927.57599999999991</c:v>
                </c:pt>
                <c:pt idx="1983">
                  <c:v>928.04399999999998</c:v>
                </c:pt>
                <c:pt idx="1984">
                  <c:v>928.51200000000006</c:v>
                </c:pt>
                <c:pt idx="1985">
                  <c:v>928.98</c:v>
                </c:pt>
                <c:pt idx="1986">
                  <c:v>929.44800000000009</c:v>
                </c:pt>
                <c:pt idx="1987">
                  <c:v>929.91599999999971</c:v>
                </c:pt>
                <c:pt idx="1988">
                  <c:v>930.38400000000001</c:v>
                </c:pt>
                <c:pt idx="1989">
                  <c:v>930.85199999999975</c:v>
                </c:pt>
                <c:pt idx="1990">
                  <c:v>931.31999999999982</c:v>
                </c:pt>
                <c:pt idx="1991">
                  <c:v>931.7879999999999</c:v>
                </c:pt>
                <c:pt idx="1992">
                  <c:v>932.25599999999997</c:v>
                </c:pt>
                <c:pt idx="1993">
                  <c:v>932.72400000000005</c:v>
                </c:pt>
                <c:pt idx="1994">
                  <c:v>933.19200000000001</c:v>
                </c:pt>
                <c:pt idx="1995">
                  <c:v>933.66000000000008</c:v>
                </c:pt>
                <c:pt idx="1996">
                  <c:v>934.1279999999997</c:v>
                </c:pt>
                <c:pt idx="1997">
                  <c:v>934.596</c:v>
                </c:pt>
                <c:pt idx="1998">
                  <c:v>935.06399999999996</c:v>
                </c:pt>
                <c:pt idx="1999">
                  <c:v>935.53199999999981</c:v>
                </c:pt>
                <c:pt idx="2000">
                  <c:v>936</c:v>
                </c:pt>
                <c:pt idx="2001">
                  <c:v>936.46799999999962</c:v>
                </c:pt>
                <c:pt idx="2002">
                  <c:v>936.93599999999981</c:v>
                </c:pt>
                <c:pt idx="2003">
                  <c:v>937.404</c:v>
                </c:pt>
                <c:pt idx="2004">
                  <c:v>937.87200000000007</c:v>
                </c:pt>
                <c:pt idx="2005">
                  <c:v>938.33999999999969</c:v>
                </c:pt>
                <c:pt idx="2006">
                  <c:v>938.80799999999977</c:v>
                </c:pt>
                <c:pt idx="2007">
                  <c:v>939.27599999999995</c:v>
                </c:pt>
                <c:pt idx="2008">
                  <c:v>939.74400000000003</c:v>
                </c:pt>
                <c:pt idx="2009">
                  <c:v>940.2120000000001</c:v>
                </c:pt>
                <c:pt idx="2010">
                  <c:v>940.68000000000018</c:v>
                </c:pt>
                <c:pt idx="2011">
                  <c:v>941.14800000000002</c:v>
                </c:pt>
                <c:pt idx="2012">
                  <c:v>941.61599999999999</c:v>
                </c:pt>
                <c:pt idx="2013">
                  <c:v>942.08400000000029</c:v>
                </c:pt>
                <c:pt idx="2014">
                  <c:v>942.55199999999968</c:v>
                </c:pt>
                <c:pt idx="2015">
                  <c:v>943.02</c:v>
                </c:pt>
                <c:pt idx="2016">
                  <c:v>943.48799999999972</c:v>
                </c:pt>
                <c:pt idx="2017">
                  <c:v>943.95599999999979</c:v>
                </c:pt>
                <c:pt idx="2018">
                  <c:v>944.42400000000009</c:v>
                </c:pt>
                <c:pt idx="2019">
                  <c:v>944.89199999999971</c:v>
                </c:pt>
                <c:pt idx="2020">
                  <c:v>945.35999999999979</c:v>
                </c:pt>
                <c:pt idx="2021">
                  <c:v>945.82799999999975</c:v>
                </c:pt>
                <c:pt idx="2022">
                  <c:v>946.29600000000005</c:v>
                </c:pt>
                <c:pt idx="2023">
                  <c:v>946.76400000000001</c:v>
                </c:pt>
                <c:pt idx="2024">
                  <c:v>947.23199999999997</c:v>
                </c:pt>
                <c:pt idx="2025">
                  <c:v>947.69999999999993</c:v>
                </c:pt>
                <c:pt idx="2026">
                  <c:v>948.16800000000001</c:v>
                </c:pt>
                <c:pt idx="2027">
                  <c:v>948.63600000000008</c:v>
                </c:pt>
                <c:pt idx="2028">
                  <c:v>949.10399999999993</c:v>
                </c:pt>
                <c:pt idx="2029">
                  <c:v>949.572</c:v>
                </c:pt>
                <c:pt idx="2030">
                  <c:v>950.04</c:v>
                </c:pt>
                <c:pt idx="2031">
                  <c:v>950.50800000000004</c:v>
                </c:pt>
                <c:pt idx="2032">
                  <c:v>950.976</c:v>
                </c:pt>
                <c:pt idx="2033">
                  <c:v>951.44399999999996</c:v>
                </c:pt>
                <c:pt idx="2034">
                  <c:v>951.91199999999981</c:v>
                </c:pt>
                <c:pt idx="2035">
                  <c:v>952.38</c:v>
                </c:pt>
                <c:pt idx="2036">
                  <c:v>952.84800000000007</c:v>
                </c:pt>
                <c:pt idx="2037">
                  <c:v>953.3159999999998</c:v>
                </c:pt>
                <c:pt idx="2038">
                  <c:v>953.78400000000022</c:v>
                </c:pt>
                <c:pt idx="2039">
                  <c:v>954.25199999999973</c:v>
                </c:pt>
                <c:pt idx="2040">
                  <c:v>954.72</c:v>
                </c:pt>
                <c:pt idx="2041">
                  <c:v>955.18799999999999</c:v>
                </c:pt>
                <c:pt idx="2042">
                  <c:v>955.65599999999972</c:v>
                </c:pt>
                <c:pt idx="2043">
                  <c:v>956.12400000000002</c:v>
                </c:pt>
                <c:pt idx="2044">
                  <c:v>956.59199999999998</c:v>
                </c:pt>
                <c:pt idx="2045">
                  <c:v>957.06000000000006</c:v>
                </c:pt>
                <c:pt idx="2046">
                  <c:v>957.52800000000002</c:v>
                </c:pt>
                <c:pt idx="2047">
                  <c:v>957.99599999999998</c:v>
                </c:pt>
                <c:pt idx="2048">
                  <c:v>958.46399999999971</c:v>
                </c:pt>
                <c:pt idx="2049">
                  <c:v>958.93199999999979</c:v>
                </c:pt>
                <c:pt idx="2050">
                  <c:v>959.4</c:v>
                </c:pt>
                <c:pt idx="2051">
                  <c:v>959.86799999999971</c:v>
                </c:pt>
                <c:pt idx="2052">
                  <c:v>960.33599999999979</c:v>
                </c:pt>
                <c:pt idx="2053">
                  <c:v>960.80399999999997</c:v>
                </c:pt>
                <c:pt idx="2054">
                  <c:v>961.27200000000005</c:v>
                </c:pt>
                <c:pt idx="2055">
                  <c:v>961.74</c:v>
                </c:pt>
                <c:pt idx="2056">
                  <c:v>962.20799999999997</c:v>
                </c:pt>
                <c:pt idx="2057">
                  <c:v>962.67599999999993</c:v>
                </c:pt>
                <c:pt idx="2058">
                  <c:v>963.14400000000001</c:v>
                </c:pt>
                <c:pt idx="2059">
                  <c:v>963.61200000000008</c:v>
                </c:pt>
                <c:pt idx="2060">
                  <c:v>964.08</c:v>
                </c:pt>
                <c:pt idx="2061">
                  <c:v>964.548</c:v>
                </c:pt>
                <c:pt idx="2062">
                  <c:v>965.01599999999996</c:v>
                </c:pt>
                <c:pt idx="2063">
                  <c:v>965.48400000000004</c:v>
                </c:pt>
                <c:pt idx="2064">
                  <c:v>965.95199999999977</c:v>
                </c:pt>
                <c:pt idx="2065">
                  <c:v>966.42</c:v>
                </c:pt>
                <c:pt idx="2066">
                  <c:v>966.88799999999969</c:v>
                </c:pt>
                <c:pt idx="2067">
                  <c:v>967.35599999999977</c:v>
                </c:pt>
                <c:pt idx="2068">
                  <c:v>967.82400000000007</c:v>
                </c:pt>
                <c:pt idx="2069">
                  <c:v>968.29200000000003</c:v>
                </c:pt>
                <c:pt idx="2070">
                  <c:v>968.76</c:v>
                </c:pt>
                <c:pt idx="2071">
                  <c:v>969.22799999999972</c:v>
                </c:pt>
                <c:pt idx="2072">
                  <c:v>969.69600000000003</c:v>
                </c:pt>
                <c:pt idx="2073">
                  <c:v>970.16399999999999</c:v>
                </c:pt>
                <c:pt idx="2074">
                  <c:v>970.63200000000006</c:v>
                </c:pt>
                <c:pt idx="2075">
                  <c:v>971.09999999999991</c:v>
                </c:pt>
                <c:pt idx="2076">
                  <c:v>971.56799999999976</c:v>
                </c:pt>
                <c:pt idx="2077">
                  <c:v>972.03600000000006</c:v>
                </c:pt>
                <c:pt idx="2078">
                  <c:v>972.50400000000002</c:v>
                </c:pt>
                <c:pt idx="2079">
                  <c:v>972.97199999999998</c:v>
                </c:pt>
                <c:pt idx="2080">
                  <c:v>973.43999999999971</c:v>
                </c:pt>
                <c:pt idx="2081">
                  <c:v>973.90800000000002</c:v>
                </c:pt>
                <c:pt idx="2082">
                  <c:v>974.37599999999998</c:v>
                </c:pt>
                <c:pt idx="2083">
                  <c:v>974.84399999999982</c:v>
                </c:pt>
                <c:pt idx="2084">
                  <c:v>975.31199999999978</c:v>
                </c:pt>
                <c:pt idx="2085">
                  <c:v>975.7800000000002</c:v>
                </c:pt>
                <c:pt idx="2086">
                  <c:v>976.24800000000005</c:v>
                </c:pt>
                <c:pt idx="2087">
                  <c:v>976.71600000000001</c:v>
                </c:pt>
                <c:pt idx="2088">
                  <c:v>977.18400000000031</c:v>
                </c:pt>
                <c:pt idx="2089">
                  <c:v>977.6519999999997</c:v>
                </c:pt>
                <c:pt idx="2090">
                  <c:v>978.12</c:v>
                </c:pt>
                <c:pt idx="2091">
                  <c:v>978.58799999999997</c:v>
                </c:pt>
                <c:pt idx="2092">
                  <c:v>979.05599999999981</c:v>
                </c:pt>
                <c:pt idx="2093">
                  <c:v>979.524</c:v>
                </c:pt>
                <c:pt idx="2094">
                  <c:v>979.99199999999996</c:v>
                </c:pt>
                <c:pt idx="2095">
                  <c:v>980.45999999999981</c:v>
                </c:pt>
                <c:pt idx="2096">
                  <c:v>980.928</c:v>
                </c:pt>
                <c:pt idx="2097">
                  <c:v>981.39600000000007</c:v>
                </c:pt>
                <c:pt idx="2098">
                  <c:v>981.86399999999969</c:v>
                </c:pt>
                <c:pt idx="2099">
                  <c:v>982.33199999999977</c:v>
                </c:pt>
                <c:pt idx="2100">
                  <c:v>982.8</c:v>
                </c:pt>
                <c:pt idx="2101">
                  <c:v>983.26800000000003</c:v>
                </c:pt>
                <c:pt idx="2102">
                  <c:v>983.7360000000001</c:v>
                </c:pt>
                <c:pt idx="2103">
                  <c:v>984.20399999999995</c:v>
                </c:pt>
                <c:pt idx="2104">
                  <c:v>984.67200000000003</c:v>
                </c:pt>
                <c:pt idx="2105">
                  <c:v>985.14</c:v>
                </c:pt>
                <c:pt idx="2106">
                  <c:v>985.60800000000029</c:v>
                </c:pt>
                <c:pt idx="2107">
                  <c:v>986.07599999999991</c:v>
                </c:pt>
                <c:pt idx="2108">
                  <c:v>986.54399999999998</c:v>
                </c:pt>
                <c:pt idx="2109">
                  <c:v>987.01199999999972</c:v>
                </c:pt>
                <c:pt idx="2110">
                  <c:v>987.48</c:v>
                </c:pt>
                <c:pt idx="2111">
                  <c:v>987.94800000000009</c:v>
                </c:pt>
                <c:pt idx="2112">
                  <c:v>988.41599999999971</c:v>
                </c:pt>
                <c:pt idx="2113">
                  <c:v>988.88400000000001</c:v>
                </c:pt>
                <c:pt idx="2114">
                  <c:v>989.35199999999975</c:v>
                </c:pt>
                <c:pt idx="2115">
                  <c:v>989.81999999999982</c:v>
                </c:pt>
                <c:pt idx="2116">
                  <c:v>990.2879999999999</c:v>
                </c:pt>
                <c:pt idx="2117">
                  <c:v>990.75599999999997</c:v>
                </c:pt>
                <c:pt idx="2118">
                  <c:v>991.22400000000005</c:v>
                </c:pt>
                <c:pt idx="2119">
                  <c:v>991.69200000000001</c:v>
                </c:pt>
                <c:pt idx="2120">
                  <c:v>992.16000000000008</c:v>
                </c:pt>
                <c:pt idx="2121">
                  <c:v>992.6279999999997</c:v>
                </c:pt>
                <c:pt idx="2122">
                  <c:v>993.096</c:v>
                </c:pt>
                <c:pt idx="2123">
                  <c:v>993.56399999999996</c:v>
                </c:pt>
                <c:pt idx="2124">
                  <c:v>994.03199999999981</c:v>
                </c:pt>
                <c:pt idx="2125">
                  <c:v>994.5</c:v>
                </c:pt>
                <c:pt idx="2126">
                  <c:v>994.96799999999962</c:v>
                </c:pt>
                <c:pt idx="2127">
                  <c:v>995.43599999999981</c:v>
                </c:pt>
                <c:pt idx="2128">
                  <c:v>995.904</c:v>
                </c:pt>
                <c:pt idx="2129">
                  <c:v>996.37200000000007</c:v>
                </c:pt>
                <c:pt idx="2130">
                  <c:v>996.83999999999969</c:v>
                </c:pt>
                <c:pt idx="2131">
                  <c:v>997.30799999999977</c:v>
                </c:pt>
                <c:pt idx="2132">
                  <c:v>997.77599999999995</c:v>
                </c:pt>
                <c:pt idx="2133">
                  <c:v>998.24400000000003</c:v>
                </c:pt>
                <c:pt idx="2134">
                  <c:v>998.71199999999999</c:v>
                </c:pt>
                <c:pt idx="2135">
                  <c:v>999.18000000000018</c:v>
                </c:pt>
                <c:pt idx="2136">
                  <c:v>999.64800000000002</c:v>
                </c:pt>
                <c:pt idx="2137">
                  <c:v>1000.116</c:v>
                </c:pt>
                <c:pt idx="2138">
                  <c:v>1000.5839999999999</c:v>
                </c:pt>
                <c:pt idx="2139">
                  <c:v>1001.0519999999998</c:v>
                </c:pt>
                <c:pt idx="2140">
                  <c:v>1001.52</c:v>
                </c:pt>
                <c:pt idx="2141">
                  <c:v>1001.9880000000003</c:v>
                </c:pt>
                <c:pt idx="2142">
                  <c:v>1002.4559999999998</c:v>
                </c:pt>
                <c:pt idx="2143">
                  <c:v>1002.924</c:v>
                </c:pt>
                <c:pt idx="2144">
                  <c:v>1003.3920000000001</c:v>
                </c:pt>
                <c:pt idx="2145">
                  <c:v>1003.8599999999998</c:v>
                </c:pt>
                <c:pt idx="2146">
                  <c:v>1004.3280000000001</c:v>
                </c:pt>
                <c:pt idx="2147">
                  <c:v>1004.796</c:v>
                </c:pt>
                <c:pt idx="2148">
                  <c:v>1005.2639999999999</c:v>
                </c:pt>
                <c:pt idx="2149">
                  <c:v>1005.7320000000001</c:v>
                </c:pt>
                <c:pt idx="2150">
                  <c:v>1006.1999999999999</c:v>
                </c:pt>
                <c:pt idx="2151">
                  <c:v>1006.6679999999997</c:v>
                </c:pt>
                <c:pt idx="2152">
                  <c:v>1007.1360000000001</c:v>
                </c:pt>
                <c:pt idx="2153">
                  <c:v>1007.6039999999999</c:v>
                </c:pt>
                <c:pt idx="2154">
                  <c:v>1008.0720000000001</c:v>
                </c:pt>
                <c:pt idx="2155">
                  <c:v>1008.54</c:v>
                </c:pt>
                <c:pt idx="2156">
                  <c:v>1009.0079999999997</c:v>
                </c:pt>
                <c:pt idx="2157">
                  <c:v>1009.476</c:v>
                </c:pt>
                <c:pt idx="2158">
                  <c:v>1009.944</c:v>
                </c:pt>
                <c:pt idx="2159">
                  <c:v>1010.4119999999998</c:v>
                </c:pt>
                <c:pt idx="2160">
                  <c:v>1010.88</c:v>
                </c:pt>
                <c:pt idx="2161">
                  <c:v>1011.348</c:v>
                </c:pt>
                <c:pt idx="2162">
                  <c:v>1011.8159999999998</c:v>
                </c:pt>
                <c:pt idx="2163">
                  <c:v>1012.2840000000002</c:v>
                </c:pt>
                <c:pt idx="2164">
                  <c:v>1012.7520000000001</c:v>
                </c:pt>
                <c:pt idx="2165">
                  <c:v>1013.22</c:v>
                </c:pt>
                <c:pt idx="2166">
                  <c:v>1013.6879999999999</c:v>
                </c:pt>
                <c:pt idx="2167">
                  <c:v>1014.1560000000001</c:v>
                </c:pt>
                <c:pt idx="2168">
                  <c:v>1014.624</c:v>
                </c:pt>
                <c:pt idx="2169">
                  <c:v>1015.0920000000001</c:v>
                </c:pt>
                <c:pt idx="2170">
                  <c:v>1015.5600000000001</c:v>
                </c:pt>
                <c:pt idx="2171">
                  <c:v>1016.0279999999997</c:v>
                </c:pt>
                <c:pt idx="2172">
                  <c:v>1016.4960000000001</c:v>
                </c:pt>
                <c:pt idx="2173">
                  <c:v>1016.9639999999997</c:v>
                </c:pt>
                <c:pt idx="2174">
                  <c:v>1017.4319999999997</c:v>
                </c:pt>
                <c:pt idx="2175">
                  <c:v>1017.9</c:v>
                </c:pt>
                <c:pt idx="2176">
                  <c:v>1018.3679999999995</c:v>
                </c:pt>
                <c:pt idx="2177">
                  <c:v>1018.8359999999999</c:v>
                </c:pt>
                <c:pt idx="2178">
                  <c:v>1019.304</c:v>
                </c:pt>
                <c:pt idx="2179">
                  <c:v>1019.7719999999999</c:v>
                </c:pt>
                <c:pt idx="2180">
                  <c:v>1020.24</c:v>
                </c:pt>
                <c:pt idx="2181">
                  <c:v>1020.7080000000002</c:v>
                </c:pt>
                <c:pt idx="2182">
                  <c:v>1021.176</c:v>
                </c:pt>
                <c:pt idx="2183">
                  <c:v>1021.644</c:v>
                </c:pt>
                <c:pt idx="2184">
                  <c:v>1022.1119999999999</c:v>
                </c:pt>
                <c:pt idx="2185">
                  <c:v>1022.58</c:v>
                </c:pt>
                <c:pt idx="2186">
                  <c:v>1023.048</c:v>
                </c:pt>
                <c:pt idx="2187">
                  <c:v>1023.5160000000001</c:v>
                </c:pt>
                <c:pt idx="2188">
                  <c:v>1023.984</c:v>
                </c:pt>
                <c:pt idx="2189">
                  <c:v>1024.452</c:v>
                </c:pt>
                <c:pt idx="2190">
                  <c:v>1024.92</c:v>
                </c:pt>
                <c:pt idx="2191">
                  <c:v>1025.3879999999999</c:v>
                </c:pt>
                <c:pt idx="2192">
                  <c:v>1025.856</c:v>
                </c:pt>
                <c:pt idx="2193">
                  <c:v>1026.3239999999998</c:v>
                </c:pt>
                <c:pt idx="2194">
                  <c:v>1026.7919999999999</c:v>
                </c:pt>
                <c:pt idx="2195">
                  <c:v>1027.26</c:v>
                </c:pt>
                <c:pt idx="2196">
                  <c:v>1027.7280000000001</c:v>
                </c:pt>
                <c:pt idx="2197">
                  <c:v>1028.1959999999999</c:v>
                </c:pt>
                <c:pt idx="2198">
                  <c:v>1028.6639999999998</c:v>
                </c:pt>
                <c:pt idx="2199">
                  <c:v>1029.1319999999998</c:v>
                </c:pt>
                <c:pt idx="2200">
                  <c:v>1029.5999999999999</c:v>
                </c:pt>
                <c:pt idx="2201">
                  <c:v>1030.068</c:v>
                </c:pt>
                <c:pt idx="2202">
                  <c:v>1030.5360000000001</c:v>
                </c:pt>
                <c:pt idx="2203">
                  <c:v>1031.0039999999999</c:v>
                </c:pt>
                <c:pt idx="2204">
                  <c:v>1031.472</c:v>
                </c:pt>
                <c:pt idx="2205">
                  <c:v>1031.94</c:v>
                </c:pt>
                <c:pt idx="2206">
                  <c:v>1032.4080000000001</c:v>
                </c:pt>
                <c:pt idx="2207">
                  <c:v>1032.876</c:v>
                </c:pt>
                <c:pt idx="2208">
                  <c:v>1033.3439999999998</c:v>
                </c:pt>
                <c:pt idx="2209">
                  <c:v>1033.8119999999999</c:v>
                </c:pt>
                <c:pt idx="2210">
                  <c:v>1034.2800000000002</c:v>
                </c:pt>
                <c:pt idx="2211">
                  <c:v>1034.748</c:v>
                </c:pt>
                <c:pt idx="2212">
                  <c:v>1035.2160000000001</c:v>
                </c:pt>
                <c:pt idx="2213">
                  <c:v>1035.6839999999995</c:v>
                </c:pt>
                <c:pt idx="2214">
                  <c:v>1036.1519999999998</c:v>
                </c:pt>
                <c:pt idx="2215">
                  <c:v>1036.6199999999999</c:v>
                </c:pt>
                <c:pt idx="2216">
                  <c:v>1037.088</c:v>
                </c:pt>
                <c:pt idx="2217">
                  <c:v>1037.556</c:v>
                </c:pt>
                <c:pt idx="2218">
                  <c:v>1038.0239999999999</c:v>
                </c:pt>
                <c:pt idx="2219">
                  <c:v>1038.492</c:v>
                </c:pt>
                <c:pt idx="2220">
                  <c:v>1038.96</c:v>
                </c:pt>
                <c:pt idx="2221">
                  <c:v>1039.4280000000001</c:v>
                </c:pt>
                <c:pt idx="2222">
                  <c:v>1039.896</c:v>
                </c:pt>
                <c:pt idx="2223">
                  <c:v>1040.3639999999998</c:v>
                </c:pt>
                <c:pt idx="2224">
                  <c:v>1040.8319999999999</c:v>
                </c:pt>
                <c:pt idx="2225">
                  <c:v>1041.3</c:v>
                </c:pt>
                <c:pt idx="2226">
                  <c:v>1041.768</c:v>
                </c:pt>
                <c:pt idx="2227">
                  <c:v>1042.2360000000001</c:v>
                </c:pt>
                <c:pt idx="2228">
                  <c:v>1042.7040000000002</c:v>
                </c:pt>
                <c:pt idx="2229">
                  <c:v>1043.1719999999998</c:v>
                </c:pt>
                <c:pt idx="2230">
                  <c:v>1043.6399999999999</c:v>
                </c:pt>
                <c:pt idx="2231">
                  <c:v>1044.1079999999999</c:v>
                </c:pt>
                <c:pt idx="2232">
                  <c:v>1044.576</c:v>
                </c:pt>
                <c:pt idx="2233">
                  <c:v>1045.0439999999999</c:v>
                </c:pt>
                <c:pt idx="2234">
                  <c:v>1045.5119999999999</c:v>
                </c:pt>
                <c:pt idx="2235">
                  <c:v>1045.98</c:v>
                </c:pt>
                <c:pt idx="2236">
                  <c:v>1046.4480000000001</c:v>
                </c:pt>
                <c:pt idx="2237">
                  <c:v>1046.9160000000004</c:v>
                </c:pt>
                <c:pt idx="2238">
                  <c:v>1047.3839999999998</c:v>
                </c:pt>
                <c:pt idx="2239">
                  <c:v>1047.8519999999999</c:v>
                </c:pt>
                <c:pt idx="2240">
                  <c:v>1048.32</c:v>
                </c:pt>
                <c:pt idx="2241">
                  <c:v>1048.788</c:v>
                </c:pt>
                <c:pt idx="2242">
                  <c:v>1049.2560000000001</c:v>
                </c:pt>
                <c:pt idx="2243">
                  <c:v>1049.7240000000002</c:v>
                </c:pt>
                <c:pt idx="2244">
                  <c:v>1050.1919999999998</c:v>
                </c:pt>
                <c:pt idx="2245">
                  <c:v>1050.6599999999999</c:v>
                </c:pt>
                <c:pt idx="2246">
                  <c:v>1051.1280000000002</c:v>
                </c:pt>
                <c:pt idx="2247">
                  <c:v>1051.596</c:v>
                </c:pt>
                <c:pt idx="2248">
                  <c:v>1052.0639999999999</c:v>
                </c:pt>
                <c:pt idx="2249">
                  <c:v>1052.5319999999999</c:v>
                </c:pt>
                <c:pt idx="2250">
                  <c:v>1053</c:v>
                </c:pt>
                <c:pt idx="2251">
                  <c:v>1053.4680000000001</c:v>
                </c:pt>
                <c:pt idx="2252">
                  <c:v>1053.9360000000001</c:v>
                </c:pt>
                <c:pt idx="2253">
                  <c:v>1054.404</c:v>
                </c:pt>
                <c:pt idx="2254">
                  <c:v>1054.8719999999998</c:v>
                </c:pt>
                <c:pt idx="2255">
                  <c:v>1055.3399999999999</c:v>
                </c:pt>
                <c:pt idx="2256">
                  <c:v>1055.808</c:v>
                </c:pt>
                <c:pt idx="2257">
                  <c:v>1056.2760000000001</c:v>
                </c:pt>
                <c:pt idx="2258">
                  <c:v>1056.7439999999999</c:v>
                </c:pt>
                <c:pt idx="2259">
                  <c:v>1057.212</c:v>
                </c:pt>
                <c:pt idx="2260">
                  <c:v>1057.6799999999998</c:v>
                </c:pt>
                <c:pt idx="2261">
                  <c:v>1058.1479999999999</c:v>
                </c:pt>
                <c:pt idx="2262">
                  <c:v>1058.616</c:v>
                </c:pt>
                <c:pt idx="2263">
                  <c:v>1059.0839999999998</c:v>
                </c:pt>
                <c:pt idx="2264">
                  <c:v>1059.5519999999999</c:v>
                </c:pt>
                <c:pt idx="2265">
                  <c:v>1060.02</c:v>
                </c:pt>
                <c:pt idx="2266">
                  <c:v>1060.4880000000001</c:v>
                </c:pt>
                <c:pt idx="2267">
                  <c:v>1060.9560000000001</c:v>
                </c:pt>
                <c:pt idx="2268">
                  <c:v>1061.424</c:v>
                </c:pt>
                <c:pt idx="2269">
                  <c:v>1061.8919999999998</c:v>
                </c:pt>
                <c:pt idx="2270">
                  <c:v>1062.3599999999999</c:v>
                </c:pt>
                <c:pt idx="2271">
                  <c:v>1062.8280000000002</c:v>
                </c:pt>
                <c:pt idx="2272">
                  <c:v>1063.296</c:v>
                </c:pt>
                <c:pt idx="2273">
                  <c:v>1063.7639999999999</c:v>
                </c:pt>
                <c:pt idx="2274">
                  <c:v>1064.232</c:v>
                </c:pt>
                <c:pt idx="2275">
                  <c:v>1064.7</c:v>
                </c:pt>
                <c:pt idx="2276">
                  <c:v>1065.1679999999999</c:v>
                </c:pt>
                <c:pt idx="2277">
                  <c:v>1065.636</c:v>
                </c:pt>
                <c:pt idx="2278">
                  <c:v>1066.1039999999998</c:v>
                </c:pt>
                <c:pt idx="2279">
                  <c:v>1066.5719999999999</c:v>
                </c:pt>
                <c:pt idx="2280">
                  <c:v>1067.04</c:v>
                </c:pt>
                <c:pt idx="2281">
                  <c:v>1067.508</c:v>
                </c:pt>
                <c:pt idx="2282">
                  <c:v>1067.9760000000001</c:v>
                </c:pt>
                <c:pt idx="2283">
                  <c:v>1068.444</c:v>
                </c:pt>
                <c:pt idx="2284">
                  <c:v>1068.912</c:v>
                </c:pt>
                <c:pt idx="2285">
                  <c:v>1069.3799999999999</c:v>
                </c:pt>
                <c:pt idx="2286">
                  <c:v>1069.848</c:v>
                </c:pt>
                <c:pt idx="2287">
                  <c:v>1070.316</c:v>
                </c:pt>
                <c:pt idx="2288">
                  <c:v>1070.7839999999999</c:v>
                </c:pt>
                <c:pt idx="2289">
                  <c:v>1071.2520000000002</c:v>
                </c:pt>
                <c:pt idx="2290">
                  <c:v>1071.72</c:v>
                </c:pt>
                <c:pt idx="2291">
                  <c:v>1072.1879999999999</c:v>
                </c:pt>
                <c:pt idx="2292">
                  <c:v>1072.6559999999999</c:v>
                </c:pt>
                <c:pt idx="2293">
                  <c:v>1073.1239999999998</c:v>
                </c:pt>
                <c:pt idx="2294">
                  <c:v>1073.5919999999999</c:v>
                </c:pt>
                <c:pt idx="2295">
                  <c:v>1074.06</c:v>
                </c:pt>
                <c:pt idx="2296">
                  <c:v>1074.528</c:v>
                </c:pt>
                <c:pt idx="2297">
                  <c:v>1074.9960000000001</c:v>
                </c:pt>
                <c:pt idx="2298">
                  <c:v>1075.4639999999999</c:v>
                </c:pt>
                <c:pt idx="2299">
                  <c:v>1075.932</c:v>
                </c:pt>
                <c:pt idx="2300">
                  <c:v>1076.4000000000001</c:v>
                </c:pt>
                <c:pt idx="2301">
                  <c:v>1076.8679999999999</c:v>
                </c:pt>
                <c:pt idx="2302">
                  <c:v>1077.336</c:v>
                </c:pt>
                <c:pt idx="2303">
                  <c:v>1077.8039999999999</c:v>
                </c:pt>
                <c:pt idx="2304">
                  <c:v>1078.2719999999999</c:v>
                </c:pt>
                <c:pt idx="2305">
                  <c:v>1078.74</c:v>
                </c:pt>
                <c:pt idx="2306">
                  <c:v>1079.2080000000001</c:v>
                </c:pt>
                <c:pt idx="2307">
                  <c:v>1079.6760000000002</c:v>
                </c:pt>
                <c:pt idx="2308">
                  <c:v>1080.1439999999998</c:v>
                </c:pt>
                <c:pt idx="2309">
                  <c:v>1080.6119999999999</c:v>
                </c:pt>
                <c:pt idx="2310">
                  <c:v>1081.08</c:v>
                </c:pt>
                <c:pt idx="2311">
                  <c:v>1081.548</c:v>
                </c:pt>
                <c:pt idx="2312">
                  <c:v>1082.0160000000001</c:v>
                </c:pt>
                <c:pt idx="2313">
                  <c:v>1082.4839999999999</c:v>
                </c:pt>
                <c:pt idx="2314">
                  <c:v>1082.952</c:v>
                </c:pt>
                <c:pt idx="2315">
                  <c:v>1083.42</c:v>
                </c:pt>
                <c:pt idx="2316">
                  <c:v>1083.8879999999999</c:v>
                </c:pt>
                <c:pt idx="2317">
                  <c:v>1084.356</c:v>
                </c:pt>
                <c:pt idx="2318">
                  <c:v>1084.8239999999998</c:v>
                </c:pt>
                <c:pt idx="2319">
                  <c:v>1085.2919999999999</c:v>
                </c:pt>
                <c:pt idx="2320">
                  <c:v>1085.76</c:v>
                </c:pt>
                <c:pt idx="2321">
                  <c:v>1086.2280000000001</c:v>
                </c:pt>
                <c:pt idx="2322">
                  <c:v>1086.6959999999999</c:v>
                </c:pt>
                <c:pt idx="2323">
                  <c:v>1087.1639999999998</c:v>
                </c:pt>
                <c:pt idx="2324">
                  <c:v>1087.6319999999998</c:v>
                </c:pt>
                <c:pt idx="2325">
                  <c:v>1088.0999999999999</c:v>
                </c:pt>
                <c:pt idx="2326">
                  <c:v>1088.568</c:v>
                </c:pt>
                <c:pt idx="2327">
                  <c:v>1089.0360000000001</c:v>
                </c:pt>
                <c:pt idx="2328">
                  <c:v>1089.5039999999999</c:v>
                </c:pt>
                <c:pt idx="2329">
                  <c:v>1089.972</c:v>
                </c:pt>
                <c:pt idx="2330">
                  <c:v>1090.44</c:v>
                </c:pt>
                <c:pt idx="2331">
                  <c:v>1090.9080000000001</c:v>
                </c:pt>
                <c:pt idx="2332">
                  <c:v>1091.376</c:v>
                </c:pt>
                <c:pt idx="2333">
                  <c:v>1091.8439999999998</c:v>
                </c:pt>
                <c:pt idx="2334">
                  <c:v>1092.3119999999999</c:v>
                </c:pt>
                <c:pt idx="2335">
                  <c:v>1092.78</c:v>
                </c:pt>
                <c:pt idx="2336">
                  <c:v>1093.248</c:v>
                </c:pt>
                <c:pt idx="2337">
                  <c:v>1093.7160000000001</c:v>
                </c:pt>
                <c:pt idx="2338">
                  <c:v>1094.1839999999995</c:v>
                </c:pt>
                <c:pt idx="2339">
                  <c:v>1094.6519999999998</c:v>
                </c:pt>
                <c:pt idx="2340">
                  <c:v>1095.1199999999999</c:v>
                </c:pt>
                <c:pt idx="2341">
                  <c:v>1095.588</c:v>
                </c:pt>
                <c:pt idx="2342">
                  <c:v>1096.056</c:v>
                </c:pt>
                <c:pt idx="2343">
                  <c:v>1096.5239999999999</c:v>
                </c:pt>
                <c:pt idx="2344">
                  <c:v>1096.992</c:v>
                </c:pt>
                <c:pt idx="2345">
                  <c:v>1097.46</c:v>
                </c:pt>
                <c:pt idx="2346">
                  <c:v>1097.9280000000001</c:v>
                </c:pt>
                <c:pt idx="2347">
                  <c:v>1098.396</c:v>
                </c:pt>
                <c:pt idx="2348">
                  <c:v>1098.8639999999998</c:v>
                </c:pt>
                <c:pt idx="2349">
                  <c:v>1099.3319999999999</c:v>
                </c:pt>
                <c:pt idx="2350">
                  <c:v>1099.8000000000002</c:v>
                </c:pt>
                <c:pt idx="2351">
                  <c:v>1100.268</c:v>
                </c:pt>
                <c:pt idx="2352">
                  <c:v>1100.7360000000001</c:v>
                </c:pt>
                <c:pt idx="2353">
                  <c:v>1101.2040000000002</c:v>
                </c:pt>
                <c:pt idx="2354">
                  <c:v>1101.6719999999998</c:v>
                </c:pt>
                <c:pt idx="2355">
                  <c:v>1102.1399999999999</c:v>
                </c:pt>
                <c:pt idx="2356">
                  <c:v>1102.6079999999999</c:v>
                </c:pt>
                <c:pt idx="2357">
                  <c:v>1103.076</c:v>
                </c:pt>
                <c:pt idx="2358">
                  <c:v>1103.5439999999999</c:v>
                </c:pt>
                <c:pt idx="2359">
                  <c:v>1104.0119999999999</c:v>
                </c:pt>
                <c:pt idx="2360">
                  <c:v>1104.48</c:v>
                </c:pt>
                <c:pt idx="2361">
                  <c:v>1104.9480000000001</c:v>
                </c:pt>
                <c:pt idx="2362">
                  <c:v>1105.4160000000004</c:v>
                </c:pt>
                <c:pt idx="2363">
                  <c:v>1105.8839999999998</c:v>
                </c:pt>
                <c:pt idx="2364">
                  <c:v>1106.3519999999999</c:v>
                </c:pt>
                <c:pt idx="2365">
                  <c:v>1106.82</c:v>
                </c:pt>
                <c:pt idx="2366">
                  <c:v>1107.288</c:v>
                </c:pt>
                <c:pt idx="2367">
                  <c:v>1107.7560000000001</c:v>
                </c:pt>
                <c:pt idx="2368">
                  <c:v>1108.2240000000002</c:v>
                </c:pt>
                <c:pt idx="2369">
                  <c:v>1108.6919999999998</c:v>
                </c:pt>
                <c:pt idx="2370">
                  <c:v>1109.1599999999999</c:v>
                </c:pt>
                <c:pt idx="2371">
                  <c:v>1109.6280000000002</c:v>
                </c:pt>
                <c:pt idx="2372">
                  <c:v>1110.096</c:v>
                </c:pt>
                <c:pt idx="2373">
                  <c:v>1110.5639999999999</c:v>
                </c:pt>
                <c:pt idx="2374">
                  <c:v>1111.0319999999999</c:v>
                </c:pt>
                <c:pt idx="2375">
                  <c:v>1111.5</c:v>
                </c:pt>
                <c:pt idx="2376">
                  <c:v>1111.9680000000001</c:v>
                </c:pt>
                <c:pt idx="2377">
                  <c:v>1112.4360000000001</c:v>
                </c:pt>
                <c:pt idx="2378">
                  <c:v>1112.904</c:v>
                </c:pt>
                <c:pt idx="2379">
                  <c:v>1113.3719999999998</c:v>
                </c:pt>
                <c:pt idx="2380">
                  <c:v>1113.8399999999999</c:v>
                </c:pt>
                <c:pt idx="2381">
                  <c:v>1114.308</c:v>
                </c:pt>
                <c:pt idx="2382">
                  <c:v>1114.7760000000001</c:v>
                </c:pt>
                <c:pt idx="2383">
                  <c:v>1115.2439999999999</c:v>
                </c:pt>
                <c:pt idx="2384">
                  <c:v>1115.712</c:v>
                </c:pt>
                <c:pt idx="2385">
                  <c:v>1116.1799999999998</c:v>
                </c:pt>
                <c:pt idx="2386">
                  <c:v>1116.6479999999999</c:v>
                </c:pt>
                <c:pt idx="2387">
                  <c:v>1117.116</c:v>
                </c:pt>
                <c:pt idx="2388">
                  <c:v>1117.5839999999998</c:v>
                </c:pt>
                <c:pt idx="2389">
                  <c:v>1118.0519999999999</c:v>
                </c:pt>
                <c:pt idx="2390">
                  <c:v>1118.52</c:v>
                </c:pt>
                <c:pt idx="2391">
                  <c:v>1118.9880000000001</c:v>
                </c:pt>
                <c:pt idx="2392">
                  <c:v>1119.4560000000001</c:v>
                </c:pt>
                <c:pt idx="2393">
                  <c:v>1119.924</c:v>
                </c:pt>
                <c:pt idx="2394">
                  <c:v>1120.3919999999998</c:v>
                </c:pt>
                <c:pt idx="2395">
                  <c:v>1120.8599999999999</c:v>
                </c:pt>
                <c:pt idx="2396">
                  <c:v>1121.3280000000002</c:v>
                </c:pt>
                <c:pt idx="2397">
                  <c:v>1121.796</c:v>
                </c:pt>
                <c:pt idx="2398">
                  <c:v>1122.2639999999999</c:v>
                </c:pt>
                <c:pt idx="2399">
                  <c:v>1122.732</c:v>
                </c:pt>
                <c:pt idx="2400">
                  <c:v>1123.2</c:v>
                </c:pt>
                <c:pt idx="2401">
                  <c:v>1123.6679999999999</c:v>
                </c:pt>
                <c:pt idx="2402">
                  <c:v>1124.136</c:v>
                </c:pt>
                <c:pt idx="2403">
                  <c:v>1124.6039999999998</c:v>
                </c:pt>
                <c:pt idx="2404">
                  <c:v>1125.0719999999999</c:v>
                </c:pt>
                <c:pt idx="2405">
                  <c:v>1125.54</c:v>
                </c:pt>
                <c:pt idx="2406">
                  <c:v>1126.008</c:v>
                </c:pt>
                <c:pt idx="2407">
                  <c:v>1126.4760000000001</c:v>
                </c:pt>
                <c:pt idx="2408">
                  <c:v>1126.944</c:v>
                </c:pt>
                <c:pt idx="2409">
                  <c:v>1127.412</c:v>
                </c:pt>
                <c:pt idx="2410">
                  <c:v>1127.8799999999999</c:v>
                </c:pt>
                <c:pt idx="2411">
                  <c:v>1128.348</c:v>
                </c:pt>
                <c:pt idx="2412">
                  <c:v>1128.816</c:v>
                </c:pt>
                <c:pt idx="2413">
                  <c:v>1129.2839999999999</c:v>
                </c:pt>
                <c:pt idx="2414">
                  <c:v>1129.7520000000002</c:v>
                </c:pt>
                <c:pt idx="2415">
                  <c:v>1130.22</c:v>
                </c:pt>
                <c:pt idx="2416">
                  <c:v>1130.6879999999999</c:v>
                </c:pt>
                <c:pt idx="2417">
                  <c:v>1131.1559999999999</c:v>
                </c:pt>
                <c:pt idx="2418">
                  <c:v>1131.6239999999998</c:v>
                </c:pt>
                <c:pt idx="2419">
                  <c:v>1132.0919999999999</c:v>
                </c:pt>
                <c:pt idx="2420">
                  <c:v>1132.56</c:v>
                </c:pt>
                <c:pt idx="2421">
                  <c:v>1133.028</c:v>
                </c:pt>
                <c:pt idx="2422">
                  <c:v>1133.4960000000001</c:v>
                </c:pt>
                <c:pt idx="2423">
                  <c:v>1133.9639999999999</c:v>
                </c:pt>
                <c:pt idx="2424">
                  <c:v>1134.432</c:v>
                </c:pt>
                <c:pt idx="2425">
                  <c:v>1134.9000000000001</c:v>
                </c:pt>
                <c:pt idx="2426">
                  <c:v>1135.3679999999999</c:v>
                </c:pt>
                <c:pt idx="2427">
                  <c:v>1135.836</c:v>
                </c:pt>
                <c:pt idx="2428">
                  <c:v>1136.3039999999999</c:v>
                </c:pt>
                <c:pt idx="2429">
                  <c:v>1136.7719999999999</c:v>
                </c:pt>
                <c:pt idx="2430">
                  <c:v>1137.24</c:v>
                </c:pt>
                <c:pt idx="2431">
                  <c:v>1137.7080000000001</c:v>
                </c:pt>
                <c:pt idx="2432">
                  <c:v>1138.1760000000002</c:v>
                </c:pt>
                <c:pt idx="2433">
                  <c:v>1138.6439999999998</c:v>
                </c:pt>
                <c:pt idx="2434">
                  <c:v>1139.1119999999999</c:v>
                </c:pt>
                <c:pt idx="2435">
                  <c:v>1139.58</c:v>
                </c:pt>
                <c:pt idx="2436">
                  <c:v>1140.048</c:v>
                </c:pt>
                <c:pt idx="2437">
                  <c:v>1140.5160000000001</c:v>
                </c:pt>
                <c:pt idx="2438">
                  <c:v>1140.9839999999999</c:v>
                </c:pt>
                <c:pt idx="2439">
                  <c:v>1141.452</c:v>
                </c:pt>
                <c:pt idx="2440">
                  <c:v>1141.92</c:v>
                </c:pt>
                <c:pt idx="2441">
                  <c:v>1142.3879999999999</c:v>
                </c:pt>
                <c:pt idx="2442">
                  <c:v>1142.856</c:v>
                </c:pt>
                <c:pt idx="2443">
                  <c:v>1143.3239999999998</c:v>
                </c:pt>
                <c:pt idx="2444">
                  <c:v>1143.7919999999999</c:v>
                </c:pt>
                <c:pt idx="2445">
                  <c:v>1144.26</c:v>
                </c:pt>
                <c:pt idx="2446">
                  <c:v>1144.7280000000001</c:v>
                </c:pt>
                <c:pt idx="2447">
                  <c:v>1145.1959999999999</c:v>
                </c:pt>
                <c:pt idx="2448">
                  <c:v>1145.6639999999998</c:v>
                </c:pt>
                <c:pt idx="2449">
                  <c:v>1146.1319999999998</c:v>
                </c:pt>
                <c:pt idx="2450">
                  <c:v>1146.5999999999999</c:v>
                </c:pt>
                <c:pt idx="2451">
                  <c:v>1147.068</c:v>
                </c:pt>
                <c:pt idx="2452">
                  <c:v>1147.5360000000001</c:v>
                </c:pt>
                <c:pt idx="2453">
                  <c:v>1148.0039999999999</c:v>
                </c:pt>
                <c:pt idx="2454">
                  <c:v>1148.472</c:v>
                </c:pt>
                <c:pt idx="2455">
                  <c:v>1148.94</c:v>
                </c:pt>
                <c:pt idx="2456">
                  <c:v>1149.4080000000001</c:v>
                </c:pt>
                <c:pt idx="2457">
                  <c:v>1149.876</c:v>
                </c:pt>
                <c:pt idx="2458">
                  <c:v>1150.3439999999998</c:v>
                </c:pt>
                <c:pt idx="2459">
                  <c:v>1150.8119999999999</c:v>
                </c:pt>
                <c:pt idx="2460">
                  <c:v>1151.28</c:v>
                </c:pt>
                <c:pt idx="2461">
                  <c:v>1151.748</c:v>
                </c:pt>
                <c:pt idx="2462">
                  <c:v>1152.2160000000001</c:v>
                </c:pt>
                <c:pt idx="2463">
                  <c:v>1152.6839999999995</c:v>
                </c:pt>
                <c:pt idx="2464">
                  <c:v>1153.1519999999998</c:v>
                </c:pt>
                <c:pt idx="2465">
                  <c:v>1153.6199999999999</c:v>
                </c:pt>
                <c:pt idx="2466">
                  <c:v>1154.088</c:v>
                </c:pt>
                <c:pt idx="2467">
                  <c:v>1154.556</c:v>
                </c:pt>
                <c:pt idx="2468">
                  <c:v>1155.0239999999999</c:v>
                </c:pt>
                <c:pt idx="2469">
                  <c:v>1155.492</c:v>
                </c:pt>
                <c:pt idx="2470">
                  <c:v>1155.96</c:v>
                </c:pt>
                <c:pt idx="2471">
                  <c:v>1156.4280000000001</c:v>
                </c:pt>
                <c:pt idx="2472">
                  <c:v>1156.896</c:v>
                </c:pt>
                <c:pt idx="2473">
                  <c:v>1157.3639999999998</c:v>
                </c:pt>
                <c:pt idx="2474">
                  <c:v>1157.8319999999999</c:v>
                </c:pt>
                <c:pt idx="2475">
                  <c:v>1158.3000000000002</c:v>
                </c:pt>
                <c:pt idx="2476">
                  <c:v>1158.768</c:v>
                </c:pt>
                <c:pt idx="2477">
                  <c:v>1159.2360000000001</c:v>
                </c:pt>
                <c:pt idx="2478">
                  <c:v>1159.7040000000002</c:v>
                </c:pt>
                <c:pt idx="2479">
                  <c:v>1160.1719999999998</c:v>
                </c:pt>
                <c:pt idx="2480">
                  <c:v>1160.6399999999999</c:v>
                </c:pt>
                <c:pt idx="2481">
                  <c:v>1161.1079999999999</c:v>
                </c:pt>
                <c:pt idx="2482">
                  <c:v>1161.576</c:v>
                </c:pt>
                <c:pt idx="2483">
                  <c:v>1162.0439999999999</c:v>
                </c:pt>
                <c:pt idx="2484">
                  <c:v>1162.5119999999999</c:v>
                </c:pt>
                <c:pt idx="2485">
                  <c:v>1162.98</c:v>
                </c:pt>
                <c:pt idx="2486">
                  <c:v>1163.4480000000001</c:v>
                </c:pt>
                <c:pt idx="2487">
                  <c:v>1163.9160000000004</c:v>
                </c:pt>
                <c:pt idx="2488">
                  <c:v>1164.3839999999998</c:v>
                </c:pt>
                <c:pt idx="2489">
                  <c:v>1164.8519999999999</c:v>
                </c:pt>
                <c:pt idx="2490">
                  <c:v>1165.32</c:v>
                </c:pt>
                <c:pt idx="2491">
                  <c:v>1165.788</c:v>
                </c:pt>
                <c:pt idx="2492">
                  <c:v>1166.2560000000001</c:v>
                </c:pt>
                <c:pt idx="2493">
                  <c:v>1166.7240000000002</c:v>
                </c:pt>
                <c:pt idx="2494">
                  <c:v>1167.1919999999998</c:v>
                </c:pt>
                <c:pt idx="2495">
                  <c:v>1167.6599999999999</c:v>
                </c:pt>
                <c:pt idx="2496">
                  <c:v>1168.1280000000002</c:v>
                </c:pt>
                <c:pt idx="2497">
                  <c:v>1168.596</c:v>
                </c:pt>
                <c:pt idx="2498">
                  <c:v>1169.0639999999999</c:v>
                </c:pt>
                <c:pt idx="2499">
                  <c:v>1169.5319999999999</c:v>
                </c:pt>
                <c:pt idx="2500">
                  <c:v>1170</c:v>
                </c:pt>
                <c:pt idx="2501">
                  <c:v>1170.4680000000001</c:v>
                </c:pt>
                <c:pt idx="2502">
                  <c:v>1170.9360000000001</c:v>
                </c:pt>
                <c:pt idx="2503">
                  <c:v>1171.404</c:v>
                </c:pt>
                <c:pt idx="2504">
                  <c:v>1171.8719999999998</c:v>
                </c:pt>
                <c:pt idx="2505">
                  <c:v>1172.3399999999999</c:v>
                </c:pt>
                <c:pt idx="2506">
                  <c:v>1172.808</c:v>
                </c:pt>
                <c:pt idx="2507">
                  <c:v>1173.2760000000001</c:v>
                </c:pt>
                <c:pt idx="2508">
                  <c:v>1173.7439999999999</c:v>
                </c:pt>
                <c:pt idx="2509">
                  <c:v>1174.212</c:v>
                </c:pt>
                <c:pt idx="2510">
                  <c:v>1174.6799999999998</c:v>
                </c:pt>
                <c:pt idx="2511">
                  <c:v>1175.1479999999999</c:v>
                </c:pt>
                <c:pt idx="2512">
                  <c:v>1175.616</c:v>
                </c:pt>
                <c:pt idx="2513">
                  <c:v>1176.0839999999998</c:v>
                </c:pt>
                <c:pt idx="2514">
                  <c:v>1176.5519999999999</c:v>
                </c:pt>
                <c:pt idx="2515">
                  <c:v>1177.02</c:v>
                </c:pt>
                <c:pt idx="2516">
                  <c:v>1177.4880000000001</c:v>
                </c:pt>
                <c:pt idx="2517">
                  <c:v>1177.9560000000001</c:v>
                </c:pt>
                <c:pt idx="2518">
                  <c:v>1178.424</c:v>
                </c:pt>
                <c:pt idx="2519">
                  <c:v>1178.8919999999998</c:v>
                </c:pt>
                <c:pt idx="2520">
                  <c:v>1179.3599999999999</c:v>
                </c:pt>
                <c:pt idx="2521">
                  <c:v>1179.8280000000002</c:v>
                </c:pt>
                <c:pt idx="2522">
                  <c:v>1180.296</c:v>
                </c:pt>
                <c:pt idx="2523">
                  <c:v>1180.7639999999999</c:v>
                </c:pt>
                <c:pt idx="2524">
                  <c:v>1181.232</c:v>
                </c:pt>
                <c:pt idx="2525">
                  <c:v>1181.7</c:v>
                </c:pt>
                <c:pt idx="2526">
                  <c:v>1182.1679999999999</c:v>
                </c:pt>
                <c:pt idx="2527">
                  <c:v>1182.636</c:v>
                </c:pt>
                <c:pt idx="2528">
                  <c:v>1183.1039999999998</c:v>
                </c:pt>
                <c:pt idx="2529">
                  <c:v>1183.5719999999999</c:v>
                </c:pt>
                <c:pt idx="2530">
                  <c:v>1184.04</c:v>
                </c:pt>
                <c:pt idx="2531">
                  <c:v>1184.508</c:v>
                </c:pt>
                <c:pt idx="2532">
                  <c:v>1184.9760000000001</c:v>
                </c:pt>
                <c:pt idx="2533">
                  <c:v>1185.444</c:v>
                </c:pt>
                <c:pt idx="2534">
                  <c:v>1185.912</c:v>
                </c:pt>
                <c:pt idx="2535">
                  <c:v>1186.3799999999999</c:v>
                </c:pt>
                <c:pt idx="2536">
                  <c:v>1186.848</c:v>
                </c:pt>
                <c:pt idx="2537">
                  <c:v>1187.316</c:v>
                </c:pt>
                <c:pt idx="2538">
                  <c:v>1187.7839999999999</c:v>
                </c:pt>
                <c:pt idx="2539">
                  <c:v>1188.2520000000002</c:v>
                </c:pt>
                <c:pt idx="2540">
                  <c:v>1188.72</c:v>
                </c:pt>
                <c:pt idx="2541">
                  <c:v>1189.1879999999999</c:v>
                </c:pt>
                <c:pt idx="2542">
                  <c:v>1189.6559999999999</c:v>
                </c:pt>
                <c:pt idx="2543">
                  <c:v>1190.1239999999998</c:v>
                </c:pt>
                <c:pt idx="2544">
                  <c:v>1190.5919999999999</c:v>
                </c:pt>
                <c:pt idx="2545">
                  <c:v>1191.06</c:v>
                </c:pt>
                <c:pt idx="2546">
                  <c:v>1191.528</c:v>
                </c:pt>
                <c:pt idx="2547">
                  <c:v>1191.9960000000001</c:v>
                </c:pt>
                <c:pt idx="2548">
                  <c:v>1192.4639999999999</c:v>
                </c:pt>
                <c:pt idx="2549">
                  <c:v>1192.932</c:v>
                </c:pt>
                <c:pt idx="2550">
                  <c:v>1193.4000000000001</c:v>
                </c:pt>
                <c:pt idx="2551">
                  <c:v>1193.8679999999999</c:v>
                </c:pt>
                <c:pt idx="2552">
                  <c:v>1194.336</c:v>
                </c:pt>
                <c:pt idx="2553">
                  <c:v>1194.8039999999999</c:v>
                </c:pt>
                <c:pt idx="2554">
                  <c:v>1195.2719999999999</c:v>
                </c:pt>
                <c:pt idx="2555">
                  <c:v>1195.74</c:v>
                </c:pt>
                <c:pt idx="2556">
                  <c:v>1196.2080000000001</c:v>
                </c:pt>
                <c:pt idx="2557">
                  <c:v>1196.6760000000002</c:v>
                </c:pt>
                <c:pt idx="2558">
                  <c:v>1197.1439999999998</c:v>
                </c:pt>
                <c:pt idx="2559">
                  <c:v>1197.6119999999999</c:v>
                </c:pt>
                <c:pt idx="2560">
                  <c:v>1198.08</c:v>
                </c:pt>
                <c:pt idx="2561">
                  <c:v>1198.548</c:v>
                </c:pt>
                <c:pt idx="2562">
                  <c:v>1199.0160000000001</c:v>
                </c:pt>
                <c:pt idx="2563">
                  <c:v>1199.4839999999999</c:v>
                </c:pt>
                <c:pt idx="2564">
                  <c:v>1199.952</c:v>
                </c:pt>
                <c:pt idx="2565">
                  <c:v>1200.42</c:v>
                </c:pt>
                <c:pt idx="2566">
                  <c:v>1200.8879999999999</c:v>
                </c:pt>
                <c:pt idx="2567">
                  <c:v>1201.356</c:v>
                </c:pt>
                <c:pt idx="2568">
                  <c:v>1201.8239999999998</c:v>
                </c:pt>
                <c:pt idx="2569">
                  <c:v>1202.2919999999999</c:v>
                </c:pt>
                <c:pt idx="2570">
                  <c:v>1202.76</c:v>
                </c:pt>
                <c:pt idx="2571">
                  <c:v>1203.2280000000001</c:v>
                </c:pt>
                <c:pt idx="2572">
                  <c:v>1203.6959999999999</c:v>
                </c:pt>
                <c:pt idx="2573">
                  <c:v>1204.1639999999998</c:v>
                </c:pt>
                <c:pt idx="2574">
                  <c:v>1204.6319999999998</c:v>
                </c:pt>
                <c:pt idx="2575">
                  <c:v>1205.0999999999999</c:v>
                </c:pt>
                <c:pt idx="2576">
                  <c:v>1205.568</c:v>
                </c:pt>
                <c:pt idx="2577">
                  <c:v>1206.0360000000001</c:v>
                </c:pt>
                <c:pt idx="2578">
                  <c:v>1206.5039999999999</c:v>
                </c:pt>
                <c:pt idx="2579">
                  <c:v>1206.972</c:v>
                </c:pt>
                <c:pt idx="2580">
                  <c:v>1207.44</c:v>
                </c:pt>
                <c:pt idx="2581">
                  <c:v>1207.9080000000001</c:v>
                </c:pt>
                <c:pt idx="2582">
                  <c:v>1208.376</c:v>
                </c:pt>
                <c:pt idx="2583">
                  <c:v>1208.8439999999998</c:v>
                </c:pt>
                <c:pt idx="2584">
                  <c:v>1209.3119999999999</c:v>
                </c:pt>
                <c:pt idx="2585">
                  <c:v>1209.78</c:v>
                </c:pt>
                <c:pt idx="2586">
                  <c:v>1210.248</c:v>
                </c:pt>
                <c:pt idx="2587">
                  <c:v>1210.7160000000001</c:v>
                </c:pt>
                <c:pt idx="2588">
                  <c:v>1211.1839999999995</c:v>
                </c:pt>
                <c:pt idx="2589">
                  <c:v>1211.6519999999998</c:v>
                </c:pt>
                <c:pt idx="2590">
                  <c:v>1212.1199999999999</c:v>
                </c:pt>
                <c:pt idx="2591">
                  <c:v>1212.588</c:v>
                </c:pt>
                <c:pt idx="2592">
                  <c:v>1213.056</c:v>
                </c:pt>
                <c:pt idx="2593">
                  <c:v>1213.5239999999999</c:v>
                </c:pt>
                <c:pt idx="2594">
                  <c:v>1213.992</c:v>
                </c:pt>
                <c:pt idx="2595">
                  <c:v>1214.46</c:v>
                </c:pt>
                <c:pt idx="2596">
                  <c:v>1214.9280000000001</c:v>
                </c:pt>
                <c:pt idx="2597">
                  <c:v>1215.396</c:v>
                </c:pt>
                <c:pt idx="2598">
                  <c:v>1215.8639999999998</c:v>
                </c:pt>
                <c:pt idx="2599">
                  <c:v>1216.3319999999999</c:v>
                </c:pt>
                <c:pt idx="2600">
                  <c:v>1216.8000000000002</c:v>
                </c:pt>
                <c:pt idx="2601">
                  <c:v>1217.268</c:v>
                </c:pt>
                <c:pt idx="2602">
                  <c:v>1217.7360000000001</c:v>
                </c:pt>
                <c:pt idx="2603">
                  <c:v>1218.2040000000002</c:v>
                </c:pt>
                <c:pt idx="2604">
                  <c:v>1218.6719999999998</c:v>
                </c:pt>
                <c:pt idx="2605">
                  <c:v>1219.1399999999999</c:v>
                </c:pt>
                <c:pt idx="2606">
                  <c:v>1219.6079999999999</c:v>
                </c:pt>
                <c:pt idx="2607">
                  <c:v>1220.076</c:v>
                </c:pt>
                <c:pt idx="2608">
                  <c:v>1220.5439999999999</c:v>
                </c:pt>
                <c:pt idx="2609">
                  <c:v>1221.0119999999999</c:v>
                </c:pt>
                <c:pt idx="2610">
                  <c:v>1221.48</c:v>
                </c:pt>
                <c:pt idx="2611">
                  <c:v>1221.9480000000001</c:v>
                </c:pt>
                <c:pt idx="2612">
                  <c:v>1222.4160000000004</c:v>
                </c:pt>
                <c:pt idx="2613">
                  <c:v>1222.8839999999998</c:v>
                </c:pt>
                <c:pt idx="2614">
                  <c:v>1223.3519999999999</c:v>
                </c:pt>
                <c:pt idx="2615">
                  <c:v>1223.82</c:v>
                </c:pt>
                <c:pt idx="2616">
                  <c:v>1224.288</c:v>
                </c:pt>
                <c:pt idx="2617">
                  <c:v>1224.7560000000001</c:v>
                </c:pt>
                <c:pt idx="2618">
                  <c:v>1225.2240000000002</c:v>
                </c:pt>
                <c:pt idx="2619">
                  <c:v>1225.6919999999998</c:v>
                </c:pt>
                <c:pt idx="2620">
                  <c:v>1226.1599999999999</c:v>
                </c:pt>
                <c:pt idx="2621">
                  <c:v>1226.6280000000002</c:v>
                </c:pt>
                <c:pt idx="2622">
                  <c:v>1227.096</c:v>
                </c:pt>
                <c:pt idx="2623">
                  <c:v>1227.5639999999999</c:v>
                </c:pt>
                <c:pt idx="2624">
                  <c:v>1228.0319999999999</c:v>
                </c:pt>
                <c:pt idx="2625">
                  <c:v>1228.5</c:v>
                </c:pt>
                <c:pt idx="2626">
                  <c:v>1228.9680000000001</c:v>
                </c:pt>
                <c:pt idx="2627">
                  <c:v>1229.4360000000001</c:v>
                </c:pt>
                <c:pt idx="2628">
                  <c:v>1229.904</c:v>
                </c:pt>
                <c:pt idx="2629">
                  <c:v>1230.3719999999998</c:v>
                </c:pt>
                <c:pt idx="2630">
                  <c:v>1230.8399999999999</c:v>
                </c:pt>
                <c:pt idx="2631">
                  <c:v>1231.308</c:v>
                </c:pt>
                <c:pt idx="2632">
                  <c:v>1231.7760000000001</c:v>
                </c:pt>
                <c:pt idx="2633">
                  <c:v>1232.2439999999999</c:v>
                </c:pt>
                <c:pt idx="2634">
                  <c:v>1232.712</c:v>
                </c:pt>
                <c:pt idx="2635">
                  <c:v>1233.1799999999998</c:v>
                </c:pt>
                <c:pt idx="2636">
                  <c:v>1233.6479999999999</c:v>
                </c:pt>
                <c:pt idx="2637">
                  <c:v>1234.116</c:v>
                </c:pt>
                <c:pt idx="2638">
                  <c:v>1234.5839999999998</c:v>
                </c:pt>
                <c:pt idx="2639">
                  <c:v>1235.0519999999999</c:v>
                </c:pt>
                <c:pt idx="2640">
                  <c:v>1235.52</c:v>
                </c:pt>
                <c:pt idx="2641">
                  <c:v>1235.9880000000001</c:v>
                </c:pt>
                <c:pt idx="2642">
                  <c:v>1236.4560000000001</c:v>
                </c:pt>
                <c:pt idx="2643">
                  <c:v>1236.924</c:v>
                </c:pt>
                <c:pt idx="2644">
                  <c:v>1237.3919999999998</c:v>
                </c:pt>
                <c:pt idx="2645">
                  <c:v>1237.8599999999999</c:v>
                </c:pt>
                <c:pt idx="2646">
                  <c:v>1238.3280000000002</c:v>
                </c:pt>
                <c:pt idx="2647">
                  <c:v>1238.796</c:v>
                </c:pt>
                <c:pt idx="2648">
                  <c:v>1239.2639999999999</c:v>
                </c:pt>
                <c:pt idx="2649">
                  <c:v>1239.732</c:v>
                </c:pt>
                <c:pt idx="2650">
                  <c:v>1240.2</c:v>
                </c:pt>
                <c:pt idx="2651">
                  <c:v>1240.6679999999999</c:v>
                </c:pt>
                <c:pt idx="2652">
                  <c:v>1241.136</c:v>
                </c:pt>
                <c:pt idx="2653">
                  <c:v>1241.6039999999998</c:v>
                </c:pt>
                <c:pt idx="2654">
                  <c:v>1242.0719999999999</c:v>
                </c:pt>
                <c:pt idx="2655">
                  <c:v>1242.54</c:v>
                </c:pt>
                <c:pt idx="2656">
                  <c:v>1243.008</c:v>
                </c:pt>
                <c:pt idx="2657">
                  <c:v>1243.4760000000001</c:v>
                </c:pt>
                <c:pt idx="2658">
                  <c:v>1243.944</c:v>
                </c:pt>
                <c:pt idx="2659">
                  <c:v>1244.412</c:v>
                </c:pt>
                <c:pt idx="2660">
                  <c:v>1244.8799999999999</c:v>
                </c:pt>
                <c:pt idx="2661">
                  <c:v>1245.348</c:v>
                </c:pt>
                <c:pt idx="2662">
                  <c:v>1245.816</c:v>
                </c:pt>
                <c:pt idx="2663">
                  <c:v>1246.2839999999999</c:v>
                </c:pt>
                <c:pt idx="2664">
                  <c:v>1246.7520000000002</c:v>
                </c:pt>
                <c:pt idx="2665">
                  <c:v>1247.22</c:v>
                </c:pt>
                <c:pt idx="2666">
                  <c:v>1247.6879999999999</c:v>
                </c:pt>
                <c:pt idx="2667">
                  <c:v>1248.1559999999999</c:v>
                </c:pt>
                <c:pt idx="2668">
                  <c:v>1248.6239999999998</c:v>
                </c:pt>
                <c:pt idx="2669">
                  <c:v>1249.0919999999999</c:v>
                </c:pt>
                <c:pt idx="2670">
                  <c:v>1249.56</c:v>
                </c:pt>
                <c:pt idx="2671">
                  <c:v>1250.028</c:v>
                </c:pt>
                <c:pt idx="2672">
                  <c:v>1250.4960000000001</c:v>
                </c:pt>
                <c:pt idx="2673">
                  <c:v>1250.9639999999999</c:v>
                </c:pt>
                <c:pt idx="2674">
                  <c:v>1251.432</c:v>
                </c:pt>
                <c:pt idx="2675">
                  <c:v>1251.9000000000001</c:v>
                </c:pt>
                <c:pt idx="2676">
                  <c:v>1252.3679999999999</c:v>
                </c:pt>
                <c:pt idx="2677">
                  <c:v>1252.836</c:v>
                </c:pt>
                <c:pt idx="2678">
                  <c:v>1253.3039999999999</c:v>
                </c:pt>
                <c:pt idx="2679">
                  <c:v>1253.7720000000002</c:v>
                </c:pt>
                <c:pt idx="2680">
                  <c:v>1254.24</c:v>
                </c:pt>
                <c:pt idx="2681">
                  <c:v>1254.7080000000001</c:v>
                </c:pt>
                <c:pt idx="2682">
                  <c:v>1255.1760000000002</c:v>
                </c:pt>
                <c:pt idx="2683">
                  <c:v>1255.6439999999998</c:v>
                </c:pt>
                <c:pt idx="2684">
                  <c:v>1256.1119999999999</c:v>
                </c:pt>
                <c:pt idx="2685">
                  <c:v>1256.58</c:v>
                </c:pt>
                <c:pt idx="2686">
                  <c:v>1257.048</c:v>
                </c:pt>
                <c:pt idx="2687">
                  <c:v>1257.5160000000001</c:v>
                </c:pt>
                <c:pt idx="2688">
                  <c:v>1257.9839999999999</c:v>
                </c:pt>
                <c:pt idx="2689">
                  <c:v>1258.452</c:v>
                </c:pt>
                <c:pt idx="2690">
                  <c:v>1258.92</c:v>
                </c:pt>
                <c:pt idx="2691">
                  <c:v>1259.3879999999999</c:v>
                </c:pt>
                <c:pt idx="2692">
                  <c:v>1259.856</c:v>
                </c:pt>
                <c:pt idx="2693">
                  <c:v>1260.3239999999998</c:v>
                </c:pt>
                <c:pt idx="2694">
                  <c:v>1260.7919999999999</c:v>
                </c:pt>
                <c:pt idx="2695">
                  <c:v>1261.26</c:v>
                </c:pt>
                <c:pt idx="2696">
                  <c:v>1261.7280000000001</c:v>
                </c:pt>
                <c:pt idx="2697">
                  <c:v>1262.1959999999999</c:v>
                </c:pt>
                <c:pt idx="2698">
                  <c:v>1262.6639999999998</c:v>
                </c:pt>
                <c:pt idx="2699">
                  <c:v>1263.1319999999998</c:v>
                </c:pt>
                <c:pt idx="2700">
                  <c:v>1263.5999999999999</c:v>
                </c:pt>
                <c:pt idx="2701">
                  <c:v>1264.068</c:v>
                </c:pt>
                <c:pt idx="2702">
                  <c:v>1264.5360000000001</c:v>
                </c:pt>
                <c:pt idx="2703">
                  <c:v>1265.0039999999999</c:v>
                </c:pt>
                <c:pt idx="2704">
                  <c:v>1265.472</c:v>
                </c:pt>
                <c:pt idx="2705">
                  <c:v>1265.94</c:v>
                </c:pt>
                <c:pt idx="2706">
                  <c:v>1266.4080000000001</c:v>
                </c:pt>
                <c:pt idx="2707">
                  <c:v>1266.876</c:v>
                </c:pt>
                <c:pt idx="2708">
                  <c:v>1267.3439999999998</c:v>
                </c:pt>
                <c:pt idx="2709">
                  <c:v>1267.8119999999999</c:v>
                </c:pt>
                <c:pt idx="2710">
                  <c:v>1268.28</c:v>
                </c:pt>
                <c:pt idx="2711">
                  <c:v>1268.748</c:v>
                </c:pt>
                <c:pt idx="2712">
                  <c:v>1269.2160000000001</c:v>
                </c:pt>
                <c:pt idx="2713">
                  <c:v>1269.6839999999995</c:v>
                </c:pt>
                <c:pt idx="2714">
                  <c:v>1270.1519999999998</c:v>
                </c:pt>
                <c:pt idx="2715">
                  <c:v>1270.6199999999999</c:v>
                </c:pt>
                <c:pt idx="2716">
                  <c:v>1271.088</c:v>
                </c:pt>
                <c:pt idx="2717">
                  <c:v>1271.556</c:v>
                </c:pt>
                <c:pt idx="2718">
                  <c:v>1272.0239999999999</c:v>
                </c:pt>
                <c:pt idx="2719">
                  <c:v>1272.492</c:v>
                </c:pt>
                <c:pt idx="2720">
                  <c:v>1272.96</c:v>
                </c:pt>
                <c:pt idx="2721">
                  <c:v>1273.4280000000001</c:v>
                </c:pt>
                <c:pt idx="2722">
                  <c:v>1273.896</c:v>
                </c:pt>
                <c:pt idx="2723">
                  <c:v>1274.3639999999998</c:v>
                </c:pt>
                <c:pt idx="2724">
                  <c:v>1274.8319999999999</c:v>
                </c:pt>
                <c:pt idx="2725">
                  <c:v>1275.3000000000002</c:v>
                </c:pt>
                <c:pt idx="2726">
                  <c:v>1275.768</c:v>
                </c:pt>
                <c:pt idx="2727">
                  <c:v>1276.2360000000001</c:v>
                </c:pt>
                <c:pt idx="2728">
                  <c:v>1276.704</c:v>
                </c:pt>
                <c:pt idx="2729">
                  <c:v>1277.1719999999998</c:v>
                </c:pt>
                <c:pt idx="2730">
                  <c:v>1277.6399999999999</c:v>
                </c:pt>
                <c:pt idx="2731">
                  <c:v>1278.1079999999999</c:v>
                </c:pt>
                <c:pt idx="2732">
                  <c:v>1278.576</c:v>
                </c:pt>
                <c:pt idx="2733">
                  <c:v>1279.0439999999999</c:v>
                </c:pt>
                <c:pt idx="2734">
                  <c:v>1279.5119999999999</c:v>
                </c:pt>
                <c:pt idx="2735">
                  <c:v>1279.98</c:v>
                </c:pt>
                <c:pt idx="2736">
                  <c:v>1280.4480000000001</c:v>
                </c:pt>
                <c:pt idx="2737">
                  <c:v>1280.9160000000004</c:v>
                </c:pt>
                <c:pt idx="2738">
                  <c:v>1281.3839999999998</c:v>
                </c:pt>
                <c:pt idx="2739">
                  <c:v>1281.8519999999999</c:v>
                </c:pt>
                <c:pt idx="2740">
                  <c:v>1282.32</c:v>
                </c:pt>
                <c:pt idx="2741">
                  <c:v>1282.788</c:v>
                </c:pt>
                <c:pt idx="2742">
                  <c:v>1283.2560000000001</c:v>
                </c:pt>
                <c:pt idx="2743">
                  <c:v>1283.7240000000002</c:v>
                </c:pt>
                <c:pt idx="2744">
                  <c:v>1284.1919999999998</c:v>
                </c:pt>
                <c:pt idx="2745">
                  <c:v>1284.6599999999999</c:v>
                </c:pt>
                <c:pt idx="2746">
                  <c:v>1285.1280000000002</c:v>
                </c:pt>
                <c:pt idx="2747">
                  <c:v>1285.596</c:v>
                </c:pt>
                <c:pt idx="2748">
                  <c:v>1286.0639999999999</c:v>
                </c:pt>
                <c:pt idx="2749">
                  <c:v>1286.5319999999999</c:v>
                </c:pt>
                <c:pt idx="2750">
                  <c:v>1287</c:v>
                </c:pt>
                <c:pt idx="2751">
                  <c:v>1287.4680000000001</c:v>
                </c:pt>
                <c:pt idx="2752">
                  <c:v>1287.9360000000001</c:v>
                </c:pt>
                <c:pt idx="2753">
                  <c:v>1288.404</c:v>
                </c:pt>
                <c:pt idx="2754">
                  <c:v>1288.8719999999998</c:v>
                </c:pt>
                <c:pt idx="2755">
                  <c:v>1289.3399999999999</c:v>
                </c:pt>
                <c:pt idx="2756">
                  <c:v>1289.808</c:v>
                </c:pt>
                <c:pt idx="2757">
                  <c:v>1290.2760000000001</c:v>
                </c:pt>
                <c:pt idx="2758">
                  <c:v>1290.7439999999999</c:v>
                </c:pt>
                <c:pt idx="2759">
                  <c:v>1291.212</c:v>
                </c:pt>
                <c:pt idx="2760">
                  <c:v>1291.6799999999998</c:v>
                </c:pt>
                <c:pt idx="2761">
                  <c:v>1292.1479999999999</c:v>
                </c:pt>
                <c:pt idx="2762">
                  <c:v>1292.616</c:v>
                </c:pt>
                <c:pt idx="2763">
                  <c:v>1293.0839999999998</c:v>
                </c:pt>
                <c:pt idx="2764">
                  <c:v>1293.5519999999999</c:v>
                </c:pt>
                <c:pt idx="2765">
                  <c:v>1294.02</c:v>
                </c:pt>
                <c:pt idx="2766">
                  <c:v>1294.4880000000001</c:v>
                </c:pt>
                <c:pt idx="2767">
                  <c:v>1294.9560000000001</c:v>
                </c:pt>
                <c:pt idx="2768">
                  <c:v>1295.424</c:v>
                </c:pt>
                <c:pt idx="2769">
                  <c:v>1295.8919999999998</c:v>
                </c:pt>
                <c:pt idx="2770">
                  <c:v>1296.3599999999999</c:v>
                </c:pt>
                <c:pt idx="2771">
                  <c:v>1296.8280000000002</c:v>
                </c:pt>
                <c:pt idx="2772">
                  <c:v>1297.296</c:v>
                </c:pt>
                <c:pt idx="2773">
                  <c:v>1297.7639999999999</c:v>
                </c:pt>
                <c:pt idx="2774">
                  <c:v>1298.232</c:v>
                </c:pt>
                <c:pt idx="2775">
                  <c:v>1298.7</c:v>
                </c:pt>
                <c:pt idx="2776">
                  <c:v>1299.1679999999999</c:v>
                </c:pt>
                <c:pt idx="2777">
                  <c:v>1299.636</c:v>
                </c:pt>
                <c:pt idx="2778">
                  <c:v>1300.1039999999998</c:v>
                </c:pt>
                <c:pt idx="2779">
                  <c:v>1300.5719999999999</c:v>
                </c:pt>
                <c:pt idx="2780">
                  <c:v>1301.04</c:v>
                </c:pt>
                <c:pt idx="2781">
                  <c:v>1301.508</c:v>
                </c:pt>
                <c:pt idx="2782">
                  <c:v>1301.9760000000001</c:v>
                </c:pt>
                <c:pt idx="2783">
                  <c:v>1302.444</c:v>
                </c:pt>
                <c:pt idx="2784">
                  <c:v>1302.912</c:v>
                </c:pt>
                <c:pt idx="2785">
                  <c:v>1303.3799999999999</c:v>
                </c:pt>
                <c:pt idx="2786">
                  <c:v>1303.848</c:v>
                </c:pt>
                <c:pt idx="2787">
                  <c:v>1304.316</c:v>
                </c:pt>
                <c:pt idx="2788">
                  <c:v>1304.7839999999999</c:v>
                </c:pt>
                <c:pt idx="2789">
                  <c:v>1305.2520000000002</c:v>
                </c:pt>
                <c:pt idx="2790">
                  <c:v>1305.72</c:v>
                </c:pt>
                <c:pt idx="2791">
                  <c:v>1306.1879999999999</c:v>
                </c:pt>
                <c:pt idx="2792">
                  <c:v>1306.6559999999999</c:v>
                </c:pt>
                <c:pt idx="2793">
                  <c:v>1307.1239999999998</c:v>
                </c:pt>
                <c:pt idx="2794">
                  <c:v>1307.5919999999999</c:v>
                </c:pt>
                <c:pt idx="2795">
                  <c:v>1308.06</c:v>
                </c:pt>
                <c:pt idx="2796">
                  <c:v>1308.528</c:v>
                </c:pt>
                <c:pt idx="2797">
                  <c:v>1308.9960000000001</c:v>
                </c:pt>
                <c:pt idx="2798">
                  <c:v>1309.4639999999999</c:v>
                </c:pt>
                <c:pt idx="2799">
                  <c:v>1309.932</c:v>
                </c:pt>
                <c:pt idx="2800">
                  <c:v>1310.4000000000001</c:v>
                </c:pt>
                <c:pt idx="2801">
                  <c:v>1310.8679999999999</c:v>
                </c:pt>
                <c:pt idx="2802">
                  <c:v>1311.336</c:v>
                </c:pt>
                <c:pt idx="2803">
                  <c:v>1311.8039999999999</c:v>
                </c:pt>
                <c:pt idx="2804">
                  <c:v>1312.2720000000002</c:v>
                </c:pt>
                <c:pt idx="2805">
                  <c:v>1312.74</c:v>
                </c:pt>
                <c:pt idx="2806">
                  <c:v>1313.2080000000001</c:v>
                </c:pt>
                <c:pt idx="2807">
                  <c:v>1313.6760000000002</c:v>
                </c:pt>
                <c:pt idx="2808">
                  <c:v>1314.1439999999998</c:v>
                </c:pt>
                <c:pt idx="2809">
                  <c:v>1314.6119999999999</c:v>
                </c:pt>
                <c:pt idx="2810">
                  <c:v>1315.08</c:v>
                </c:pt>
                <c:pt idx="2811">
                  <c:v>1315.548</c:v>
                </c:pt>
                <c:pt idx="2812">
                  <c:v>1316.0160000000001</c:v>
                </c:pt>
                <c:pt idx="2813">
                  <c:v>1316.4839999999999</c:v>
                </c:pt>
                <c:pt idx="2814">
                  <c:v>1316.952</c:v>
                </c:pt>
                <c:pt idx="2815">
                  <c:v>1317.42</c:v>
                </c:pt>
                <c:pt idx="2816">
                  <c:v>1317.8879999999999</c:v>
                </c:pt>
                <c:pt idx="2817">
                  <c:v>1318.356</c:v>
                </c:pt>
                <c:pt idx="2818">
                  <c:v>1318.8239999999998</c:v>
                </c:pt>
                <c:pt idx="2819">
                  <c:v>1319.2919999999999</c:v>
                </c:pt>
                <c:pt idx="2820">
                  <c:v>1319.76</c:v>
                </c:pt>
                <c:pt idx="2821">
                  <c:v>1320.2280000000001</c:v>
                </c:pt>
                <c:pt idx="2822">
                  <c:v>1320.6959999999999</c:v>
                </c:pt>
                <c:pt idx="2823">
                  <c:v>1321.1639999999998</c:v>
                </c:pt>
                <c:pt idx="2824">
                  <c:v>1321.6319999999998</c:v>
                </c:pt>
                <c:pt idx="2825">
                  <c:v>1322.1</c:v>
                </c:pt>
                <c:pt idx="2826">
                  <c:v>1322.568</c:v>
                </c:pt>
                <c:pt idx="2827">
                  <c:v>1323.0360000000001</c:v>
                </c:pt>
                <c:pt idx="2828">
                  <c:v>1323.5039999999999</c:v>
                </c:pt>
                <c:pt idx="2829">
                  <c:v>1323.972</c:v>
                </c:pt>
                <c:pt idx="2830">
                  <c:v>1324.44</c:v>
                </c:pt>
                <c:pt idx="2831">
                  <c:v>1324.9080000000001</c:v>
                </c:pt>
                <c:pt idx="2832">
                  <c:v>1325.3760000000002</c:v>
                </c:pt>
                <c:pt idx="2833">
                  <c:v>1325.8439999999998</c:v>
                </c:pt>
                <c:pt idx="2834">
                  <c:v>1326.3119999999999</c:v>
                </c:pt>
                <c:pt idx="2835">
                  <c:v>1326.78</c:v>
                </c:pt>
                <c:pt idx="2836">
                  <c:v>1327.248</c:v>
                </c:pt>
                <c:pt idx="2837">
                  <c:v>1327.7160000000001</c:v>
                </c:pt>
                <c:pt idx="2838">
                  <c:v>1328.1839999999995</c:v>
                </c:pt>
                <c:pt idx="2839">
                  <c:v>1328.6519999999998</c:v>
                </c:pt>
                <c:pt idx="2840">
                  <c:v>1329.12</c:v>
                </c:pt>
                <c:pt idx="2841">
                  <c:v>1329.588</c:v>
                </c:pt>
                <c:pt idx="2842">
                  <c:v>1330.056</c:v>
                </c:pt>
                <c:pt idx="2843">
                  <c:v>1330.5239999999999</c:v>
                </c:pt>
                <c:pt idx="2844">
                  <c:v>1330.992</c:v>
                </c:pt>
                <c:pt idx="2845">
                  <c:v>1331.46</c:v>
                </c:pt>
                <c:pt idx="2846">
                  <c:v>1331.9280000000001</c:v>
                </c:pt>
                <c:pt idx="2847">
                  <c:v>1332.396</c:v>
                </c:pt>
                <c:pt idx="2848">
                  <c:v>1332.8639999999998</c:v>
                </c:pt>
                <c:pt idx="2849">
                  <c:v>1333.3319999999999</c:v>
                </c:pt>
                <c:pt idx="2850">
                  <c:v>1333.8000000000002</c:v>
                </c:pt>
                <c:pt idx="2851">
                  <c:v>1334.268</c:v>
                </c:pt>
                <c:pt idx="2852">
                  <c:v>1334.7360000000001</c:v>
                </c:pt>
                <c:pt idx="2853">
                  <c:v>1335.204</c:v>
                </c:pt>
                <c:pt idx="2854">
                  <c:v>1335.6719999999998</c:v>
                </c:pt>
                <c:pt idx="2855">
                  <c:v>1336.1399999999999</c:v>
                </c:pt>
                <c:pt idx="2856">
                  <c:v>1336.6079999999999</c:v>
                </c:pt>
                <c:pt idx="2857">
                  <c:v>1337.076</c:v>
                </c:pt>
                <c:pt idx="2858">
                  <c:v>1337.5439999999999</c:v>
                </c:pt>
                <c:pt idx="2859">
                  <c:v>1338.0119999999999</c:v>
                </c:pt>
                <c:pt idx="2860">
                  <c:v>1338.48</c:v>
                </c:pt>
                <c:pt idx="2861">
                  <c:v>1338.9480000000001</c:v>
                </c:pt>
                <c:pt idx="2862">
                  <c:v>1339.4160000000004</c:v>
                </c:pt>
                <c:pt idx="2863">
                  <c:v>1339.8839999999998</c:v>
                </c:pt>
                <c:pt idx="2864">
                  <c:v>1340.3519999999999</c:v>
                </c:pt>
                <c:pt idx="2865">
                  <c:v>1340.82</c:v>
                </c:pt>
                <c:pt idx="2866">
                  <c:v>1341.288</c:v>
                </c:pt>
                <c:pt idx="2867">
                  <c:v>1341.7560000000001</c:v>
                </c:pt>
                <c:pt idx="2868">
                  <c:v>1342.2240000000002</c:v>
                </c:pt>
                <c:pt idx="2869">
                  <c:v>1342.6919999999998</c:v>
                </c:pt>
                <c:pt idx="2870">
                  <c:v>1343.1599999999999</c:v>
                </c:pt>
                <c:pt idx="2871">
                  <c:v>1343.6280000000002</c:v>
                </c:pt>
                <c:pt idx="2872">
                  <c:v>1344.096</c:v>
                </c:pt>
                <c:pt idx="2873">
                  <c:v>1344.5639999999999</c:v>
                </c:pt>
                <c:pt idx="2874">
                  <c:v>1345.0319999999999</c:v>
                </c:pt>
                <c:pt idx="2875">
                  <c:v>1345.5</c:v>
                </c:pt>
                <c:pt idx="2876">
                  <c:v>1345.9680000000001</c:v>
                </c:pt>
                <c:pt idx="2877">
                  <c:v>1346.4360000000001</c:v>
                </c:pt>
                <c:pt idx="2878">
                  <c:v>1346.904</c:v>
                </c:pt>
                <c:pt idx="2879">
                  <c:v>1347.3719999999998</c:v>
                </c:pt>
                <c:pt idx="2880">
                  <c:v>1347.84</c:v>
                </c:pt>
                <c:pt idx="2881">
                  <c:v>1348.308</c:v>
                </c:pt>
                <c:pt idx="2882">
                  <c:v>1348.7760000000001</c:v>
                </c:pt>
                <c:pt idx="2883">
                  <c:v>1349.2439999999999</c:v>
                </c:pt>
                <c:pt idx="2884">
                  <c:v>1349.712</c:v>
                </c:pt>
                <c:pt idx="2885">
                  <c:v>1350.1799999999998</c:v>
                </c:pt>
                <c:pt idx="2886">
                  <c:v>1350.6479999999999</c:v>
                </c:pt>
                <c:pt idx="2887">
                  <c:v>1351.116</c:v>
                </c:pt>
                <c:pt idx="2888">
                  <c:v>1351.5839999999998</c:v>
                </c:pt>
                <c:pt idx="2889">
                  <c:v>1352.0519999999999</c:v>
                </c:pt>
                <c:pt idx="2890">
                  <c:v>1352.52</c:v>
                </c:pt>
                <c:pt idx="2891">
                  <c:v>1352.9880000000001</c:v>
                </c:pt>
                <c:pt idx="2892">
                  <c:v>1353.4560000000001</c:v>
                </c:pt>
                <c:pt idx="2893">
                  <c:v>1353.924</c:v>
                </c:pt>
                <c:pt idx="2894">
                  <c:v>1354.3919999999998</c:v>
                </c:pt>
                <c:pt idx="2895">
                  <c:v>1354.86</c:v>
                </c:pt>
                <c:pt idx="2896">
                  <c:v>1355.328</c:v>
                </c:pt>
                <c:pt idx="2897">
                  <c:v>1355.796</c:v>
                </c:pt>
                <c:pt idx="2898">
                  <c:v>1356.2639999999999</c:v>
                </c:pt>
                <c:pt idx="2899">
                  <c:v>1356.732</c:v>
                </c:pt>
                <c:pt idx="2900">
                  <c:v>1357.2</c:v>
                </c:pt>
                <c:pt idx="2901">
                  <c:v>1357.6679999999999</c:v>
                </c:pt>
                <c:pt idx="2902">
                  <c:v>1358.136</c:v>
                </c:pt>
                <c:pt idx="2903">
                  <c:v>1358.6039999999998</c:v>
                </c:pt>
                <c:pt idx="2904">
                  <c:v>1359.0719999999999</c:v>
                </c:pt>
                <c:pt idx="2905">
                  <c:v>1359.54</c:v>
                </c:pt>
                <c:pt idx="2906">
                  <c:v>1360.008</c:v>
                </c:pt>
                <c:pt idx="2907">
                  <c:v>1360.4760000000001</c:v>
                </c:pt>
                <c:pt idx="2908">
                  <c:v>1360.944</c:v>
                </c:pt>
                <c:pt idx="2909">
                  <c:v>1361.412</c:v>
                </c:pt>
                <c:pt idx="2910">
                  <c:v>1361.8799999999999</c:v>
                </c:pt>
                <c:pt idx="2911">
                  <c:v>1362.348</c:v>
                </c:pt>
                <c:pt idx="2912">
                  <c:v>1362.816</c:v>
                </c:pt>
                <c:pt idx="2913">
                  <c:v>1363.2839999999999</c:v>
                </c:pt>
                <c:pt idx="2914">
                  <c:v>1363.7520000000002</c:v>
                </c:pt>
                <c:pt idx="2915">
                  <c:v>1364.22</c:v>
                </c:pt>
                <c:pt idx="2916">
                  <c:v>1364.6879999999999</c:v>
                </c:pt>
                <c:pt idx="2917">
                  <c:v>1365.1559999999999</c:v>
                </c:pt>
                <c:pt idx="2918">
                  <c:v>1365.6239999999998</c:v>
                </c:pt>
                <c:pt idx="2919">
                  <c:v>1366.0919999999999</c:v>
                </c:pt>
                <c:pt idx="2920">
                  <c:v>1366.56</c:v>
                </c:pt>
                <c:pt idx="2921">
                  <c:v>1367.028</c:v>
                </c:pt>
                <c:pt idx="2922">
                  <c:v>1367.4960000000001</c:v>
                </c:pt>
                <c:pt idx="2923">
                  <c:v>1367.9639999999999</c:v>
                </c:pt>
                <c:pt idx="2924">
                  <c:v>1368.432</c:v>
                </c:pt>
                <c:pt idx="2925">
                  <c:v>1368.9</c:v>
                </c:pt>
                <c:pt idx="2926">
                  <c:v>1369.3679999999999</c:v>
                </c:pt>
                <c:pt idx="2927">
                  <c:v>1369.836</c:v>
                </c:pt>
                <c:pt idx="2928">
                  <c:v>1370.3039999999999</c:v>
                </c:pt>
                <c:pt idx="2929">
                  <c:v>1370.7720000000002</c:v>
                </c:pt>
                <c:pt idx="2930">
                  <c:v>1371.24</c:v>
                </c:pt>
                <c:pt idx="2931">
                  <c:v>1371.7080000000001</c:v>
                </c:pt>
                <c:pt idx="2932">
                  <c:v>1372.1760000000002</c:v>
                </c:pt>
                <c:pt idx="2933">
                  <c:v>1372.6439999999998</c:v>
                </c:pt>
                <c:pt idx="2934">
                  <c:v>1373.1119999999999</c:v>
                </c:pt>
                <c:pt idx="2935">
                  <c:v>1373.58</c:v>
                </c:pt>
                <c:pt idx="2936">
                  <c:v>1374.048</c:v>
                </c:pt>
                <c:pt idx="2937">
                  <c:v>1374.5160000000001</c:v>
                </c:pt>
                <c:pt idx="2938">
                  <c:v>1374.9839999999999</c:v>
                </c:pt>
                <c:pt idx="2939">
                  <c:v>1375.452</c:v>
                </c:pt>
                <c:pt idx="2940">
                  <c:v>1375.92</c:v>
                </c:pt>
                <c:pt idx="2941">
                  <c:v>1376.3879999999999</c:v>
                </c:pt>
                <c:pt idx="2942">
                  <c:v>1376.856</c:v>
                </c:pt>
                <c:pt idx="2943">
                  <c:v>1377.3239999999998</c:v>
                </c:pt>
                <c:pt idx="2944">
                  <c:v>1377.7919999999999</c:v>
                </c:pt>
                <c:pt idx="2945">
                  <c:v>1378.26</c:v>
                </c:pt>
                <c:pt idx="2946">
                  <c:v>1378.7280000000001</c:v>
                </c:pt>
                <c:pt idx="2947">
                  <c:v>1379.1959999999999</c:v>
                </c:pt>
                <c:pt idx="2948">
                  <c:v>1379.6639999999998</c:v>
                </c:pt>
                <c:pt idx="2949">
                  <c:v>1380.1319999999998</c:v>
                </c:pt>
                <c:pt idx="2950">
                  <c:v>1380.6</c:v>
                </c:pt>
                <c:pt idx="2951">
                  <c:v>1381.068</c:v>
                </c:pt>
                <c:pt idx="2952">
                  <c:v>1381.5360000000001</c:v>
                </c:pt>
                <c:pt idx="2953">
                  <c:v>1382.0039999999999</c:v>
                </c:pt>
                <c:pt idx="2954">
                  <c:v>1382.472</c:v>
                </c:pt>
                <c:pt idx="2955">
                  <c:v>1382.94</c:v>
                </c:pt>
                <c:pt idx="2956">
                  <c:v>1383.4080000000001</c:v>
                </c:pt>
                <c:pt idx="2957">
                  <c:v>1383.8760000000002</c:v>
                </c:pt>
                <c:pt idx="2958">
                  <c:v>1384.3439999999998</c:v>
                </c:pt>
                <c:pt idx="2959">
                  <c:v>1384.8119999999999</c:v>
                </c:pt>
                <c:pt idx="2960">
                  <c:v>1385.28</c:v>
                </c:pt>
                <c:pt idx="2961">
                  <c:v>1385.748</c:v>
                </c:pt>
                <c:pt idx="2962">
                  <c:v>1386.2160000000001</c:v>
                </c:pt>
                <c:pt idx="2963">
                  <c:v>1386.6839999999995</c:v>
                </c:pt>
                <c:pt idx="2964">
                  <c:v>1387.1519999999998</c:v>
                </c:pt>
                <c:pt idx="2965">
                  <c:v>1387.62</c:v>
                </c:pt>
                <c:pt idx="2966">
                  <c:v>1388.088</c:v>
                </c:pt>
                <c:pt idx="2967">
                  <c:v>1388.556</c:v>
                </c:pt>
                <c:pt idx="2968">
                  <c:v>1389.0239999999999</c:v>
                </c:pt>
                <c:pt idx="2969">
                  <c:v>1389.492</c:v>
                </c:pt>
                <c:pt idx="2970">
                  <c:v>1389.96</c:v>
                </c:pt>
                <c:pt idx="2971">
                  <c:v>1390.4280000000001</c:v>
                </c:pt>
                <c:pt idx="2972">
                  <c:v>1390.896</c:v>
                </c:pt>
                <c:pt idx="2973">
                  <c:v>1391.3639999999998</c:v>
                </c:pt>
                <c:pt idx="2974">
                  <c:v>1391.8319999999999</c:v>
                </c:pt>
                <c:pt idx="2975">
                  <c:v>1392.3000000000002</c:v>
                </c:pt>
                <c:pt idx="2976">
                  <c:v>1392.768</c:v>
                </c:pt>
                <c:pt idx="2977">
                  <c:v>1393.2360000000001</c:v>
                </c:pt>
                <c:pt idx="2978">
                  <c:v>1393.704</c:v>
                </c:pt>
                <c:pt idx="2979">
                  <c:v>1394.1719999999998</c:v>
                </c:pt>
                <c:pt idx="2980">
                  <c:v>1394.6399999999999</c:v>
                </c:pt>
                <c:pt idx="2981">
                  <c:v>1395.1079999999999</c:v>
                </c:pt>
                <c:pt idx="2982">
                  <c:v>1395.576</c:v>
                </c:pt>
                <c:pt idx="2983">
                  <c:v>1396.0439999999999</c:v>
                </c:pt>
                <c:pt idx="2984">
                  <c:v>1396.5119999999999</c:v>
                </c:pt>
                <c:pt idx="2985">
                  <c:v>1396.98</c:v>
                </c:pt>
                <c:pt idx="2986">
                  <c:v>1397.4480000000001</c:v>
                </c:pt>
                <c:pt idx="2987">
                  <c:v>1397.9160000000004</c:v>
                </c:pt>
                <c:pt idx="2988">
                  <c:v>1398.3839999999998</c:v>
                </c:pt>
                <c:pt idx="2989">
                  <c:v>1398.8519999999999</c:v>
                </c:pt>
                <c:pt idx="2990">
                  <c:v>1399.32</c:v>
                </c:pt>
                <c:pt idx="2991">
                  <c:v>1399.788</c:v>
                </c:pt>
                <c:pt idx="2992">
                  <c:v>1400.2560000000001</c:v>
                </c:pt>
                <c:pt idx="2993">
                  <c:v>1400.7240000000002</c:v>
                </c:pt>
                <c:pt idx="2994">
                  <c:v>1401.1919999999998</c:v>
                </c:pt>
                <c:pt idx="2995">
                  <c:v>1401.6599999999999</c:v>
                </c:pt>
                <c:pt idx="2996">
                  <c:v>1402.1279999999999</c:v>
                </c:pt>
                <c:pt idx="2997">
                  <c:v>1402.596</c:v>
                </c:pt>
                <c:pt idx="2998">
                  <c:v>1403.0639999999999</c:v>
                </c:pt>
                <c:pt idx="2999">
                  <c:v>1403.5319999999999</c:v>
                </c:pt>
                <c:pt idx="3000">
                  <c:v>1404</c:v>
                </c:pt>
                <c:pt idx="3001">
                  <c:v>1404.4680000000001</c:v>
                </c:pt>
                <c:pt idx="3002">
                  <c:v>1404.9360000000001</c:v>
                </c:pt>
                <c:pt idx="3003">
                  <c:v>1405.404</c:v>
                </c:pt>
                <c:pt idx="3004">
                  <c:v>1405.8719999999998</c:v>
                </c:pt>
                <c:pt idx="3005">
                  <c:v>1406.34</c:v>
                </c:pt>
                <c:pt idx="3006">
                  <c:v>1406.808</c:v>
                </c:pt>
                <c:pt idx="3007">
                  <c:v>1407.2760000000001</c:v>
                </c:pt>
                <c:pt idx="3008">
                  <c:v>1407.7439999999999</c:v>
                </c:pt>
                <c:pt idx="3009">
                  <c:v>1408.212</c:v>
                </c:pt>
                <c:pt idx="3010">
                  <c:v>1408.6799999999998</c:v>
                </c:pt>
                <c:pt idx="3011">
                  <c:v>1409.1479999999999</c:v>
                </c:pt>
                <c:pt idx="3012">
                  <c:v>1409.616</c:v>
                </c:pt>
                <c:pt idx="3013">
                  <c:v>1410.0839999999998</c:v>
                </c:pt>
                <c:pt idx="3014">
                  <c:v>1410.5519999999999</c:v>
                </c:pt>
                <c:pt idx="3015">
                  <c:v>1411.02</c:v>
                </c:pt>
                <c:pt idx="3016">
                  <c:v>1411.4880000000001</c:v>
                </c:pt>
                <c:pt idx="3017">
                  <c:v>1411.9560000000001</c:v>
                </c:pt>
                <c:pt idx="3018">
                  <c:v>1412.424</c:v>
                </c:pt>
                <c:pt idx="3019">
                  <c:v>1412.8919999999998</c:v>
                </c:pt>
                <c:pt idx="3020">
                  <c:v>1413.36</c:v>
                </c:pt>
                <c:pt idx="3021">
                  <c:v>1413.828</c:v>
                </c:pt>
                <c:pt idx="3022">
                  <c:v>1414.296</c:v>
                </c:pt>
                <c:pt idx="3023">
                  <c:v>1414.7639999999999</c:v>
                </c:pt>
                <c:pt idx="3024">
                  <c:v>1415.232</c:v>
                </c:pt>
                <c:pt idx="3025">
                  <c:v>1415.7</c:v>
                </c:pt>
                <c:pt idx="3026">
                  <c:v>1416.1679999999999</c:v>
                </c:pt>
                <c:pt idx="3027">
                  <c:v>1416.636</c:v>
                </c:pt>
                <c:pt idx="3028">
                  <c:v>1417.1039999999998</c:v>
                </c:pt>
                <c:pt idx="3029">
                  <c:v>1417.5719999999999</c:v>
                </c:pt>
              </c:numCache>
            </c:numRef>
          </c:xVal>
          <c:yVal>
            <c:numRef>
              <c:f>'04_B15R2_blmtest_3b_vertical'!$D$2:$D$3031</c:f>
              <c:numCache>
                <c:formatCode>General</c:formatCode>
                <c:ptCount val="3030"/>
                <c:pt idx="0">
                  <c:v>6.5800000000000038E-4</c:v>
                </c:pt>
                <c:pt idx="1">
                  <c:v>5.5800000000000034E-4</c:v>
                </c:pt>
                <c:pt idx="2">
                  <c:v>5.1800000000000023E-4</c:v>
                </c:pt>
                <c:pt idx="3">
                  <c:v>4.7000000000000026E-4</c:v>
                </c:pt>
                <c:pt idx="4">
                  <c:v>5.5600000000000029E-4</c:v>
                </c:pt>
                <c:pt idx="5">
                  <c:v>6.860000000000003E-4</c:v>
                </c:pt>
                <c:pt idx="6">
                  <c:v>6.0700000000000044E-4</c:v>
                </c:pt>
                <c:pt idx="7">
                  <c:v>5.4100000000000025E-4</c:v>
                </c:pt>
                <c:pt idx="8">
                  <c:v>5.8600000000000026E-4</c:v>
                </c:pt>
                <c:pt idx="9">
                  <c:v>4.0300000000000015E-4</c:v>
                </c:pt>
                <c:pt idx="10">
                  <c:v>1.9200000000000011E-4</c:v>
                </c:pt>
                <c:pt idx="11">
                  <c:v>-3.4000000000000027E-5</c:v>
                </c:pt>
                <c:pt idx="12">
                  <c:v>-5.9400000000000045E-4</c:v>
                </c:pt>
                <c:pt idx="13">
                  <c:v>3.0000000000000022E-6</c:v>
                </c:pt>
                <c:pt idx="14">
                  <c:v>2.9500000000000018E-4</c:v>
                </c:pt>
                <c:pt idx="15">
                  <c:v>2.4000000000000018E-5</c:v>
                </c:pt>
                <c:pt idx="16">
                  <c:v>4.6400000000000022E-4</c:v>
                </c:pt>
                <c:pt idx="17">
                  <c:v>5.3800000000000039E-4</c:v>
                </c:pt>
                <c:pt idx="18">
                  <c:v>1.6300000000000014E-4</c:v>
                </c:pt>
                <c:pt idx="19">
                  <c:v>1.9600000000000007E-4</c:v>
                </c:pt>
                <c:pt idx="20">
                  <c:v>1.5200000000000012E-4</c:v>
                </c:pt>
                <c:pt idx="21">
                  <c:v>-7.2000000000000056E-5</c:v>
                </c:pt>
                <c:pt idx="22">
                  <c:v>-1.860000000000001E-4</c:v>
                </c:pt>
                <c:pt idx="23">
                  <c:v>-1.7500000000000016E-4</c:v>
                </c:pt>
                <c:pt idx="24">
                  <c:v>-1.370000000000001E-4</c:v>
                </c:pt>
                <c:pt idx="25">
                  <c:v>-1.0000000000000006E-4</c:v>
                </c:pt>
                <c:pt idx="26">
                  <c:v>-2.4400000000000008E-4</c:v>
                </c:pt>
                <c:pt idx="27">
                  <c:v>-2.5200000000000016E-4</c:v>
                </c:pt>
                <c:pt idx="28">
                  <c:v>-2.6000000000000014E-4</c:v>
                </c:pt>
                <c:pt idx="29">
                  <c:v>-2.6800000000000017E-4</c:v>
                </c:pt>
                <c:pt idx="30">
                  <c:v>-2.370000000000001E-4</c:v>
                </c:pt>
                <c:pt idx="31">
                  <c:v>-1.6500000000000011E-4</c:v>
                </c:pt>
                <c:pt idx="32">
                  <c:v>-5.3000000000000041E-5</c:v>
                </c:pt>
                <c:pt idx="33">
                  <c:v>9.9000000000000102E-5</c:v>
                </c:pt>
                <c:pt idx="34">
                  <c:v>2.780000000000002E-4</c:v>
                </c:pt>
                <c:pt idx="35">
                  <c:v>3.5100000000000018E-4</c:v>
                </c:pt>
                <c:pt idx="36">
                  <c:v>1.2700000000000008E-4</c:v>
                </c:pt>
                <c:pt idx="37">
                  <c:v>-2.3500000000000007E-4</c:v>
                </c:pt>
                <c:pt idx="38">
                  <c:v>-7.3800000000000048E-4</c:v>
                </c:pt>
                <c:pt idx="39">
                  <c:v>-1.1680000000000009E-3</c:v>
                </c:pt>
                <c:pt idx="40">
                  <c:v>-1.2949999999999999E-3</c:v>
                </c:pt>
                <c:pt idx="41">
                  <c:v>-1.2750000000000005E-3</c:v>
                </c:pt>
                <c:pt idx="42">
                  <c:v>-1.2459999999999999E-3</c:v>
                </c:pt>
                <c:pt idx="43">
                  <c:v>-1.1410000000000005E-3</c:v>
                </c:pt>
                <c:pt idx="44">
                  <c:v>-1.0629999999999999E-3</c:v>
                </c:pt>
                <c:pt idx="45">
                  <c:v>-1.1350000000000006E-3</c:v>
                </c:pt>
                <c:pt idx="46">
                  <c:v>-1.1280000000000005E-3</c:v>
                </c:pt>
                <c:pt idx="47">
                  <c:v>-9.9400000000000074E-4</c:v>
                </c:pt>
                <c:pt idx="48">
                  <c:v>-9.3700000000000077E-4</c:v>
                </c:pt>
                <c:pt idx="49">
                  <c:v>-9.4700000000000068E-4</c:v>
                </c:pt>
                <c:pt idx="50">
                  <c:v>-9.4700000000000068E-4</c:v>
                </c:pt>
                <c:pt idx="51">
                  <c:v>-1.0180000000000005E-3</c:v>
                </c:pt>
                <c:pt idx="52">
                  <c:v>-1.1600000000000009E-3</c:v>
                </c:pt>
                <c:pt idx="53">
                  <c:v>-1.3730000000000005E-3</c:v>
                </c:pt>
                <c:pt idx="54">
                  <c:v>-1.6570000000000009E-3</c:v>
                </c:pt>
                <c:pt idx="55">
                  <c:v>-1.7070000000000008E-3</c:v>
                </c:pt>
                <c:pt idx="56">
                  <c:v>-1.8460000000000011E-3</c:v>
                </c:pt>
                <c:pt idx="57">
                  <c:v>-1.8230000000000008E-3</c:v>
                </c:pt>
                <c:pt idx="58">
                  <c:v>-1.8440000000000008E-3</c:v>
                </c:pt>
                <c:pt idx="59">
                  <c:v>-1.8800000000000008E-3</c:v>
                </c:pt>
                <c:pt idx="60">
                  <c:v>-1.9080000000000008E-3</c:v>
                </c:pt>
                <c:pt idx="61">
                  <c:v>-1.8100000000000008E-3</c:v>
                </c:pt>
                <c:pt idx="62">
                  <c:v>-1.7040000000000013E-3</c:v>
                </c:pt>
                <c:pt idx="63">
                  <c:v>-1.5939999999999999E-3</c:v>
                </c:pt>
                <c:pt idx="64">
                  <c:v>-1.6140000000000009E-3</c:v>
                </c:pt>
                <c:pt idx="65">
                  <c:v>-1.6140000000000009E-3</c:v>
                </c:pt>
                <c:pt idx="66">
                  <c:v>-1.4850000000000004E-3</c:v>
                </c:pt>
                <c:pt idx="67">
                  <c:v>-1.4599999999999999E-3</c:v>
                </c:pt>
                <c:pt idx="68">
                  <c:v>-1.5900000000000009E-3</c:v>
                </c:pt>
                <c:pt idx="69">
                  <c:v>-1.7020000000000013E-3</c:v>
                </c:pt>
                <c:pt idx="70">
                  <c:v>-1.6490000000000009E-3</c:v>
                </c:pt>
                <c:pt idx="71">
                  <c:v>-1.6010000000000009E-3</c:v>
                </c:pt>
                <c:pt idx="72">
                  <c:v>-1.5659999999999999E-3</c:v>
                </c:pt>
                <c:pt idx="73">
                  <c:v>-1.6260000000000009E-3</c:v>
                </c:pt>
                <c:pt idx="74">
                  <c:v>-1.7820000000000008E-3</c:v>
                </c:pt>
                <c:pt idx="75">
                  <c:v>-2.032E-3</c:v>
                </c:pt>
                <c:pt idx="76">
                  <c:v>-2.4950000000000007E-3</c:v>
                </c:pt>
                <c:pt idx="77">
                  <c:v>-3.0940000000000008E-3</c:v>
                </c:pt>
                <c:pt idx="78">
                  <c:v>-3.4990000000000008E-3</c:v>
                </c:pt>
                <c:pt idx="79">
                  <c:v>-3.0390000000000009E-3</c:v>
                </c:pt>
                <c:pt idx="80">
                  <c:v>-2.948000000000001E-3</c:v>
                </c:pt>
                <c:pt idx="81">
                  <c:v>-2.6640000000000014E-3</c:v>
                </c:pt>
                <c:pt idx="82">
                  <c:v>-2.128000000000001E-3</c:v>
                </c:pt>
                <c:pt idx="83">
                  <c:v>-2.052E-3</c:v>
                </c:pt>
                <c:pt idx="84">
                  <c:v>-2.262000000000001E-3</c:v>
                </c:pt>
                <c:pt idx="85">
                  <c:v>-2.161000000000001E-3</c:v>
                </c:pt>
                <c:pt idx="86">
                  <c:v>-2.0440000000000015E-3</c:v>
                </c:pt>
                <c:pt idx="87">
                  <c:v>-2.105000000000001E-3</c:v>
                </c:pt>
                <c:pt idx="88">
                  <c:v>-2.161000000000001E-3</c:v>
                </c:pt>
                <c:pt idx="89">
                  <c:v>-2.0460000000000009E-3</c:v>
                </c:pt>
                <c:pt idx="90">
                  <c:v>-1.9220000000000005E-3</c:v>
                </c:pt>
                <c:pt idx="91">
                  <c:v>-2.0760000000000002E-3</c:v>
                </c:pt>
                <c:pt idx="92">
                  <c:v>-2.2280000000000017E-3</c:v>
                </c:pt>
                <c:pt idx="93">
                  <c:v>-2.3580000000000007E-3</c:v>
                </c:pt>
                <c:pt idx="94">
                  <c:v>-2.1730000000000009E-3</c:v>
                </c:pt>
                <c:pt idx="95">
                  <c:v>-2.1200000000000012E-3</c:v>
                </c:pt>
                <c:pt idx="96">
                  <c:v>-2.2110000000000007E-3</c:v>
                </c:pt>
                <c:pt idx="97">
                  <c:v>-2.4460000000000007E-3</c:v>
                </c:pt>
                <c:pt idx="98">
                  <c:v>-2.2730000000000011E-3</c:v>
                </c:pt>
                <c:pt idx="99">
                  <c:v>-1.6430000000000004E-3</c:v>
                </c:pt>
                <c:pt idx="100">
                  <c:v>-1.8170000000000009E-3</c:v>
                </c:pt>
                <c:pt idx="101">
                  <c:v>-1.6860000000000013E-3</c:v>
                </c:pt>
                <c:pt idx="102">
                  <c:v>-1.3480000000000009E-3</c:v>
                </c:pt>
                <c:pt idx="103">
                  <c:v>-1.2780000000000005E-3</c:v>
                </c:pt>
                <c:pt idx="104">
                  <c:v>-1.2539999999999999E-3</c:v>
                </c:pt>
                <c:pt idx="105">
                  <c:v>-1.0980000000000009E-3</c:v>
                </c:pt>
                <c:pt idx="106">
                  <c:v>-1.0920000000000005E-3</c:v>
                </c:pt>
                <c:pt idx="107">
                  <c:v>-1.0679999999999999E-3</c:v>
                </c:pt>
                <c:pt idx="108">
                  <c:v>-1.0870000000000005E-3</c:v>
                </c:pt>
                <c:pt idx="109">
                  <c:v>-1.1110000000000004E-3</c:v>
                </c:pt>
                <c:pt idx="110">
                  <c:v>-1.0839999999999999E-3</c:v>
                </c:pt>
                <c:pt idx="111">
                  <c:v>-1.0560000000000005E-3</c:v>
                </c:pt>
                <c:pt idx="112">
                  <c:v>-1.0020000000000005E-3</c:v>
                </c:pt>
                <c:pt idx="113">
                  <c:v>-9.9100000000000078E-4</c:v>
                </c:pt>
                <c:pt idx="114">
                  <c:v>-9.1400000000000075E-4</c:v>
                </c:pt>
                <c:pt idx="115">
                  <c:v>-8.1800000000000037E-4</c:v>
                </c:pt>
                <c:pt idx="116">
                  <c:v>-7.0300000000000039E-4</c:v>
                </c:pt>
                <c:pt idx="117">
                  <c:v>-5.700000000000003E-4</c:v>
                </c:pt>
                <c:pt idx="118">
                  <c:v>-4.1900000000000016E-4</c:v>
                </c:pt>
                <c:pt idx="119">
                  <c:v>-1.5000000000000011E-5</c:v>
                </c:pt>
                <c:pt idx="120">
                  <c:v>2.8000000000000014E-4</c:v>
                </c:pt>
                <c:pt idx="121">
                  <c:v>3.9300000000000017E-4</c:v>
                </c:pt>
                <c:pt idx="122">
                  <c:v>3.0100000000000011E-4</c:v>
                </c:pt>
                <c:pt idx="123">
                  <c:v>3.9100000000000018E-4</c:v>
                </c:pt>
                <c:pt idx="124">
                  <c:v>2.6500000000000015E-4</c:v>
                </c:pt>
                <c:pt idx="125">
                  <c:v>3.2300000000000021E-4</c:v>
                </c:pt>
                <c:pt idx="126">
                  <c:v>4.5700000000000037E-4</c:v>
                </c:pt>
                <c:pt idx="127">
                  <c:v>5.210000000000003E-4</c:v>
                </c:pt>
                <c:pt idx="128">
                  <c:v>4.4900000000000034E-4</c:v>
                </c:pt>
                <c:pt idx="129">
                  <c:v>3.7600000000000025E-4</c:v>
                </c:pt>
                <c:pt idx="130">
                  <c:v>3.5700000000000017E-4</c:v>
                </c:pt>
                <c:pt idx="131">
                  <c:v>4.0200000000000018E-4</c:v>
                </c:pt>
                <c:pt idx="132">
                  <c:v>3.8000000000000024E-4</c:v>
                </c:pt>
                <c:pt idx="133">
                  <c:v>3.250000000000002E-4</c:v>
                </c:pt>
                <c:pt idx="134">
                  <c:v>3.7900000000000021E-4</c:v>
                </c:pt>
                <c:pt idx="135">
                  <c:v>4.4100000000000031E-4</c:v>
                </c:pt>
                <c:pt idx="136">
                  <c:v>5.5400000000000024E-4</c:v>
                </c:pt>
                <c:pt idx="137">
                  <c:v>4.6200000000000017E-4</c:v>
                </c:pt>
                <c:pt idx="138">
                  <c:v>6.1100000000000021E-4</c:v>
                </c:pt>
                <c:pt idx="139">
                  <c:v>1.0130000000000004E-3</c:v>
                </c:pt>
                <c:pt idx="140">
                  <c:v>1.7820000000000008E-3</c:v>
                </c:pt>
                <c:pt idx="141">
                  <c:v>2.4220000000000001E-3</c:v>
                </c:pt>
                <c:pt idx="142">
                  <c:v>2.5280000000000016E-3</c:v>
                </c:pt>
                <c:pt idx="143">
                  <c:v>2.6710000000000011E-3</c:v>
                </c:pt>
                <c:pt idx="144">
                  <c:v>2.7440000000000016E-3</c:v>
                </c:pt>
                <c:pt idx="145">
                  <c:v>2.778000000000001E-3</c:v>
                </c:pt>
                <c:pt idx="146">
                  <c:v>2.6390000000000007E-3</c:v>
                </c:pt>
                <c:pt idx="147">
                  <c:v>2.5240000000000011E-3</c:v>
                </c:pt>
                <c:pt idx="148">
                  <c:v>2.5100000000000009E-3</c:v>
                </c:pt>
                <c:pt idx="149">
                  <c:v>2.4630000000000012E-3</c:v>
                </c:pt>
                <c:pt idx="150">
                  <c:v>2.3990000000000001E-3</c:v>
                </c:pt>
                <c:pt idx="151">
                  <c:v>2.4380000000000009E-3</c:v>
                </c:pt>
                <c:pt idx="152">
                  <c:v>2.4830000000000017E-3</c:v>
                </c:pt>
                <c:pt idx="153">
                  <c:v>2.3610000000000007E-3</c:v>
                </c:pt>
                <c:pt idx="154">
                  <c:v>2.148000000000001E-3</c:v>
                </c:pt>
                <c:pt idx="155">
                  <c:v>2.1110000000000009E-3</c:v>
                </c:pt>
                <c:pt idx="156">
                  <c:v>2.213000000000001E-3</c:v>
                </c:pt>
                <c:pt idx="157">
                  <c:v>2.3350000000000007E-3</c:v>
                </c:pt>
                <c:pt idx="158">
                  <c:v>2.530000000000001E-3</c:v>
                </c:pt>
                <c:pt idx="159">
                  <c:v>2.7990000000000016E-3</c:v>
                </c:pt>
                <c:pt idx="160">
                  <c:v>3.141000000000001E-3</c:v>
                </c:pt>
                <c:pt idx="161">
                  <c:v>3.556000000000001E-3</c:v>
                </c:pt>
                <c:pt idx="162">
                  <c:v>3.2230000000000019E-3</c:v>
                </c:pt>
                <c:pt idx="163">
                  <c:v>2.543000000000001E-3</c:v>
                </c:pt>
                <c:pt idx="164">
                  <c:v>2.8330000000000009E-3</c:v>
                </c:pt>
                <c:pt idx="165">
                  <c:v>2.5940000000000008E-3</c:v>
                </c:pt>
                <c:pt idx="166">
                  <c:v>2.2190000000000009E-3</c:v>
                </c:pt>
                <c:pt idx="167">
                  <c:v>2.3900000000000002E-3</c:v>
                </c:pt>
                <c:pt idx="168">
                  <c:v>2.3370000000000001E-3</c:v>
                </c:pt>
                <c:pt idx="169">
                  <c:v>2.105000000000001E-3</c:v>
                </c:pt>
                <c:pt idx="170">
                  <c:v>2.1390000000000007E-3</c:v>
                </c:pt>
                <c:pt idx="171">
                  <c:v>2.3420000000000008E-3</c:v>
                </c:pt>
                <c:pt idx="172">
                  <c:v>2.372E-3</c:v>
                </c:pt>
                <c:pt idx="173">
                  <c:v>2.3370000000000001E-3</c:v>
                </c:pt>
                <c:pt idx="174">
                  <c:v>2.3290000000000008E-3</c:v>
                </c:pt>
                <c:pt idx="175">
                  <c:v>2.3200000000000009E-3</c:v>
                </c:pt>
                <c:pt idx="176">
                  <c:v>2.3029999999999999E-3</c:v>
                </c:pt>
                <c:pt idx="177">
                  <c:v>2.373000000000001E-3</c:v>
                </c:pt>
                <c:pt idx="178">
                  <c:v>2.4320000000000001E-3</c:v>
                </c:pt>
                <c:pt idx="179">
                  <c:v>2.4050000000000009E-3</c:v>
                </c:pt>
                <c:pt idx="180">
                  <c:v>2.2760000000000002E-3</c:v>
                </c:pt>
                <c:pt idx="181">
                  <c:v>2.0440000000000015E-3</c:v>
                </c:pt>
                <c:pt idx="182">
                  <c:v>1.7090000000000009E-3</c:v>
                </c:pt>
                <c:pt idx="183">
                  <c:v>1.3990000000000005E-3</c:v>
                </c:pt>
                <c:pt idx="184">
                  <c:v>1.1540000000000009E-3</c:v>
                </c:pt>
                <c:pt idx="185">
                  <c:v>1.0240000000000004E-3</c:v>
                </c:pt>
                <c:pt idx="186">
                  <c:v>1.3760000000000009E-3</c:v>
                </c:pt>
                <c:pt idx="187">
                  <c:v>1.8050000000000008E-3</c:v>
                </c:pt>
                <c:pt idx="188">
                  <c:v>1.7610000000000013E-3</c:v>
                </c:pt>
                <c:pt idx="189">
                  <c:v>1.6650000000000009E-3</c:v>
                </c:pt>
                <c:pt idx="190">
                  <c:v>1.6840000000000013E-3</c:v>
                </c:pt>
                <c:pt idx="191">
                  <c:v>1.5170000000000003E-3</c:v>
                </c:pt>
                <c:pt idx="192">
                  <c:v>1.3600000000000007E-3</c:v>
                </c:pt>
                <c:pt idx="193">
                  <c:v>1.3330000000000004E-3</c:v>
                </c:pt>
                <c:pt idx="194">
                  <c:v>1.3210000000000003E-3</c:v>
                </c:pt>
                <c:pt idx="195">
                  <c:v>1.3040000000000007E-3</c:v>
                </c:pt>
                <c:pt idx="196">
                  <c:v>1.3510000000000004E-3</c:v>
                </c:pt>
                <c:pt idx="197">
                  <c:v>1.4139999999999999E-3</c:v>
                </c:pt>
                <c:pt idx="198">
                  <c:v>1.4210000000000004E-3</c:v>
                </c:pt>
                <c:pt idx="199">
                  <c:v>1.4460000000000005E-3</c:v>
                </c:pt>
                <c:pt idx="200">
                  <c:v>1.3310000000000006E-3</c:v>
                </c:pt>
                <c:pt idx="201">
                  <c:v>1.0690000000000005E-3</c:v>
                </c:pt>
                <c:pt idx="202">
                  <c:v>6.5800000000000038E-4</c:v>
                </c:pt>
                <c:pt idx="203">
                  <c:v>9.9000000000000102E-5</c:v>
                </c:pt>
                <c:pt idx="204">
                  <c:v>-4.6300000000000014E-4</c:v>
                </c:pt>
                <c:pt idx="205">
                  <c:v>-1.9000000000000015E-5</c:v>
                </c:pt>
                <c:pt idx="206">
                  <c:v>4.1500000000000017E-4</c:v>
                </c:pt>
                <c:pt idx="207">
                  <c:v>2.7000000000000023E-5</c:v>
                </c:pt>
                <c:pt idx="208">
                  <c:v>3.6400000000000023E-4</c:v>
                </c:pt>
                <c:pt idx="209">
                  <c:v>6.500000000000004E-4</c:v>
                </c:pt>
                <c:pt idx="210">
                  <c:v>3.1900000000000016E-4</c:v>
                </c:pt>
                <c:pt idx="211">
                  <c:v>1.2100000000000008E-4</c:v>
                </c:pt>
                <c:pt idx="212">
                  <c:v>2.4100000000000008E-4</c:v>
                </c:pt>
                <c:pt idx="213">
                  <c:v>1.9000000000000012E-4</c:v>
                </c:pt>
                <c:pt idx="214">
                  <c:v>1.3800000000000007E-4</c:v>
                </c:pt>
                <c:pt idx="215">
                  <c:v>1.6000000000000012E-4</c:v>
                </c:pt>
                <c:pt idx="216">
                  <c:v>1.7300000000000017E-4</c:v>
                </c:pt>
                <c:pt idx="217">
                  <c:v>2.0100000000000009E-4</c:v>
                </c:pt>
                <c:pt idx="218">
                  <c:v>3.2200000000000024E-4</c:v>
                </c:pt>
                <c:pt idx="219">
                  <c:v>3.6000000000000024E-4</c:v>
                </c:pt>
                <c:pt idx="220">
                  <c:v>2.780000000000002E-4</c:v>
                </c:pt>
                <c:pt idx="221">
                  <c:v>1.5700000000000008E-4</c:v>
                </c:pt>
                <c:pt idx="222">
                  <c:v>-1.400000000000001E-5</c:v>
                </c:pt>
                <c:pt idx="223">
                  <c:v>-2.1700000000000015E-4</c:v>
                </c:pt>
                <c:pt idx="224">
                  <c:v>-4.5300000000000033E-4</c:v>
                </c:pt>
                <c:pt idx="225">
                  <c:v>-7.2100000000000039E-4</c:v>
                </c:pt>
                <c:pt idx="226">
                  <c:v>-1.1810000000000008E-3</c:v>
                </c:pt>
                <c:pt idx="227">
                  <c:v>-1.5579999999999999E-3</c:v>
                </c:pt>
                <c:pt idx="228">
                  <c:v>-1.6520000000000009E-3</c:v>
                </c:pt>
                <c:pt idx="229">
                  <c:v>-2.1920000000000008E-3</c:v>
                </c:pt>
                <c:pt idx="230">
                  <c:v>-2.5610000000000012E-3</c:v>
                </c:pt>
                <c:pt idx="231">
                  <c:v>-2.520000000000001E-3</c:v>
                </c:pt>
                <c:pt idx="232">
                  <c:v>-2.3980000000000008E-3</c:v>
                </c:pt>
                <c:pt idx="233">
                  <c:v>-2.2320000000000009E-3</c:v>
                </c:pt>
                <c:pt idx="234">
                  <c:v>-2.075E-3</c:v>
                </c:pt>
                <c:pt idx="235">
                  <c:v>-2.0460000000000009E-3</c:v>
                </c:pt>
                <c:pt idx="236">
                  <c:v>-2.027000000000001E-3</c:v>
                </c:pt>
                <c:pt idx="237">
                  <c:v>-1.9520000000000008E-3</c:v>
                </c:pt>
                <c:pt idx="238">
                  <c:v>-1.9620000000000011E-3</c:v>
                </c:pt>
                <c:pt idx="239">
                  <c:v>-1.9970000000000009E-3</c:v>
                </c:pt>
                <c:pt idx="240">
                  <c:v>-1.868000000000001E-3</c:v>
                </c:pt>
                <c:pt idx="241">
                  <c:v>-1.6590000000000008E-3</c:v>
                </c:pt>
                <c:pt idx="242">
                  <c:v>-1.4859999999999999E-3</c:v>
                </c:pt>
                <c:pt idx="243">
                  <c:v>-1.2710000000000004E-3</c:v>
                </c:pt>
                <c:pt idx="244">
                  <c:v>-1.0160000000000004E-3</c:v>
                </c:pt>
                <c:pt idx="245">
                  <c:v>-7.2000000000000059E-4</c:v>
                </c:pt>
                <c:pt idx="246">
                  <c:v>-3.8300000000000015E-4</c:v>
                </c:pt>
                <c:pt idx="247">
                  <c:v>-5.3000000000000041E-5</c:v>
                </c:pt>
                <c:pt idx="248">
                  <c:v>-2.3300000000000008E-4</c:v>
                </c:pt>
                <c:pt idx="249">
                  <c:v>-4.5500000000000022E-4</c:v>
                </c:pt>
                <c:pt idx="250">
                  <c:v>-3.4200000000000024E-4</c:v>
                </c:pt>
                <c:pt idx="251">
                  <c:v>-6.2000000000000043E-4</c:v>
                </c:pt>
                <c:pt idx="252">
                  <c:v>-6.9800000000000059E-4</c:v>
                </c:pt>
                <c:pt idx="253">
                  <c:v>-2.2000000000000017E-4</c:v>
                </c:pt>
                <c:pt idx="254">
                  <c:v>-7.8000000000000053E-5</c:v>
                </c:pt>
                <c:pt idx="255">
                  <c:v>-2.3000000000000009E-4</c:v>
                </c:pt>
                <c:pt idx="256">
                  <c:v>-1.880000000000001E-4</c:v>
                </c:pt>
                <c:pt idx="257">
                  <c:v>-1.3800000000000007E-4</c:v>
                </c:pt>
                <c:pt idx="258">
                  <c:v>-1.6600000000000016E-4</c:v>
                </c:pt>
                <c:pt idx="259">
                  <c:v>-1.9400000000000011E-4</c:v>
                </c:pt>
                <c:pt idx="260">
                  <c:v>-1.3800000000000007E-4</c:v>
                </c:pt>
                <c:pt idx="261">
                  <c:v>-9.5000000000000073E-5</c:v>
                </c:pt>
                <c:pt idx="262">
                  <c:v>-1.110000000000001E-4</c:v>
                </c:pt>
                <c:pt idx="263">
                  <c:v>-1.2100000000000008E-4</c:v>
                </c:pt>
                <c:pt idx="264">
                  <c:v>-1.3600000000000011E-4</c:v>
                </c:pt>
                <c:pt idx="265">
                  <c:v>-1.5200000000000012E-4</c:v>
                </c:pt>
                <c:pt idx="266">
                  <c:v>-1.680000000000001E-4</c:v>
                </c:pt>
                <c:pt idx="267">
                  <c:v>-1.8500000000000016E-4</c:v>
                </c:pt>
                <c:pt idx="268">
                  <c:v>-2.0100000000000009E-4</c:v>
                </c:pt>
                <c:pt idx="269">
                  <c:v>-1.2700000000000008E-4</c:v>
                </c:pt>
                <c:pt idx="270">
                  <c:v>1.0800000000000009E-4</c:v>
                </c:pt>
                <c:pt idx="271">
                  <c:v>2.5500000000000013E-4</c:v>
                </c:pt>
                <c:pt idx="272">
                  <c:v>2.830000000000001E-4</c:v>
                </c:pt>
                <c:pt idx="273">
                  <c:v>3.0700000000000014E-4</c:v>
                </c:pt>
                <c:pt idx="274">
                  <c:v>-4.4000000000000033E-5</c:v>
                </c:pt>
                <c:pt idx="275">
                  <c:v>-2.5500000000000013E-4</c:v>
                </c:pt>
                <c:pt idx="276">
                  <c:v>-3.8000000000000024E-4</c:v>
                </c:pt>
                <c:pt idx="277">
                  <c:v>-3.1700000000000017E-4</c:v>
                </c:pt>
                <c:pt idx="278">
                  <c:v>-2.4100000000000008E-4</c:v>
                </c:pt>
                <c:pt idx="279">
                  <c:v>-2.7900000000000017E-4</c:v>
                </c:pt>
                <c:pt idx="280">
                  <c:v>-3.1700000000000017E-4</c:v>
                </c:pt>
                <c:pt idx="281">
                  <c:v>-2.8700000000000009E-4</c:v>
                </c:pt>
                <c:pt idx="282">
                  <c:v>-3.4900000000000024E-4</c:v>
                </c:pt>
                <c:pt idx="283">
                  <c:v>-5.5700000000000031E-4</c:v>
                </c:pt>
                <c:pt idx="284">
                  <c:v>-7.5200000000000039E-4</c:v>
                </c:pt>
                <c:pt idx="285">
                  <c:v>-9.2900000000000036E-4</c:v>
                </c:pt>
                <c:pt idx="286">
                  <c:v>-1.0330000000000001E-3</c:v>
                </c:pt>
                <c:pt idx="287">
                  <c:v>-1.0640000000000005E-3</c:v>
                </c:pt>
                <c:pt idx="288">
                  <c:v>-1.0200000000000005E-3</c:v>
                </c:pt>
                <c:pt idx="289">
                  <c:v>-9.0300000000000037E-4</c:v>
                </c:pt>
                <c:pt idx="290">
                  <c:v>-9.300000000000007E-4</c:v>
                </c:pt>
                <c:pt idx="291">
                  <c:v>-1.3010000000000005E-3</c:v>
                </c:pt>
                <c:pt idx="292">
                  <c:v>-1.2899999999999999E-3</c:v>
                </c:pt>
                <c:pt idx="293">
                  <c:v>-1.2539999999999999E-3</c:v>
                </c:pt>
                <c:pt idx="294">
                  <c:v>-1.5540000000000009E-3</c:v>
                </c:pt>
                <c:pt idx="295">
                  <c:v>-1.777000000000001E-3</c:v>
                </c:pt>
                <c:pt idx="296">
                  <c:v>-1.7550000000000009E-3</c:v>
                </c:pt>
                <c:pt idx="297">
                  <c:v>-1.556000000000001E-3</c:v>
                </c:pt>
                <c:pt idx="298">
                  <c:v>-1.4980000000000008E-3</c:v>
                </c:pt>
                <c:pt idx="299">
                  <c:v>-1.574000000000001E-3</c:v>
                </c:pt>
                <c:pt idx="300">
                  <c:v>-1.7150000000000008E-3</c:v>
                </c:pt>
                <c:pt idx="301">
                  <c:v>-1.744000000000001E-3</c:v>
                </c:pt>
                <c:pt idx="302">
                  <c:v>-1.6420000000000009E-3</c:v>
                </c:pt>
                <c:pt idx="303">
                  <c:v>-1.7160000000000009E-3</c:v>
                </c:pt>
                <c:pt idx="304">
                  <c:v>-1.7780000000000014E-3</c:v>
                </c:pt>
                <c:pt idx="305">
                  <c:v>-1.7850000000000008E-3</c:v>
                </c:pt>
                <c:pt idx="306">
                  <c:v>-1.8490000000000006E-3</c:v>
                </c:pt>
                <c:pt idx="307">
                  <c:v>-1.8480000000000009E-3</c:v>
                </c:pt>
                <c:pt idx="308">
                  <c:v>-1.7500000000000013E-3</c:v>
                </c:pt>
                <c:pt idx="309">
                  <c:v>-1.5540000000000009E-3</c:v>
                </c:pt>
                <c:pt idx="310">
                  <c:v>-1.2610000000000004E-3</c:v>
                </c:pt>
                <c:pt idx="311">
                  <c:v>-1.1790000000000004E-3</c:v>
                </c:pt>
                <c:pt idx="312">
                  <c:v>-1.0620000000000004E-3</c:v>
                </c:pt>
                <c:pt idx="313">
                  <c:v>-7.0700000000000038E-4</c:v>
                </c:pt>
                <c:pt idx="314">
                  <c:v>-7.8200000000000025E-4</c:v>
                </c:pt>
                <c:pt idx="315">
                  <c:v>-4.2200000000000017E-4</c:v>
                </c:pt>
                <c:pt idx="316">
                  <c:v>-2.4800000000000017E-4</c:v>
                </c:pt>
                <c:pt idx="317">
                  <c:v>-2.6000000000000022E-5</c:v>
                </c:pt>
                <c:pt idx="318">
                  <c:v>2.4300000000000011E-4</c:v>
                </c:pt>
                <c:pt idx="319">
                  <c:v>2.9700000000000012E-4</c:v>
                </c:pt>
                <c:pt idx="320">
                  <c:v>1.370000000000001E-4</c:v>
                </c:pt>
                <c:pt idx="321">
                  <c:v>8.0000000000000074E-5</c:v>
                </c:pt>
                <c:pt idx="322">
                  <c:v>1.110000000000001E-4</c:v>
                </c:pt>
                <c:pt idx="323">
                  <c:v>1.370000000000001E-4</c:v>
                </c:pt>
                <c:pt idx="324">
                  <c:v>2.5000000000000018E-5</c:v>
                </c:pt>
                <c:pt idx="325">
                  <c:v>-8.7000000000000041E-5</c:v>
                </c:pt>
                <c:pt idx="326">
                  <c:v>-3.1000000000000028E-5</c:v>
                </c:pt>
                <c:pt idx="327">
                  <c:v>3.0000000000000021E-5</c:v>
                </c:pt>
                <c:pt idx="328">
                  <c:v>1.5400000000000011E-4</c:v>
                </c:pt>
                <c:pt idx="329">
                  <c:v>3.0100000000000011E-4</c:v>
                </c:pt>
                <c:pt idx="330">
                  <c:v>4.7100000000000034E-4</c:v>
                </c:pt>
                <c:pt idx="331">
                  <c:v>6.6400000000000031E-4</c:v>
                </c:pt>
                <c:pt idx="332">
                  <c:v>8.8000000000000068E-4</c:v>
                </c:pt>
                <c:pt idx="333">
                  <c:v>9.6600000000000082E-4</c:v>
                </c:pt>
                <c:pt idx="334">
                  <c:v>1.2019999999999995E-3</c:v>
                </c:pt>
                <c:pt idx="335">
                  <c:v>1.5679999999999999E-3</c:v>
                </c:pt>
                <c:pt idx="336">
                  <c:v>1.5950000000000005E-3</c:v>
                </c:pt>
                <c:pt idx="337">
                  <c:v>1.4729999999999999E-3</c:v>
                </c:pt>
                <c:pt idx="338">
                  <c:v>1.4319999999999999E-3</c:v>
                </c:pt>
                <c:pt idx="339">
                  <c:v>1.5060000000000008E-3</c:v>
                </c:pt>
                <c:pt idx="340">
                  <c:v>1.1930000000000005E-3</c:v>
                </c:pt>
                <c:pt idx="341">
                  <c:v>1.0709999999999999E-3</c:v>
                </c:pt>
                <c:pt idx="342">
                  <c:v>1.1350000000000006E-3</c:v>
                </c:pt>
                <c:pt idx="343">
                  <c:v>1.1650000000000005E-3</c:v>
                </c:pt>
                <c:pt idx="344">
                  <c:v>1.1620000000000009E-3</c:v>
                </c:pt>
                <c:pt idx="345">
                  <c:v>1.2080000000000005E-3</c:v>
                </c:pt>
                <c:pt idx="346">
                  <c:v>1.1710000000000006E-3</c:v>
                </c:pt>
                <c:pt idx="347">
                  <c:v>1.0820000000000005E-3</c:v>
                </c:pt>
                <c:pt idx="348">
                  <c:v>1.1190000000000004E-3</c:v>
                </c:pt>
                <c:pt idx="349">
                  <c:v>1.1839999999999999E-3</c:v>
                </c:pt>
                <c:pt idx="350">
                  <c:v>1.2060000000000005E-3</c:v>
                </c:pt>
                <c:pt idx="351">
                  <c:v>1.1990000000000008E-3</c:v>
                </c:pt>
                <c:pt idx="352">
                  <c:v>1.1650000000000005E-3</c:v>
                </c:pt>
                <c:pt idx="353">
                  <c:v>1.1010000000000004E-3</c:v>
                </c:pt>
                <c:pt idx="354">
                  <c:v>1.3179999999999999E-3</c:v>
                </c:pt>
                <c:pt idx="355">
                  <c:v>1.2550000000000005E-3</c:v>
                </c:pt>
                <c:pt idx="356">
                  <c:v>8.1700000000000045E-4</c:v>
                </c:pt>
                <c:pt idx="357">
                  <c:v>7.4100000000000045E-4</c:v>
                </c:pt>
                <c:pt idx="358">
                  <c:v>5.1600000000000018E-4</c:v>
                </c:pt>
                <c:pt idx="359">
                  <c:v>3.5800000000000019E-4</c:v>
                </c:pt>
                <c:pt idx="360">
                  <c:v>5.3400000000000029E-4</c:v>
                </c:pt>
                <c:pt idx="361">
                  <c:v>5.3000000000000031E-4</c:v>
                </c:pt>
                <c:pt idx="362">
                  <c:v>3.3300000000000018E-4</c:v>
                </c:pt>
                <c:pt idx="363">
                  <c:v>3.4200000000000024E-4</c:v>
                </c:pt>
                <c:pt idx="364">
                  <c:v>5.6600000000000021E-4</c:v>
                </c:pt>
                <c:pt idx="365">
                  <c:v>7.0600000000000025E-4</c:v>
                </c:pt>
                <c:pt idx="366">
                  <c:v>6.7400000000000045E-4</c:v>
                </c:pt>
                <c:pt idx="367">
                  <c:v>6.230000000000004E-4</c:v>
                </c:pt>
                <c:pt idx="368">
                  <c:v>9.3200000000000086E-4</c:v>
                </c:pt>
                <c:pt idx="369">
                  <c:v>1.0590000000000005E-3</c:v>
                </c:pt>
                <c:pt idx="370">
                  <c:v>9.2500000000000047E-4</c:v>
                </c:pt>
                <c:pt idx="371">
                  <c:v>7.5000000000000045E-4</c:v>
                </c:pt>
                <c:pt idx="372">
                  <c:v>4.6800000000000021E-4</c:v>
                </c:pt>
                <c:pt idx="373">
                  <c:v>4.9000000000000032E-5</c:v>
                </c:pt>
                <c:pt idx="374">
                  <c:v>-5.0600000000000037E-4</c:v>
                </c:pt>
                <c:pt idx="375">
                  <c:v>-1.1980000000000009E-3</c:v>
                </c:pt>
                <c:pt idx="376">
                  <c:v>-1.7550000000000009E-3</c:v>
                </c:pt>
                <c:pt idx="377">
                  <c:v>-1.6680000000000013E-3</c:v>
                </c:pt>
                <c:pt idx="378">
                  <c:v>-1.4460000000000005E-3</c:v>
                </c:pt>
                <c:pt idx="379">
                  <c:v>-1.4319999999999999E-3</c:v>
                </c:pt>
                <c:pt idx="380">
                  <c:v>-9.2200000000000051E-4</c:v>
                </c:pt>
                <c:pt idx="381">
                  <c:v>-1.680000000000001E-4</c:v>
                </c:pt>
                <c:pt idx="382">
                  <c:v>-5.5000000000000025E-4</c:v>
                </c:pt>
                <c:pt idx="383">
                  <c:v>-7.4600000000000046E-4</c:v>
                </c:pt>
                <c:pt idx="384">
                  <c:v>-4.3200000000000015E-4</c:v>
                </c:pt>
                <c:pt idx="385">
                  <c:v>-3.7900000000000021E-4</c:v>
                </c:pt>
                <c:pt idx="386">
                  <c:v>-5.4900000000000033E-4</c:v>
                </c:pt>
                <c:pt idx="387">
                  <c:v>-7.2200000000000042E-4</c:v>
                </c:pt>
                <c:pt idx="388">
                  <c:v>-8.9800000000000069E-4</c:v>
                </c:pt>
                <c:pt idx="389">
                  <c:v>-7.4200000000000047E-4</c:v>
                </c:pt>
                <c:pt idx="390">
                  <c:v>-8.850000000000008E-4</c:v>
                </c:pt>
                <c:pt idx="391">
                  <c:v>-1.0570000000000004E-3</c:v>
                </c:pt>
                <c:pt idx="392">
                  <c:v>-9.4300000000000048E-4</c:v>
                </c:pt>
                <c:pt idx="393">
                  <c:v>-7.5400000000000044E-4</c:v>
                </c:pt>
                <c:pt idx="394">
                  <c:v>-5.5000000000000025E-4</c:v>
                </c:pt>
                <c:pt idx="395">
                  <c:v>-3.9700000000000022E-4</c:v>
                </c:pt>
                <c:pt idx="396">
                  <c:v>-3.1200000000000016E-4</c:v>
                </c:pt>
                <c:pt idx="397">
                  <c:v>-2.9600000000000015E-4</c:v>
                </c:pt>
                <c:pt idx="398">
                  <c:v>-2.0900000000000015E-4</c:v>
                </c:pt>
                <c:pt idx="399">
                  <c:v>-5.8500000000000023E-4</c:v>
                </c:pt>
                <c:pt idx="400">
                  <c:v>-1.3129999999999999E-3</c:v>
                </c:pt>
                <c:pt idx="401">
                  <c:v>-1.4720000000000007E-3</c:v>
                </c:pt>
                <c:pt idx="402">
                  <c:v>-1.7100000000000006E-3</c:v>
                </c:pt>
                <c:pt idx="403">
                  <c:v>-2.3340000000000001E-3</c:v>
                </c:pt>
                <c:pt idx="404">
                  <c:v>-2.2790000000000011E-3</c:v>
                </c:pt>
                <c:pt idx="405">
                  <c:v>-1.860000000000001E-3</c:v>
                </c:pt>
                <c:pt idx="406">
                  <c:v>-1.8620000000000008E-3</c:v>
                </c:pt>
                <c:pt idx="407">
                  <c:v>-2.1390000000000007E-3</c:v>
                </c:pt>
                <c:pt idx="408">
                  <c:v>-1.9910000000000001E-3</c:v>
                </c:pt>
                <c:pt idx="409">
                  <c:v>-1.9470000000000006E-3</c:v>
                </c:pt>
                <c:pt idx="410">
                  <c:v>-1.9340000000000008E-3</c:v>
                </c:pt>
                <c:pt idx="411">
                  <c:v>-2.0340000000000002E-3</c:v>
                </c:pt>
                <c:pt idx="412">
                  <c:v>-1.9130000000000004E-3</c:v>
                </c:pt>
                <c:pt idx="413">
                  <c:v>-1.6300000000000008E-3</c:v>
                </c:pt>
                <c:pt idx="414">
                  <c:v>-1.5679999999999999E-3</c:v>
                </c:pt>
                <c:pt idx="415">
                  <c:v>-1.4909999999999999E-3</c:v>
                </c:pt>
                <c:pt idx="416">
                  <c:v>-1.3699999999999999E-3</c:v>
                </c:pt>
                <c:pt idx="417">
                  <c:v>-1.2049999999999999E-3</c:v>
                </c:pt>
                <c:pt idx="418">
                  <c:v>-9.9500000000000088E-4</c:v>
                </c:pt>
                <c:pt idx="419">
                  <c:v>-7.4000000000000042E-4</c:v>
                </c:pt>
                <c:pt idx="420">
                  <c:v>-8.2700000000000037E-4</c:v>
                </c:pt>
                <c:pt idx="421">
                  <c:v>-1.0130000000000004E-3</c:v>
                </c:pt>
                <c:pt idx="422">
                  <c:v>-8.8000000000000068E-4</c:v>
                </c:pt>
                <c:pt idx="423">
                  <c:v>-8.2900000000000053E-4</c:v>
                </c:pt>
                <c:pt idx="424">
                  <c:v>-8.2100000000000033E-4</c:v>
                </c:pt>
                <c:pt idx="425">
                  <c:v>-5.9700000000000042E-4</c:v>
                </c:pt>
                <c:pt idx="426">
                  <c:v>-6.4000000000000059E-4</c:v>
                </c:pt>
                <c:pt idx="427">
                  <c:v>-7.0900000000000043E-4</c:v>
                </c:pt>
                <c:pt idx="428">
                  <c:v>-4.8400000000000033E-4</c:v>
                </c:pt>
                <c:pt idx="429">
                  <c:v>-3.9300000000000017E-4</c:v>
                </c:pt>
                <c:pt idx="430">
                  <c:v>-4.1100000000000018E-4</c:v>
                </c:pt>
                <c:pt idx="431">
                  <c:v>-3.3700000000000011E-4</c:v>
                </c:pt>
                <c:pt idx="432">
                  <c:v>-3.6900000000000024E-4</c:v>
                </c:pt>
                <c:pt idx="433">
                  <c:v>-3.2600000000000023E-4</c:v>
                </c:pt>
                <c:pt idx="434">
                  <c:v>-4.0300000000000015E-4</c:v>
                </c:pt>
                <c:pt idx="435">
                  <c:v>-4.6200000000000017E-4</c:v>
                </c:pt>
                <c:pt idx="436">
                  <c:v>-4.8700000000000034E-4</c:v>
                </c:pt>
                <c:pt idx="437">
                  <c:v>-5.2800000000000037E-4</c:v>
                </c:pt>
                <c:pt idx="438">
                  <c:v>-4.5300000000000033E-4</c:v>
                </c:pt>
                <c:pt idx="439">
                  <c:v>-2.4400000000000008E-4</c:v>
                </c:pt>
                <c:pt idx="440">
                  <c:v>9.9000000000000102E-5</c:v>
                </c:pt>
                <c:pt idx="441">
                  <c:v>5.7800000000000039E-4</c:v>
                </c:pt>
                <c:pt idx="442">
                  <c:v>6.3900000000000024E-4</c:v>
                </c:pt>
                <c:pt idx="443">
                  <c:v>7.4400000000000052E-4</c:v>
                </c:pt>
                <c:pt idx="444">
                  <c:v>9.2900000000000036E-4</c:v>
                </c:pt>
                <c:pt idx="445">
                  <c:v>1.2310000000000001E-3</c:v>
                </c:pt>
                <c:pt idx="446">
                  <c:v>1.7420000000000014E-3</c:v>
                </c:pt>
                <c:pt idx="447">
                  <c:v>1.9090000000000005E-3</c:v>
                </c:pt>
                <c:pt idx="448">
                  <c:v>1.6890000000000008E-3</c:v>
                </c:pt>
                <c:pt idx="449">
                  <c:v>1.5900000000000009E-3</c:v>
                </c:pt>
                <c:pt idx="450">
                  <c:v>1.7970000000000013E-3</c:v>
                </c:pt>
                <c:pt idx="451">
                  <c:v>1.7480000000000013E-3</c:v>
                </c:pt>
                <c:pt idx="452">
                  <c:v>1.7090000000000009E-3</c:v>
                </c:pt>
                <c:pt idx="453">
                  <c:v>1.7380000000000013E-3</c:v>
                </c:pt>
                <c:pt idx="454">
                  <c:v>1.8010000000000005E-3</c:v>
                </c:pt>
                <c:pt idx="455">
                  <c:v>1.7420000000000014E-3</c:v>
                </c:pt>
                <c:pt idx="456">
                  <c:v>1.5050000000000005E-3</c:v>
                </c:pt>
                <c:pt idx="457">
                  <c:v>1.3580000000000009E-3</c:v>
                </c:pt>
                <c:pt idx="458">
                  <c:v>1.2240000000000005E-3</c:v>
                </c:pt>
                <c:pt idx="459">
                  <c:v>1.1370000000000004E-3</c:v>
                </c:pt>
                <c:pt idx="460">
                  <c:v>1.1169999999999999E-3</c:v>
                </c:pt>
                <c:pt idx="461">
                  <c:v>1.1630000000000008E-3</c:v>
                </c:pt>
                <c:pt idx="462">
                  <c:v>1.2750000000000005E-3</c:v>
                </c:pt>
                <c:pt idx="463">
                  <c:v>1.4530000000000005E-3</c:v>
                </c:pt>
                <c:pt idx="464">
                  <c:v>1.4890000000000005E-3</c:v>
                </c:pt>
                <c:pt idx="465">
                  <c:v>1.3730000000000005E-3</c:v>
                </c:pt>
                <c:pt idx="466">
                  <c:v>1.1550000000000004E-3</c:v>
                </c:pt>
                <c:pt idx="467">
                  <c:v>7.0500000000000033E-4</c:v>
                </c:pt>
                <c:pt idx="468">
                  <c:v>3.0600000000000017E-4</c:v>
                </c:pt>
                <c:pt idx="469">
                  <c:v>2.6100000000000011E-4</c:v>
                </c:pt>
                <c:pt idx="470">
                  <c:v>2.4700000000000009E-4</c:v>
                </c:pt>
                <c:pt idx="471">
                  <c:v>1.7600000000000016E-4</c:v>
                </c:pt>
                <c:pt idx="472">
                  <c:v>2.7300000000000018E-4</c:v>
                </c:pt>
                <c:pt idx="473">
                  <c:v>4.520000000000002E-4</c:v>
                </c:pt>
                <c:pt idx="474">
                  <c:v>5.1100000000000017E-4</c:v>
                </c:pt>
                <c:pt idx="475">
                  <c:v>5.2900000000000039E-4</c:v>
                </c:pt>
                <c:pt idx="476">
                  <c:v>5.4800000000000042E-4</c:v>
                </c:pt>
                <c:pt idx="477">
                  <c:v>4.7400000000000035E-4</c:v>
                </c:pt>
                <c:pt idx="478">
                  <c:v>2.6100000000000011E-4</c:v>
                </c:pt>
                <c:pt idx="479">
                  <c:v>9.9000000000000102E-5</c:v>
                </c:pt>
                <c:pt idx="480">
                  <c:v>8.6000000000000071E-5</c:v>
                </c:pt>
                <c:pt idx="481">
                  <c:v>1.180000000000001E-4</c:v>
                </c:pt>
                <c:pt idx="482">
                  <c:v>9.3000000000000106E-5</c:v>
                </c:pt>
                <c:pt idx="483">
                  <c:v>1.3000000000000006E-5</c:v>
                </c:pt>
                <c:pt idx="484">
                  <c:v>-1.2400000000000006E-4</c:v>
                </c:pt>
                <c:pt idx="485">
                  <c:v>7.5000000000000048E-5</c:v>
                </c:pt>
                <c:pt idx="486">
                  <c:v>1.1200000000000009E-4</c:v>
                </c:pt>
                <c:pt idx="487">
                  <c:v>8.2000000000000042E-5</c:v>
                </c:pt>
                <c:pt idx="488">
                  <c:v>-2.3600000000000007E-4</c:v>
                </c:pt>
                <c:pt idx="489">
                  <c:v>-6.7100000000000048E-4</c:v>
                </c:pt>
                <c:pt idx="490">
                  <c:v>-9.4700000000000068E-4</c:v>
                </c:pt>
                <c:pt idx="491">
                  <c:v>-9.7600000000000085E-4</c:v>
                </c:pt>
                <c:pt idx="492">
                  <c:v>-1.0070000000000001E-3</c:v>
                </c:pt>
                <c:pt idx="493">
                  <c:v>-1.0300000000000005E-3</c:v>
                </c:pt>
                <c:pt idx="494">
                  <c:v>-1.0200000000000005E-3</c:v>
                </c:pt>
                <c:pt idx="495">
                  <c:v>-1.0200000000000005E-3</c:v>
                </c:pt>
                <c:pt idx="496">
                  <c:v>-1.0219999999999999E-3</c:v>
                </c:pt>
                <c:pt idx="497">
                  <c:v>-1.0300000000000005E-3</c:v>
                </c:pt>
                <c:pt idx="498">
                  <c:v>-1.0110000000000004E-3</c:v>
                </c:pt>
                <c:pt idx="499">
                  <c:v>-9.840000000000005E-4</c:v>
                </c:pt>
                <c:pt idx="500">
                  <c:v>-1.0030000000000004E-3</c:v>
                </c:pt>
                <c:pt idx="501">
                  <c:v>-1.0210000000000004E-3</c:v>
                </c:pt>
                <c:pt idx="502">
                  <c:v>-1.0340000000000004E-3</c:v>
                </c:pt>
                <c:pt idx="503">
                  <c:v>-1.0089999999999999E-3</c:v>
                </c:pt>
                <c:pt idx="504">
                  <c:v>-9.4800000000000093E-4</c:v>
                </c:pt>
                <c:pt idx="505">
                  <c:v>-8.5000000000000082E-4</c:v>
                </c:pt>
                <c:pt idx="506">
                  <c:v>-7.1500000000000025E-4</c:v>
                </c:pt>
                <c:pt idx="507">
                  <c:v>-4.8500000000000019E-4</c:v>
                </c:pt>
                <c:pt idx="508">
                  <c:v>-1.3800000000000007E-4</c:v>
                </c:pt>
                <c:pt idx="509">
                  <c:v>3.9900000000000021E-4</c:v>
                </c:pt>
                <c:pt idx="510">
                  <c:v>8.5100000000000063E-4</c:v>
                </c:pt>
                <c:pt idx="511">
                  <c:v>9.7600000000000085E-4</c:v>
                </c:pt>
                <c:pt idx="512">
                  <c:v>1.1199999999999999E-3</c:v>
                </c:pt>
                <c:pt idx="513">
                  <c:v>1.1530000000000006E-3</c:v>
                </c:pt>
                <c:pt idx="514">
                  <c:v>9.4800000000000093E-4</c:v>
                </c:pt>
                <c:pt idx="515">
                  <c:v>8.2000000000000052E-4</c:v>
                </c:pt>
                <c:pt idx="516">
                  <c:v>8.0300000000000033E-4</c:v>
                </c:pt>
                <c:pt idx="517">
                  <c:v>8.3200000000000082E-4</c:v>
                </c:pt>
                <c:pt idx="518">
                  <c:v>7.7800000000000059E-4</c:v>
                </c:pt>
                <c:pt idx="519">
                  <c:v>7.5800000000000043E-4</c:v>
                </c:pt>
                <c:pt idx="520">
                  <c:v>7.7400000000000049E-4</c:v>
                </c:pt>
                <c:pt idx="521">
                  <c:v>9.1300000000000051E-4</c:v>
                </c:pt>
                <c:pt idx="522">
                  <c:v>1.1680000000000009E-3</c:v>
                </c:pt>
                <c:pt idx="523">
                  <c:v>1.1930000000000005E-3</c:v>
                </c:pt>
                <c:pt idx="524">
                  <c:v>1.0650000000000004E-3</c:v>
                </c:pt>
                <c:pt idx="525">
                  <c:v>8.850000000000008E-4</c:v>
                </c:pt>
                <c:pt idx="526">
                  <c:v>6.5200000000000024E-4</c:v>
                </c:pt>
                <c:pt idx="527">
                  <c:v>3.6700000000000019E-4</c:v>
                </c:pt>
                <c:pt idx="528">
                  <c:v>2.3800000000000015E-4</c:v>
                </c:pt>
                <c:pt idx="529">
                  <c:v>5.8700000000000028E-4</c:v>
                </c:pt>
                <c:pt idx="530">
                  <c:v>6.7600000000000039E-4</c:v>
                </c:pt>
                <c:pt idx="531">
                  <c:v>5.9700000000000042E-4</c:v>
                </c:pt>
                <c:pt idx="532">
                  <c:v>7.7800000000000059E-4</c:v>
                </c:pt>
                <c:pt idx="533">
                  <c:v>1.0440000000000004E-3</c:v>
                </c:pt>
                <c:pt idx="534">
                  <c:v>1.0360000000000005E-3</c:v>
                </c:pt>
                <c:pt idx="535">
                  <c:v>1.0700000000000009E-3</c:v>
                </c:pt>
                <c:pt idx="536">
                  <c:v>1.1160000000000009E-3</c:v>
                </c:pt>
                <c:pt idx="537">
                  <c:v>9.5300000000000061E-4</c:v>
                </c:pt>
                <c:pt idx="538">
                  <c:v>8.9200000000000065E-4</c:v>
                </c:pt>
                <c:pt idx="539">
                  <c:v>9.7000000000000038E-4</c:v>
                </c:pt>
                <c:pt idx="540">
                  <c:v>9.8900000000000073E-4</c:v>
                </c:pt>
                <c:pt idx="541">
                  <c:v>9.5500000000000077E-4</c:v>
                </c:pt>
                <c:pt idx="542">
                  <c:v>1.0490000000000005E-3</c:v>
                </c:pt>
                <c:pt idx="543">
                  <c:v>1.2589999999999999E-3</c:v>
                </c:pt>
                <c:pt idx="544">
                  <c:v>1.4289999999999999E-3</c:v>
                </c:pt>
                <c:pt idx="545">
                  <c:v>1.5180000000000009E-3</c:v>
                </c:pt>
                <c:pt idx="546">
                  <c:v>1.4760000000000005E-3</c:v>
                </c:pt>
                <c:pt idx="547">
                  <c:v>1.3050000000000004E-3</c:v>
                </c:pt>
                <c:pt idx="548">
                  <c:v>1.0030000000000004E-3</c:v>
                </c:pt>
                <c:pt idx="549">
                  <c:v>7.6500000000000038E-4</c:v>
                </c:pt>
                <c:pt idx="550">
                  <c:v>7.2400000000000047E-4</c:v>
                </c:pt>
                <c:pt idx="551">
                  <c:v>3.4600000000000017E-4</c:v>
                </c:pt>
                <c:pt idx="552">
                  <c:v>-3.270000000000002E-4</c:v>
                </c:pt>
                <c:pt idx="553">
                  <c:v>-8.7000000000000033E-4</c:v>
                </c:pt>
                <c:pt idx="554">
                  <c:v>-7.9700000000000051E-4</c:v>
                </c:pt>
                <c:pt idx="555">
                  <c:v>-5.6200000000000022E-4</c:v>
                </c:pt>
                <c:pt idx="556">
                  <c:v>-5.8500000000000023E-4</c:v>
                </c:pt>
                <c:pt idx="557">
                  <c:v>-6.1800000000000038E-4</c:v>
                </c:pt>
                <c:pt idx="558">
                  <c:v>-5.7100000000000033E-4</c:v>
                </c:pt>
                <c:pt idx="559">
                  <c:v>-5.0800000000000031E-4</c:v>
                </c:pt>
                <c:pt idx="560">
                  <c:v>-5.5500000000000048E-4</c:v>
                </c:pt>
                <c:pt idx="561">
                  <c:v>-6.370000000000003E-4</c:v>
                </c:pt>
                <c:pt idx="562">
                  <c:v>-5.5300000000000043E-4</c:v>
                </c:pt>
                <c:pt idx="563">
                  <c:v>-2.7300000000000018E-4</c:v>
                </c:pt>
                <c:pt idx="564">
                  <c:v>-1.7400000000000016E-4</c:v>
                </c:pt>
                <c:pt idx="565">
                  <c:v>-3.2900000000000019E-4</c:v>
                </c:pt>
                <c:pt idx="566">
                  <c:v>-4.6300000000000014E-4</c:v>
                </c:pt>
                <c:pt idx="567">
                  <c:v>-6.3800000000000033E-4</c:v>
                </c:pt>
                <c:pt idx="568">
                  <c:v>-8.5200000000000043E-4</c:v>
                </c:pt>
                <c:pt idx="569">
                  <c:v>-1.1070000000000003E-3</c:v>
                </c:pt>
                <c:pt idx="570">
                  <c:v>-1.4020000000000005E-3</c:v>
                </c:pt>
                <c:pt idx="571">
                  <c:v>-1.3120000000000009E-3</c:v>
                </c:pt>
                <c:pt idx="572">
                  <c:v>-9.1900000000000044E-4</c:v>
                </c:pt>
                <c:pt idx="573">
                  <c:v>-1.190000000000001E-3</c:v>
                </c:pt>
                <c:pt idx="574">
                  <c:v>-9.0600000000000066E-4</c:v>
                </c:pt>
                <c:pt idx="575">
                  <c:v>-5.3100000000000022E-4</c:v>
                </c:pt>
                <c:pt idx="576">
                  <c:v>-7.790000000000005E-4</c:v>
                </c:pt>
                <c:pt idx="577">
                  <c:v>-9.4300000000000048E-4</c:v>
                </c:pt>
                <c:pt idx="578">
                  <c:v>-7.5100000000000047E-4</c:v>
                </c:pt>
                <c:pt idx="579">
                  <c:v>-7.8600000000000035E-4</c:v>
                </c:pt>
                <c:pt idx="580">
                  <c:v>-7.4800000000000051E-4</c:v>
                </c:pt>
                <c:pt idx="581">
                  <c:v>-7.3700000000000046E-4</c:v>
                </c:pt>
                <c:pt idx="582">
                  <c:v>-7.5600000000000049E-4</c:v>
                </c:pt>
                <c:pt idx="583">
                  <c:v>-7.7400000000000049E-4</c:v>
                </c:pt>
                <c:pt idx="584">
                  <c:v>-7.9200000000000049E-4</c:v>
                </c:pt>
                <c:pt idx="585">
                  <c:v>-8.9000000000000082E-4</c:v>
                </c:pt>
                <c:pt idx="586">
                  <c:v>-1.0600000000000008E-3</c:v>
                </c:pt>
                <c:pt idx="587">
                  <c:v>-1.1190000000000004E-3</c:v>
                </c:pt>
                <c:pt idx="588">
                  <c:v>-1.0930000000000004E-3</c:v>
                </c:pt>
                <c:pt idx="589">
                  <c:v>-9.8100000000000097E-4</c:v>
                </c:pt>
                <c:pt idx="590">
                  <c:v>-7.8500000000000043E-4</c:v>
                </c:pt>
                <c:pt idx="591">
                  <c:v>-5.030000000000003E-4</c:v>
                </c:pt>
                <c:pt idx="592">
                  <c:v>-3.2400000000000023E-4</c:v>
                </c:pt>
                <c:pt idx="593">
                  <c:v>-1.7800000000000013E-4</c:v>
                </c:pt>
                <c:pt idx="594">
                  <c:v>-1.5900000000000007E-4</c:v>
                </c:pt>
                <c:pt idx="595">
                  <c:v>-6.6000000000000046E-5</c:v>
                </c:pt>
                <c:pt idx="596">
                  <c:v>-9.5000000000000073E-5</c:v>
                </c:pt>
                <c:pt idx="597">
                  <c:v>-3.3800000000000014E-4</c:v>
                </c:pt>
                <c:pt idx="598">
                  <c:v>-4.3800000000000024E-4</c:v>
                </c:pt>
                <c:pt idx="599">
                  <c:v>-2.2900000000000012E-4</c:v>
                </c:pt>
                <c:pt idx="600">
                  <c:v>-1.1300000000000009E-4</c:v>
                </c:pt>
                <c:pt idx="601">
                  <c:v>-1.680000000000001E-4</c:v>
                </c:pt>
                <c:pt idx="602">
                  <c:v>-2.2300000000000016E-4</c:v>
                </c:pt>
                <c:pt idx="603">
                  <c:v>-2.3200000000000011E-4</c:v>
                </c:pt>
                <c:pt idx="604">
                  <c:v>-2.1700000000000015E-4</c:v>
                </c:pt>
                <c:pt idx="605">
                  <c:v>-2.1700000000000015E-4</c:v>
                </c:pt>
                <c:pt idx="606">
                  <c:v>-2.6700000000000015E-4</c:v>
                </c:pt>
                <c:pt idx="607">
                  <c:v>-2.7600000000000015E-4</c:v>
                </c:pt>
                <c:pt idx="608">
                  <c:v>-3.1300000000000018E-4</c:v>
                </c:pt>
                <c:pt idx="609">
                  <c:v>-2.2100000000000011E-4</c:v>
                </c:pt>
                <c:pt idx="610">
                  <c:v>2.0000000000000019E-5</c:v>
                </c:pt>
                <c:pt idx="611">
                  <c:v>4.1100000000000018E-4</c:v>
                </c:pt>
                <c:pt idx="612">
                  <c:v>9.5300000000000061E-4</c:v>
                </c:pt>
                <c:pt idx="613">
                  <c:v>1.3060000000000005E-3</c:v>
                </c:pt>
                <c:pt idx="614">
                  <c:v>9.5800000000000084E-4</c:v>
                </c:pt>
                <c:pt idx="615">
                  <c:v>2.7000000000000017E-4</c:v>
                </c:pt>
                <c:pt idx="616">
                  <c:v>2.8900000000000014E-4</c:v>
                </c:pt>
                <c:pt idx="617">
                  <c:v>2.0800000000000012E-4</c:v>
                </c:pt>
                <c:pt idx="618">
                  <c:v>1.0800000000000009E-4</c:v>
                </c:pt>
                <c:pt idx="619">
                  <c:v>1.1700000000000009E-4</c:v>
                </c:pt>
                <c:pt idx="620">
                  <c:v>1.9000000000000012E-4</c:v>
                </c:pt>
                <c:pt idx="621">
                  <c:v>1.860000000000001E-4</c:v>
                </c:pt>
                <c:pt idx="622">
                  <c:v>1.6200000000000012E-4</c:v>
                </c:pt>
                <c:pt idx="623">
                  <c:v>6.4000000000000051E-5</c:v>
                </c:pt>
                <c:pt idx="624">
                  <c:v>8.400000000000009E-5</c:v>
                </c:pt>
                <c:pt idx="625">
                  <c:v>1.3800000000000007E-4</c:v>
                </c:pt>
                <c:pt idx="626">
                  <c:v>4.8000000000000035E-5</c:v>
                </c:pt>
                <c:pt idx="627">
                  <c:v>-1.3800000000000007E-4</c:v>
                </c:pt>
                <c:pt idx="628">
                  <c:v>-1.6100000000000012E-4</c:v>
                </c:pt>
                <c:pt idx="629">
                  <c:v>-7.3000000000000053E-5</c:v>
                </c:pt>
                <c:pt idx="630">
                  <c:v>2.5000000000000018E-5</c:v>
                </c:pt>
                <c:pt idx="631">
                  <c:v>1.7000000000000015E-4</c:v>
                </c:pt>
                <c:pt idx="632">
                  <c:v>3.650000000000002E-4</c:v>
                </c:pt>
                <c:pt idx="633">
                  <c:v>6.0700000000000044E-4</c:v>
                </c:pt>
                <c:pt idx="634">
                  <c:v>8.9900000000000082E-4</c:v>
                </c:pt>
                <c:pt idx="635">
                  <c:v>8.6300000000000038E-4</c:v>
                </c:pt>
                <c:pt idx="636">
                  <c:v>5.7600000000000023E-4</c:v>
                </c:pt>
                <c:pt idx="637">
                  <c:v>7.7300000000000057E-4</c:v>
                </c:pt>
                <c:pt idx="638">
                  <c:v>9.5200000000000048E-4</c:v>
                </c:pt>
                <c:pt idx="639">
                  <c:v>1.4970000000000005E-3</c:v>
                </c:pt>
                <c:pt idx="640">
                  <c:v>2.2570000000000012E-3</c:v>
                </c:pt>
                <c:pt idx="641">
                  <c:v>2.6550000000000002E-3</c:v>
                </c:pt>
                <c:pt idx="642">
                  <c:v>2.2340000000000012E-3</c:v>
                </c:pt>
                <c:pt idx="643">
                  <c:v>2.2120000000000009E-3</c:v>
                </c:pt>
                <c:pt idx="644">
                  <c:v>2.4860000000000008E-3</c:v>
                </c:pt>
                <c:pt idx="645">
                  <c:v>2.5210000000000015E-3</c:v>
                </c:pt>
                <c:pt idx="646">
                  <c:v>2.4300000000000007E-3</c:v>
                </c:pt>
                <c:pt idx="647">
                  <c:v>2.4599999999999999E-3</c:v>
                </c:pt>
                <c:pt idx="648">
                  <c:v>2.4820000000000007E-3</c:v>
                </c:pt>
                <c:pt idx="649">
                  <c:v>2.5280000000000016E-3</c:v>
                </c:pt>
                <c:pt idx="650">
                  <c:v>2.543000000000001E-3</c:v>
                </c:pt>
                <c:pt idx="651">
                  <c:v>2.5960000000000002E-3</c:v>
                </c:pt>
                <c:pt idx="652">
                  <c:v>2.5740000000000008E-3</c:v>
                </c:pt>
                <c:pt idx="653">
                  <c:v>2.4590000000000002E-3</c:v>
                </c:pt>
                <c:pt idx="654">
                  <c:v>2.2500000000000016E-3</c:v>
                </c:pt>
                <c:pt idx="655">
                  <c:v>1.9480000000000009E-3</c:v>
                </c:pt>
                <c:pt idx="656">
                  <c:v>1.8120000000000009E-3</c:v>
                </c:pt>
                <c:pt idx="657">
                  <c:v>1.9900000000000009E-3</c:v>
                </c:pt>
                <c:pt idx="658">
                  <c:v>2.275000000000001E-3</c:v>
                </c:pt>
                <c:pt idx="659">
                  <c:v>2.618000000000001E-3</c:v>
                </c:pt>
                <c:pt idx="660">
                  <c:v>2.880000000000001E-3</c:v>
                </c:pt>
                <c:pt idx="661">
                  <c:v>3.0120000000000008E-3</c:v>
                </c:pt>
                <c:pt idx="662">
                  <c:v>3.0900000000000016E-3</c:v>
                </c:pt>
                <c:pt idx="663">
                  <c:v>2.9960000000000008E-3</c:v>
                </c:pt>
                <c:pt idx="664">
                  <c:v>2.8820000000000009E-3</c:v>
                </c:pt>
                <c:pt idx="665">
                  <c:v>2.9950000000000007E-3</c:v>
                </c:pt>
                <c:pt idx="666">
                  <c:v>3.125000000000001E-3</c:v>
                </c:pt>
                <c:pt idx="667">
                  <c:v>3.0650000000000018E-3</c:v>
                </c:pt>
                <c:pt idx="668">
                  <c:v>2.9990000000000008E-3</c:v>
                </c:pt>
                <c:pt idx="669">
                  <c:v>3.1290000000000016E-3</c:v>
                </c:pt>
                <c:pt idx="670">
                  <c:v>3.259000000000001E-3</c:v>
                </c:pt>
                <c:pt idx="671">
                  <c:v>3.2020000000000017E-3</c:v>
                </c:pt>
                <c:pt idx="672">
                  <c:v>3.216000000000001E-3</c:v>
                </c:pt>
                <c:pt idx="673">
                  <c:v>3.095000000000001E-3</c:v>
                </c:pt>
                <c:pt idx="674">
                  <c:v>2.824000000000001E-3</c:v>
                </c:pt>
                <c:pt idx="675">
                  <c:v>2.4040000000000008E-3</c:v>
                </c:pt>
                <c:pt idx="676">
                  <c:v>1.8340000000000006E-3</c:v>
                </c:pt>
                <c:pt idx="677">
                  <c:v>1.1140000000000008E-3</c:v>
                </c:pt>
                <c:pt idx="678">
                  <c:v>6.2500000000000034E-4</c:v>
                </c:pt>
                <c:pt idx="679">
                  <c:v>3.6800000000000022E-4</c:v>
                </c:pt>
                <c:pt idx="680">
                  <c:v>3.5800000000000019E-4</c:v>
                </c:pt>
                <c:pt idx="681">
                  <c:v>6.1800000000000038E-4</c:v>
                </c:pt>
                <c:pt idx="682">
                  <c:v>3.8600000000000022E-4</c:v>
                </c:pt>
                <c:pt idx="683">
                  <c:v>1.5300000000000011E-4</c:v>
                </c:pt>
                <c:pt idx="684">
                  <c:v>-8.0000000000000074E-5</c:v>
                </c:pt>
                <c:pt idx="685">
                  <c:v>2.070000000000001E-4</c:v>
                </c:pt>
                <c:pt idx="686">
                  <c:v>6.5000000000000049E-5</c:v>
                </c:pt>
                <c:pt idx="687">
                  <c:v>-8.5000000000000074E-5</c:v>
                </c:pt>
                <c:pt idx="688">
                  <c:v>-1.3000000000000006E-5</c:v>
                </c:pt>
                <c:pt idx="689">
                  <c:v>6.5000000000000049E-5</c:v>
                </c:pt>
                <c:pt idx="690">
                  <c:v>2.0000000000000012E-6</c:v>
                </c:pt>
                <c:pt idx="691">
                  <c:v>5.0000000000000038E-6</c:v>
                </c:pt>
                <c:pt idx="692">
                  <c:v>2.2000000000000016E-5</c:v>
                </c:pt>
                <c:pt idx="693">
                  <c:v>1.3000000000000006E-5</c:v>
                </c:pt>
                <c:pt idx="694">
                  <c:v>-2.0000000000000012E-6</c:v>
                </c:pt>
                <c:pt idx="695">
                  <c:v>-3.5000000000000024E-5</c:v>
                </c:pt>
                <c:pt idx="696">
                  <c:v>-8.2000000000000042E-5</c:v>
                </c:pt>
                <c:pt idx="697">
                  <c:v>-1.4300000000000006E-4</c:v>
                </c:pt>
                <c:pt idx="698">
                  <c:v>-2.1600000000000013E-4</c:v>
                </c:pt>
                <c:pt idx="699">
                  <c:v>-2.2400000000000019E-4</c:v>
                </c:pt>
                <c:pt idx="700">
                  <c:v>7.400000000000005E-5</c:v>
                </c:pt>
                <c:pt idx="701">
                  <c:v>3.0300000000000016E-4</c:v>
                </c:pt>
                <c:pt idx="702">
                  <c:v>1.0200000000000008E-4</c:v>
                </c:pt>
                <c:pt idx="703">
                  <c:v>-2.5300000000000013E-4</c:v>
                </c:pt>
                <c:pt idx="704">
                  <c:v>-3.3300000000000018E-4</c:v>
                </c:pt>
                <c:pt idx="705">
                  <c:v>-1.5700000000000008E-4</c:v>
                </c:pt>
                <c:pt idx="706">
                  <c:v>2.6100000000000011E-4</c:v>
                </c:pt>
                <c:pt idx="707">
                  <c:v>4.4900000000000034E-4</c:v>
                </c:pt>
                <c:pt idx="708">
                  <c:v>2.850000000000001E-4</c:v>
                </c:pt>
                <c:pt idx="709">
                  <c:v>1.0300000000000008E-4</c:v>
                </c:pt>
                <c:pt idx="710">
                  <c:v>1.8900000000000015E-4</c:v>
                </c:pt>
                <c:pt idx="711">
                  <c:v>2.7700000000000017E-4</c:v>
                </c:pt>
                <c:pt idx="712">
                  <c:v>1.9400000000000011E-4</c:v>
                </c:pt>
                <c:pt idx="713">
                  <c:v>2.0900000000000015E-4</c:v>
                </c:pt>
                <c:pt idx="714">
                  <c:v>4.470000000000004E-4</c:v>
                </c:pt>
                <c:pt idx="715">
                  <c:v>5.9900000000000047E-4</c:v>
                </c:pt>
                <c:pt idx="716">
                  <c:v>7.9200000000000049E-4</c:v>
                </c:pt>
                <c:pt idx="717">
                  <c:v>1.0260000000000004E-3</c:v>
                </c:pt>
                <c:pt idx="718">
                  <c:v>1.3010000000000005E-3</c:v>
                </c:pt>
                <c:pt idx="719">
                  <c:v>1.6160000000000009E-3</c:v>
                </c:pt>
                <c:pt idx="720">
                  <c:v>1.9719999999999998E-3</c:v>
                </c:pt>
                <c:pt idx="721">
                  <c:v>2.6140000000000009E-3</c:v>
                </c:pt>
                <c:pt idx="722">
                  <c:v>2.5710000000000008E-3</c:v>
                </c:pt>
                <c:pt idx="723">
                  <c:v>2.2710000000000009E-3</c:v>
                </c:pt>
                <c:pt idx="724">
                  <c:v>2.3250000000000002E-3</c:v>
                </c:pt>
                <c:pt idx="725">
                  <c:v>2.0340000000000002E-3</c:v>
                </c:pt>
                <c:pt idx="726">
                  <c:v>1.9430000000000005E-3</c:v>
                </c:pt>
                <c:pt idx="727">
                  <c:v>2.1650000000000016E-3</c:v>
                </c:pt>
                <c:pt idx="728">
                  <c:v>2.1990000000000009E-3</c:v>
                </c:pt>
                <c:pt idx="729">
                  <c:v>2.1850000000000016E-3</c:v>
                </c:pt>
                <c:pt idx="730">
                  <c:v>2.1890000000000008E-3</c:v>
                </c:pt>
                <c:pt idx="731">
                  <c:v>2.1860000000000009E-3</c:v>
                </c:pt>
                <c:pt idx="732">
                  <c:v>2.1710000000000002E-3</c:v>
                </c:pt>
                <c:pt idx="733">
                  <c:v>2.190000000000001E-3</c:v>
                </c:pt>
                <c:pt idx="734">
                  <c:v>2.2440000000000016E-3</c:v>
                </c:pt>
                <c:pt idx="735">
                  <c:v>2.2640000000000017E-3</c:v>
                </c:pt>
                <c:pt idx="736">
                  <c:v>2.2210000000000016E-3</c:v>
                </c:pt>
                <c:pt idx="737">
                  <c:v>2.1520000000000007E-3</c:v>
                </c:pt>
                <c:pt idx="738">
                  <c:v>2.0290000000000009E-3</c:v>
                </c:pt>
                <c:pt idx="739">
                  <c:v>1.8670000000000008E-3</c:v>
                </c:pt>
                <c:pt idx="740">
                  <c:v>1.6650000000000009E-3</c:v>
                </c:pt>
                <c:pt idx="741">
                  <c:v>1.4230000000000004E-3</c:v>
                </c:pt>
                <c:pt idx="742">
                  <c:v>1.3630000000000005E-3</c:v>
                </c:pt>
                <c:pt idx="743">
                  <c:v>1.6510000000000003E-3</c:v>
                </c:pt>
                <c:pt idx="744">
                  <c:v>1.733000000000001E-3</c:v>
                </c:pt>
                <c:pt idx="745">
                  <c:v>1.6870000000000003E-3</c:v>
                </c:pt>
                <c:pt idx="746">
                  <c:v>2.007000000000001E-3</c:v>
                </c:pt>
                <c:pt idx="747">
                  <c:v>1.9450000000000003E-3</c:v>
                </c:pt>
                <c:pt idx="748">
                  <c:v>1.556000000000001E-3</c:v>
                </c:pt>
                <c:pt idx="749">
                  <c:v>1.2589999999999999E-3</c:v>
                </c:pt>
                <c:pt idx="750">
                  <c:v>1.1960000000000009E-3</c:v>
                </c:pt>
                <c:pt idx="751">
                  <c:v>1.1299999999999999E-3</c:v>
                </c:pt>
                <c:pt idx="752">
                  <c:v>1.1479999999999999E-3</c:v>
                </c:pt>
                <c:pt idx="753">
                  <c:v>1.1770000000000005E-3</c:v>
                </c:pt>
                <c:pt idx="754">
                  <c:v>1.1479999999999999E-3</c:v>
                </c:pt>
                <c:pt idx="755">
                  <c:v>1.1150000000000005E-3</c:v>
                </c:pt>
                <c:pt idx="756">
                  <c:v>1.0410000000000005E-3</c:v>
                </c:pt>
                <c:pt idx="757">
                  <c:v>8.6400000000000051E-4</c:v>
                </c:pt>
                <c:pt idx="758">
                  <c:v>7.7600000000000043E-4</c:v>
                </c:pt>
                <c:pt idx="759">
                  <c:v>7.570000000000004E-4</c:v>
                </c:pt>
                <c:pt idx="760">
                  <c:v>8.0600000000000083E-4</c:v>
                </c:pt>
                <c:pt idx="761">
                  <c:v>9.2400000000000034E-4</c:v>
                </c:pt>
                <c:pt idx="762">
                  <c:v>1.1110000000000004E-3</c:v>
                </c:pt>
                <c:pt idx="763">
                  <c:v>1.1110000000000004E-3</c:v>
                </c:pt>
                <c:pt idx="764">
                  <c:v>4.0700000000000024E-4</c:v>
                </c:pt>
                <c:pt idx="765">
                  <c:v>2.7400000000000015E-4</c:v>
                </c:pt>
                <c:pt idx="766">
                  <c:v>1.6400000000000014E-4</c:v>
                </c:pt>
                <c:pt idx="767">
                  <c:v>-7.0600000000000025E-4</c:v>
                </c:pt>
                <c:pt idx="768">
                  <c:v>-6.7500000000000047E-4</c:v>
                </c:pt>
                <c:pt idx="769">
                  <c:v>-4.3700000000000032E-4</c:v>
                </c:pt>
                <c:pt idx="770">
                  <c:v>-6.5600000000000022E-4</c:v>
                </c:pt>
                <c:pt idx="771">
                  <c:v>-9.5000000000000065E-4</c:v>
                </c:pt>
                <c:pt idx="772">
                  <c:v>-8.4700000000000086E-4</c:v>
                </c:pt>
                <c:pt idx="773">
                  <c:v>-7.5300000000000041E-4</c:v>
                </c:pt>
                <c:pt idx="774">
                  <c:v>-7.9700000000000051E-4</c:v>
                </c:pt>
                <c:pt idx="775">
                  <c:v>-8.3700000000000094E-4</c:v>
                </c:pt>
                <c:pt idx="776">
                  <c:v>-7.6100000000000039E-4</c:v>
                </c:pt>
                <c:pt idx="777">
                  <c:v>-6.8300000000000045E-4</c:v>
                </c:pt>
                <c:pt idx="778">
                  <c:v>-7.790000000000005E-4</c:v>
                </c:pt>
                <c:pt idx="779">
                  <c:v>-8.9600000000000107E-4</c:v>
                </c:pt>
                <c:pt idx="780">
                  <c:v>-9.7100000000000062E-4</c:v>
                </c:pt>
                <c:pt idx="781">
                  <c:v>-9.3900000000000092E-4</c:v>
                </c:pt>
                <c:pt idx="782">
                  <c:v>-7.9800000000000053E-4</c:v>
                </c:pt>
                <c:pt idx="783">
                  <c:v>-5.5000000000000025E-4</c:v>
                </c:pt>
                <c:pt idx="784">
                  <c:v>-7.1600000000000038E-4</c:v>
                </c:pt>
                <c:pt idx="785">
                  <c:v>-3.0900000000000019E-4</c:v>
                </c:pt>
                <c:pt idx="786">
                  <c:v>4.0000000000000024E-6</c:v>
                </c:pt>
                <c:pt idx="787">
                  <c:v>-9.1000000000000071E-5</c:v>
                </c:pt>
                <c:pt idx="788">
                  <c:v>3.1400000000000015E-4</c:v>
                </c:pt>
                <c:pt idx="789">
                  <c:v>5.1500000000000027E-4</c:v>
                </c:pt>
                <c:pt idx="790">
                  <c:v>3.1700000000000017E-4</c:v>
                </c:pt>
                <c:pt idx="791">
                  <c:v>3.2800000000000022E-4</c:v>
                </c:pt>
                <c:pt idx="792">
                  <c:v>4.7900000000000031E-4</c:v>
                </c:pt>
                <c:pt idx="793">
                  <c:v>4.4200000000000023E-4</c:v>
                </c:pt>
                <c:pt idx="794">
                  <c:v>4.0400000000000022E-4</c:v>
                </c:pt>
                <c:pt idx="795">
                  <c:v>4.1900000000000016E-4</c:v>
                </c:pt>
                <c:pt idx="796">
                  <c:v>4.2700000000000035E-4</c:v>
                </c:pt>
                <c:pt idx="797">
                  <c:v>3.9600000000000019E-4</c:v>
                </c:pt>
                <c:pt idx="798">
                  <c:v>2.830000000000001E-4</c:v>
                </c:pt>
                <c:pt idx="799">
                  <c:v>2.2500000000000016E-4</c:v>
                </c:pt>
                <c:pt idx="800">
                  <c:v>3.630000000000002E-4</c:v>
                </c:pt>
                <c:pt idx="801">
                  <c:v>4.8800000000000032E-4</c:v>
                </c:pt>
                <c:pt idx="802">
                  <c:v>6.2200000000000048E-4</c:v>
                </c:pt>
                <c:pt idx="803">
                  <c:v>7.660000000000003E-4</c:v>
                </c:pt>
                <c:pt idx="804">
                  <c:v>9.1900000000000044E-4</c:v>
                </c:pt>
                <c:pt idx="805">
                  <c:v>1.0809999999999999E-3</c:v>
                </c:pt>
                <c:pt idx="806">
                  <c:v>1.2970000000000004E-3</c:v>
                </c:pt>
                <c:pt idx="807">
                  <c:v>1.3560000000000009E-3</c:v>
                </c:pt>
                <c:pt idx="808">
                  <c:v>1.3270000000000005E-3</c:v>
                </c:pt>
                <c:pt idx="809">
                  <c:v>1.5970000000000003E-3</c:v>
                </c:pt>
                <c:pt idx="810">
                  <c:v>1.7720000000000006E-3</c:v>
                </c:pt>
                <c:pt idx="811">
                  <c:v>1.6760000000000013E-3</c:v>
                </c:pt>
                <c:pt idx="812">
                  <c:v>1.4870000000000005E-3</c:v>
                </c:pt>
                <c:pt idx="813">
                  <c:v>1.4270000000000001E-3</c:v>
                </c:pt>
                <c:pt idx="814">
                  <c:v>1.4260000000000004E-3</c:v>
                </c:pt>
                <c:pt idx="815">
                  <c:v>1.5350000000000003E-3</c:v>
                </c:pt>
                <c:pt idx="816">
                  <c:v>1.574000000000001E-3</c:v>
                </c:pt>
                <c:pt idx="817">
                  <c:v>1.5299999999999999E-3</c:v>
                </c:pt>
                <c:pt idx="818">
                  <c:v>1.5120000000000005E-3</c:v>
                </c:pt>
                <c:pt idx="819">
                  <c:v>1.654000000000001E-3</c:v>
                </c:pt>
                <c:pt idx="820">
                  <c:v>1.6630000000000008E-3</c:v>
                </c:pt>
                <c:pt idx="821">
                  <c:v>1.6190000000000009E-3</c:v>
                </c:pt>
                <c:pt idx="822">
                  <c:v>1.5830000000000009E-3</c:v>
                </c:pt>
                <c:pt idx="823">
                  <c:v>1.5110000000000004E-3</c:v>
                </c:pt>
                <c:pt idx="824">
                  <c:v>1.4030000000000004E-3</c:v>
                </c:pt>
                <c:pt idx="825">
                  <c:v>1.2570000000000001E-3</c:v>
                </c:pt>
                <c:pt idx="826">
                  <c:v>1.0750000000000004E-3</c:v>
                </c:pt>
                <c:pt idx="827">
                  <c:v>1.1479999999999999E-3</c:v>
                </c:pt>
                <c:pt idx="828">
                  <c:v>1.4230000000000004E-3</c:v>
                </c:pt>
                <c:pt idx="829">
                  <c:v>1.1169999999999999E-3</c:v>
                </c:pt>
                <c:pt idx="830">
                  <c:v>1.2099999999999995E-3</c:v>
                </c:pt>
                <c:pt idx="831">
                  <c:v>1.4859999999999999E-3</c:v>
                </c:pt>
                <c:pt idx="832">
                  <c:v>1.3900000000000008E-3</c:v>
                </c:pt>
                <c:pt idx="833">
                  <c:v>1.2840000000000009E-3</c:v>
                </c:pt>
                <c:pt idx="834">
                  <c:v>1.3150000000000004E-3</c:v>
                </c:pt>
                <c:pt idx="835">
                  <c:v>1.1659999999999999E-3</c:v>
                </c:pt>
                <c:pt idx="836">
                  <c:v>9.7400000000000036E-4</c:v>
                </c:pt>
                <c:pt idx="837">
                  <c:v>9.0200000000000046E-4</c:v>
                </c:pt>
                <c:pt idx="838">
                  <c:v>9.2200000000000051E-4</c:v>
                </c:pt>
                <c:pt idx="839">
                  <c:v>9.4600000000000077E-4</c:v>
                </c:pt>
                <c:pt idx="840">
                  <c:v>8.850000000000008E-4</c:v>
                </c:pt>
                <c:pt idx="841">
                  <c:v>8.1600000000000086E-4</c:v>
                </c:pt>
                <c:pt idx="842">
                  <c:v>8.9600000000000107E-4</c:v>
                </c:pt>
                <c:pt idx="843">
                  <c:v>9.9700000000000092E-4</c:v>
                </c:pt>
                <c:pt idx="844">
                  <c:v>8.4600000000000094E-4</c:v>
                </c:pt>
                <c:pt idx="845">
                  <c:v>5.9500000000000048E-4</c:v>
                </c:pt>
                <c:pt idx="846">
                  <c:v>3.1000000000000022E-4</c:v>
                </c:pt>
                <c:pt idx="847">
                  <c:v>-1.0000000000000009E-5</c:v>
                </c:pt>
                <c:pt idx="848">
                  <c:v>-2.6000000000000022E-5</c:v>
                </c:pt>
                <c:pt idx="849">
                  <c:v>-3.2600000000000023E-4</c:v>
                </c:pt>
                <c:pt idx="850">
                  <c:v>-6.5300000000000048E-4</c:v>
                </c:pt>
                <c:pt idx="851">
                  <c:v>-2.6800000000000017E-4</c:v>
                </c:pt>
                <c:pt idx="852">
                  <c:v>-7.2900000000000059E-4</c:v>
                </c:pt>
                <c:pt idx="853">
                  <c:v>-5.4600000000000037E-4</c:v>
                </c:pt>
                <c:pt idx="854">
                  <c:v>-2.800000000000002E-5</c:v>
                </c:pt>
                <c:pt idx="855">
                  <c:v>-4.0000000000000037E-5</c:v>
                </c:pt>
                <c:pt idx="856">
                  <c:v>-2.6200000000000024E-4</c:v>
                </c:pt>
                <c:pt idx="857">
                  <c:v>-1.7300000000000017E-4</c:v>
                </c:pt>
                <c:pt idx="858">
                  <c:v>-6.5000000000000049E-5</c:v>
                </c:pt>
                <c:pt idx="859">
                  <c:v>1.0399999999999999E-4</c:v>
                </c:pt>
                <c:pt idx="860">
                  <c:v>1.4100000000000009E-4</c:v>
                </c:pt>
                <c:pt idx="861">
                  <c:v>2.3300000000000008E-4</c:v>
                </c:pt>
                <c:pt idx="862">
                  <c:v>2.7700000000000017E-4</c:v>
                </c:pt>
                <c:pt idx="863">
                  <c:v>2.9200000000000016E-4</c:v>
                </c:pt>
                <c:pt idx="864">
                  <c:v>3.1400000000000015E-4</c:v>
                </c:pt>
                <c:pt idx="865">
                  <c:v>3.1800000000000019E-4</c:v>
                </c:pt>
                <c:pt idx="866">
                  <c:v>2.5800000000000015E-4</c:v>
                </c:pt>
                <c:pt idx="867">
                  <c:v>1.3400000000000011E-4</c:v>
                </c:pt>
                <c:pt idx="868">
                  <c:v>-5.4000000000000045E-5</c:v>
                </c:pt>
                <c:pt idx="869">
                  <c:v>-3.0600000000000017E-4</c:v>
                </c:pt>
                <c:pt idx="870">
                  <c:v>-2.9100000000000013E-4</c:v>
                </c:pt>
                <c:pt idx="871">
                  <c:v>-7.7200000000000044E-4</c:v>
                </c:pt>
                <c:pt idx="872">
                  <c:v>-5.0000000000000023E-4</c:v>
                </c:pt>
                <c:pt idx="873">
                  <c:v>-7.5600000000000049E-4</c:v>
                </c:pt>
                <c:pt idx="874">
                  <c:v>-1.0390000000000004E-3</c:v>
                </c:pt>
                <c:pt idx="875">
                  <c:v>-8.9500000000000072E-4</c:v>
                </c:pt>
                <c:pt idx="876">
                  <c:v>-7.7400000000000049E-4</c:v>
                </c:pt>
                <c:pt idx="877">
                  <c:v>-9.1700000000000082E-4</c:v>
                </c:pt>
                <c:pt idx="878">
                  <c:v>-6.900000000000004E-4</c:v>
                </c:pt>
                <c:pt idx="879">
                  <c:v>-4.980000000000004E-4</c:v>
                </c:pt>
                <c:pt idx="880">
                  <c:v>-3.4800000000000022E-4</c:v>
                </c:pt>
                <c:pt idx="881">
                  <c:v>-4.0100000000000021E-4</c:v>
                </c:pt>
                <c:pt idx="882">
                  <c:v>-4.5400000000000025E-4</c:v>
                </c:pt>
                <c:pt idx="883">
                  <c:v>-3.4000000000000019E-4</c:v>
                </c:pt>
                <c:pt idx="884">
                  <c:v>-2.1200000000000017E-4</c:v>
                </c:pt>
                <c:pt idx="885">
                  <c:v>-3.2600000000000023E-4</c:v>
                </c:pt>
                <c:pt idx="886">
                  <c:v>-4.7500000000000032E-4</c:v>
                </c:pt>
                <c:pt idx="887">
                  <c:v>-4.0900000000000018E-4</c:v>
                </c:pt>
                <c:pt idx="888">
                  <c:v>-2.8900000000000014E-4</c:v>
                </c:pt>
                <c:pt idx="889">
                  <c:v>-1.7700000000000013E-4</c:v>
                </c:pt>
                <c:pt idx="890">
                  <c:v>-7.400000000000005E-5</c:v>
                </c:pt>
                <c:pt idx="891">
                  <c:v>-2.9800000000000014E-4</c:v>
                </c:pt>
                <c:pt idx="892">
                  <c:v>7.2000000000000056E-5</c:v>
                </c:pt>
                <c:pt idx="893">
                  <c:v>3.2900000000000019E-4</c:v>
                </c:pt>
                <c:pt idx="894">
                  <c:v>-7.1000000000000059E-5</c:v>
                </c:pt>
                <c:pt idx="895">
                  <c:v>5.030000000000003E-4</c:v>
                </c:pt>
                <c:pt idx="896">
                  <c:v>6.3600000000000028E-4</c:v>
                </c:pt>
                <c:pt idx="897">
                  <c:v>3.0500000000000015E-4</c:v>
                </c:pt>
                <c:pt idx="898">
                  <c:v>3.0100000000000011E-4</c:v>
                </c:pt>
                <c:pt idx="899">
                  <c:v>6.3100000000000038E-4</c:v>
                </c:pt>
                <c:pt idx="900">
                  <c:v>4.8200000000000017E-4</c:v>
                </c:pt>
                <c:pt idx="901">
                  <c:v>3.3100000000000013E-4</c:v>
                </c:pt>
                <c:pt idx="902">
                  <c:v>1.7900000000000012E-4</c:v>
                </c:pt>
                <c:pt idx="903">
                  <c:v>1.6400000000000014E-4</c:v>
                </c:pt>
                <c:pt idx="904">
                  <c:v>7.400000000000005E-5</c:v>
                </c:pt>
                <c:pt idx="905">
                  <c:v>-8.0000000000000074E-5</c:v>
                </c:pt>
                <c:pt idx="906">
                  <c:v>-8.2000000000000042E-5</c:v>
                </c:pt>
                <c:pt idx="907">
                  <c:v>-8.0000000000000064E-6</c:v>
                </c:pt>
                <c:pt idx="908">
                  <c:v>1.0200000000000008E-4</c:v>
                </c:pt>
                <c:pt idx="909">
                  <c:v>3.2600000000000023E-4</c:v>
                </c:pt>
                <c:pt idx="910">
                  <c:v>6.810000000000004E-4</c:v>
                </c:pt>
                <c:pt idx="911">
                  <c:v>1.1659999999999999E-3</c:v>
                </c:pt>
                <c:pt idx="912">
                  <c:v>1.780000000000001E-3</c:v>
                </c:pt>
                <c:pt idx="913">
                  <c:v>1.9620000000000011E-3</c:v>
                </c:pt>
                <c:pt idx="914">
                  <c:v>1.978000000000001E-3</c:v>
                </c:pt>
                <c:pt idx="915">
                  <c:v>1.9170000000000005E-3</c:v>
                </c:pt>
                <c:pt idx="916">
                  <c:v>1.958000000000001E-3</c:v>
                </c:pt>
                <c:pt idx="917">
                  <c:v>1.8130000000000006E-3</c:v>
                </c:pt>
                <c:pt idx="918">
                  <c:v>1.7600000000000014E-3</c:v>
                </c:pt>
                <c:pt idx="919">
                  <c:v>1.8270000000000009E-3</c:v>
                </c:pt>
                <c:pt idx="920">
                  <c:v>2.0769999999999999E-3</c:v>
                </c:pt>
                <c:pt idx="921">
                  <c:v>2.0600000000000011E-3</c:v>
                </c:pt>
                <c:pt idx="922">
                  <c:v>2.004000000000001E-3</c:v>
                </c:pt>
                <c:pt idx="923">
                  <c:v>1.9380000000000009E-3</c:v>
                </c:pt>
                <c:pt idx="924">
                  <c:v>1.9390000000000008E-3</c:v>
                </c:pt>
                <c:pt idx="925">
                  <c:v>2.0090000000000008E-3</c:v>
                </c:pt>
                <c:pt idx="926">
                  <c:v>1.9400000000000005E-3</c:v>
                </c:pt>
                <c:pt idx="927">
                  <c:v>1.9559999999999998E-3</c:v>
                </c:pt>
                <c:pt idx="928">
                  <c:v>1.9759999999999999E-3</c:v>
                </c:pt>
                <c:pt idx="929">
                  <c:v>1.9430000000000005E-3</c:v>
                </c:pt>
                <c:pt idx="930">
                  <c:v>1.9659999999999999E-3</c:v>
                </c:pt>
                <c:pt idx="931">
                  <c:v>2.053000000000001E-3</c:v>
                </c:pt>
                <c:pt idx="932">
                  <c:v>2.2040000000000015E-3</c:v>
                </c:pt>
                <c:pt idx="933">
                  <c:v>2.4200000000000011E-3</c:v>
                </c:pt>
                <c:pt idx="934">
                  <c:v>2.6790000000000008E-3</c:v>
                </c:pt>
                <c:pt idx="935">
                  <c:v>2.6500000000000009E-3</c:v>
                </c:pt>
                <c:pt idx="936">
                  <c:v>2.7730000000000012E-3</c:v>
                </c:pt>
                <c:pt idx="937">
                  <c:v>2.8310000000000002E-3</c:v>
                </c:pt>
                <c:pt idx="938">
                  <c:v>2.4280000000000009E-3</c:v>
                </c:pt>
                <c:pt idx="939">
                  <c:v>1.9380000000000009E-3</c:v>
                </c:pt>
                <c:pt idx="940">
                  <c:v>1.6660000000000008E-3</c:v>
                </c:pt>
                <c:pt idx="941">
                  <c:v>1.4120000000000005E-3</c:v>
                </c:pt>
                <c:pt idx="942">
                  <c:v>1.1760000000000008E-3</c:v>
                </c:pt>
                <c:pt idx="943">
                  <c:v>1.3940000000000009E-3</c:v>
                </c:pt>
                <c:pt idx="944">
                  <c:v>1.5050000000000005E-3</c:v>
                </c:pt>
                <c:pt idx="945">
                  <c:v>1.5110000000000004E-3</c:v>
                </c:pt>
                <c:pt idx="946">
                  <c:v>1.5120000000000005E-3</c:v>
                </c:pt>
                <c:pt idx="947">
                  <c:v>1.5050000000000005E-3</c:v>
                </c:pt>
                <c:pt idx="948">
                  <c:v>1.5240000000000008E-3</c:v>
                </c:pt>
                <c:pt idx="949">
                  <c:v>1.5550000000000008E-3</c:v>
                </c:pt>
                <c:pt idx="950">
                  <c:v>1.4649999999999999E-3</c:v>
                </c:pt>
                <c:pt idx="951">
                  <c:v>1.378000000000001E-3</c:v>
                </c:pt>
                <c:pt idx="952">
                  <c:v>1.2819999999999999E-3</c:v>
                </c:pt>
                <c:pt idx="953">
                  <c:v>1.1630000000000008E-3</c:v>
                </c:pt>
                <c:pt idx="954">
                  <c:v>1.0200000000000005E-3</c:v>
                </c:pt>
                <c:pt idx="955">
                  <c:v>8.5300000000000035E-4</c:v>
                </c:pt>
                <c:pt idx="956">
                  <c:v>8.5300000000000035E-4</c:v>
                </c:pt>
                <c:pt idx="957">
                  <c:v>8.6400000000000051E-4</c:v>
                </c:pt>
                <c:pt idx="958">
                  <c:v>8.2000000000000052E-4</c:v>
                </c:pt>
                <c:pt idx="959">
                  <c:v>1.0690000000000005E-3</c:v>
                </c:pt>
                <c:pt idx="960">
                  <c:v>1.0579999999999999E-3</c:v>
                </c:pt>
                <c:pt idx="961">
                  <c:v>1.0089999999999999E-3</c:v>
                </c:pt>
                <c:pt idx="962">
                  <c:v>1.1060000000000009E-3</c:v>
                </c:pt>
                <c:pt idx="963">
                  <c:v>9.1400000000000075E-4</c:v>
                </c:pt>
                <c:pt idx="964">
                  <c:v>7.9900000000000045E-4</c:v>
                </c:pt>
                <c:pt idx="965">
                  <c:v>9.1400000000000075E-4</c:v>
                </c:pt>
                <c:pt idx="966">
                  <c:v>9.8000000000000084E-4</c:v>
                </c:pt>
                <c:pt idx="967">
                  <c:v>1.0510000000000005E-3</c:v>
                </c:pt>
                <c:pt idx="968">
                  <c:v>8.9800000000000069E-4</c:v>
                </c:pt>
                <c:pt idx="969">
                  <c:v>9.7400000000000036E-4</c:v>
                </c:pt>
                <c:pt idx="970">
                  <c:v>9.5600000000000069E-4</c:v>
                </c:pt>
                <c:pt idx="971">
                  <c:v>9.2300000000000064E-4</c:v>
                </c:pt>
                <c:pt idx="972">
                  <c:v>9.5300000000000061E-4</c:v>
                </c:pt>
                <c:pt idx="973">
                  <c:v>9.7800000000000057E-4</c:v>
                </c:pt>
                <c:pt idx="974">
                  <c:v>7.8200000000000025E-4</c:v>
                </c:pt>
                <c:pt idx="975">
                  <c:v>3.2300000000000021E-4</c:v>
                </c:pt>
                <c:pt idx="976">
                  <c:v>-9.5000000000000073E-5</c:v>
                </c:pt>
                <c:pt idx="977">
                  <c:v>-3.8900000000000019E-4</c:v>
                </c:pt>
                <c:pt idx="978">
                  <c:v>-3.5200000000000015E-4</c:v>
                </c:pt>
                <c:pt idx="979">
                  <c:v>-1.400000000000001E-5</c:v>
                </c:pt>
                <c:pt idx="980">
                  <c:v>-1.8100000000000012E-4</c:v>
                </c:pt>
                <c:pt idx="981">
                  <c:v>-4.0200000000000018E-4</c:v>
                </c:pt>
                <c:pt idx="982">
                  <c:v>-3.6100000000000021E-4</c:v>
                </c:pt>
                <c:pt idx="983">
                  <c:v>-4.3900000000000021E-4</c:v>
                </c:pt>
                <c:pt idx="984">
                  <c:v>-1.3900000000000007E-4</c:v>
                </c:pt>
                <c:pt idx="985">
                  <c:v>-5.7000000000000044E-5</c:v>
                </c:pt>
                <c:pt idx="986">
                  <c:v>-2.6100000000000011E-4</c:v>
                </c:pt>
                <c:pt idx="987">
                  <c:v>-3.7900000000000021E-4</c:v>
                </c:pt>
                <c:pt idx="988">
                  <c:v>-3.7500000000000022E-4</c:v>
                </c:pt>
                <c:pt idx="989">
                  <c:v>-3.6200000000000023E-4</c:v>
                </c:pt>
                <c:pt idx="990">
                  <c:v>-3.1800000000000019E-4</c:v>
                </c:pt>
                <c:pt idx="991">
                  <c:v>-4.5600000000000019E-4</c:v>
                </c:pt>
                <c:pt idx="992">
                  <c:v>-4.4200000000000023E-4</c:v>
                </c:pt>
                <c:pt idx="993">
                  <c:v>-3.850000000000002E-4</c:v>
                </c:pt>
                <c:pt idx="994">
                  <c:v>-3.3100000000000013E-4</c:v>
                </c:pt>
                <c:pt idx="995">
                  <c:v>-3.4500000000000015E-4</c:v>
                </c:pt>
                <c:pt idx="996">
                  <c:v>-4.2800000000000032E-4</c:v>
                </c:pt>
                <c:pt idx="997">
                  <c:v>-5.7900000000000041E-4</c:v>
                </c:pt>
                <c:pt idx="998">
                  <c:v>-7.9800000000000053E-4</c:v>
                </c:pt>
                <c:pt idx="999">
                  <c:v>-8.1300000000000035E-4</c:v>
                </c:pt>
                <c:pt idx="1000">
                  <c:v>-7.6200000000000031E-4</c:v>
                </c:pt>
                <c:pt idx="1001">
                  <c:v>-8.5900000000000082E-4</c:v>
                </c:pt>
                <c:pt idx="1002">
                  <c:v>-9.9600000000000101E-4</c:v>
                </c:pt>
                <c:pt idx="1003">
                  <c:v>-1.1270000000000004E-3</c:v>
                </c:pt>
                <c:pt idx="1004">
                  <c:v>-1.2400000000000004E-3</c:v>
                </c:pt>
                <c:pt idx="1005">
                  <c:v>-1.1690000000000003E-3</c:v>
                </c:pt>
                <c:pt idx="1006">
                  <c:v>-1.1000000000000005E-3</c:v>
                </c:pt>
                <c:pt idx="1007">
                  <c:v>-1.0850000000000005E-3</c:v>
                </c:pt>
                <c:pt idx="1008">
                  <c:v>-1.1130000000000005E-3</c:v>
                </c:pt>
                <c:pt idx="1009">
                  <c:v>-1.0759999999999999E-3</c:v>
                </c:pt>
                <c:pt idx="1010">
                  <c:v>-1.1119999999999999E-3</c:v>
                </c:pt>
                <c:pt idx="1011">
                  <c:v>-9.840000000000005E-4</c:v>
                </c:pt>
                <c:pt idx="1012">
                  <c:v>-1.0560000000000005E-3</c:v>
                </c:pt>
                <c:pt idx="1013">
                  <c:v>-1.0430000000000001E-3</c:v>
                </c:pt>
                <c:pt idx="1014">
                  <c:v>-1.0240000000000004E-3</c:v>
                </c:pt>
                <c:pt idx="1015">
                  <c:v>-1.0260000000000004E-3</c:v>
                </c:pt>
                <c:pt idx="1016">
                  <c:v>-1.0100000000000005E-3</c:v>
                </c:pt>
                <c:pt idx="1017">
                  <c:v>-1.0930000000000004E-3</c:v>
                </c:pt>
                <c:pt idx="1018">
                  <c:v>-1.0089999999999999E-3</c:v>
                </c:pt>
                <c:pt idx="1019">
                  <c:v>-1.0219999999999999E-3</c:v>
                </c:pt>
                <c:pt idx="1020">
                  <c:v>-1.2149999999999999E-3</c:v>
                </c:pt>
                <c:pt idx="1021">
                  <c:v>-1.2220000000000004E-3</c:v>
                </c:pt>
                <c:pt idx="1022">
                  <c:v>-1.3710000000000005E-3</c:v>
                </c:pt>
                <c:pt idx="1023">
                  <c:v>-1.3619999999999999E-3</c:v>
                </c:pt>
                <c:pt idx="1024">
                  <c:v>-8.0800000000000045E-4</c:v>
                </c:pt>
                <c:pt idx="1025">
                  <c:v>-4.4800000000000037E-4</c:v>
                </c:pt>
                <c:pt idx="1026">
                  <c:v>-2.3600000000000007E-4</c:v>
                </c:pt>
                <c:pt idx="1027">
                  <c:v>-3.4700000000000019E-4</c:v>
                </c:pt>
                <c:pt idx="1028">
                  <c:v>-2.8700000000000009E-4</c:v>
                </c:pt>
                <c:pt idx="1029">
                  <c:v>-2.1700000000000015E-4</c:v>
                </c:pt>
                <c:pt idx="1030">
                  <c:v>-3.0100000000000011E-4</c:v>
                </c:pt>
                <c:pt idx="1031">
                  <c:v>-4.0100000000000021E-4</c:v>
                </c:pt>
                <c:pt idx="1032">
                  <c:v>-3.2800000000000022E-4</c:v>
                </c:pt>
                <c:pt idx="1033">
                  <c:v>-1.5000000000000004E-4</c:v>
                </c:pt>
                <c:pt idx="1034">
                  <c:v>1.160000000000001E-4</c:v>
                </c:pt>
                <c:pt idx="1035">
                  <c:v>8.5000000000000074E-5</c:v>
                </c:pt>
                <c:pt idx="1036">
                  <c:v>1.6500000000000011E-4</c:v>
                </c:pt>
                <c:pt idx="1037">
                  <c:v>2.4100000000000008E-4</c:v>
                </c:pt>
                <c:pt idx="1038">
                  <c:v>3.4100000000000016E-4</c:v>
                </c:pt>
                <c:pt idx="1039">
                  <c:v>3.9600000000000019E-4</c:v>
                </c:pt>
                <c:pt idx="1040">
                  <c:v>4.0600000000000017E-4</c:v>
                </c:pt>
                <c:pt idx="1041">
                  <c:v>3.7100000000000024E-4</c:v>
                </c:pt>
                <c:pt idx="1042">
                  <c:v>2.9100000000000013E-4</c:v>
                </c:pt>
                <c:pt idx="1043">
                  <c:v>-6.9000000000000051E-5</c:v>
                </c:pt>
                <c:pt idx="1044">
                  <c:v>-4.8800000000000032E-4</c:v>
                </c:pt>
                <c:pt idx="1045">
                  <c:v>-7.9900000000000045E-4</c:v>
                </c:pt>
                <c:pt idx="1046">
                  <c:v>-9.5700000000000082E-4</c:v>
                </c:pt>
                <c:pt idx="1047">
                  <c:v>-9.4500000000000074E-4</c:v>
                </c:pt>
                <c:pt idx="1048">
                  <c:v>-8.1700000000000045E-4</c:v>
                </c:pt>
                <c:pt idx="1049">
                  <c:v>-8.2400000000000051E-4</c:v>
                </c:pt>
                <c:pt idx="1050">
                  <c:v>-9.3800000000000068E-4</c:v>
                </c:pt>
                <c:pt idx="1051">
                  <c:v>-9.4500000000000074E-4</c:v>
                </c:pt>
                <c:pt idx="1052">
                  <c:v>-1.0449999999999999E-3</c:v>
                </c:pt>
                <c:pt idx="1053">
                  <c:v>-1.0499999999999999E-3</c:v>
                </c:pt>
                <c:pt idx="1054">
                  <c:v>-1.0650000000000004E-3</c:v>
                </c:pt>
                <c:pt idx="1055">
                  <c:v>-1.0240000000000004E-3</c:v>
                </c:pt>
                <c:pt idx="1056">
                  <c:v>-9.750000000000005E-4</c:v>
                </c:pt>
                <c:pt idx="1057">
                  <c:v>-8.6400000000000051E-4</c:v>
                </c:pt>
                <c:pt idx="1058">
                  <c:v>-9.7900000000000049E-4</c:v>
                </c:pt>
                <c:pt idx="1059">
                  <c:v>-1.1140000000000008E-3</c:v>
                </c:pt>
                <c:pt idx="1060">
                  <c:v>-9.8100000000000097E-4</c:v>
                </c:pt>
                <c:pt idx="1061">
                  <c:v>-1.0490000000000005E-3</c:v>
                </c:pt>
                <c:pt idx="1062">
                  <c:v>-1.0120000000000005E-3</c:v>
                </c:pt>
                <c:pt idx="1063">
                  <c:v>-8.7000000000000033E-4</c:v>
                </c:pt>
                <c:pt idx="1064">
                  <c:v>-9.8900000000000073E-4</c:v>
                </c:pt>
                <c:pt idx="1065">
                  <c:v>-5.5700000000000031E-4</c:v>
                </c:pt>
                <c:pt idx="1066">
                  <c:v>-2.6400000000000018E-4</c:v>
                </c:pt>
                <c:pt idx="1067">
                  <c:v>-4.6000000000000018E-4</c:v>
                </c:pt>
                <c:pt idx="1068">
                  <c:v>-3.5000000000000024E-5</c:v>
                </c:pt>
                <c:pt idx="1069">
                  <c:v>-3.8000000000000029E-5</c:v>
                </c:pt>
                <c:pt idx="1070">
                  <c:v>-1.2899999999999999E-4</c:v>
                </c:pt>
                <c:pt idx="1071">
                  <c:v>2.2000000000000016E-5</c:v>
                </c:pt>
                <c:pt idx="1072">
                  <c:v>2.9800000000000014E-4</c:v>
                </c:pt>
                <c:pt idx="1073">
                  <c:v>3.0300000000000016E-4</c:v>
                </c:pt>
                <c:pt idx="1074">
                  <c:v>2.850000000000001E-4</c:v>
                </c:pt>
                <c:pt idx="1075">
                  <c:v>2.3200000000000011E-4</c:v>
                </c:pt>
                <c:pt idx="1076">
                  <c:v>7.400000000000005E-5</c:v>
                </c:pt>
                <c:pt idx="1077">
                  <c:v>-1.8900000000000015E-4</c:v>
                </c:pt>
                <c:pt idx="1078">
                  <c:v>-3.8300000000000015E-4</c:v>
                </c:pt>
                <c:pt idx="1079">
                  <c:v>-4.1200000000000004E-4</c:v>
                </c:pt>
                <c:pt idx="1080">
                  <c:v>-3.7500000000000022E-4</c:v>
                </c:pt>
                <c:pt idx="1081">
                  <c:v>-3.1900000000000016E-4</c:v>
                </c:pt>
                <c:pt idx="1082">
                  <c:v>-1.3600000000000011E-4</c:v>
                </c:pt>
                <c:pt idx="1083">
                  <c:v>1.8400000000000011E-4</c:v>
                </c:pt>
                <c:pt idx="1084">
                  <c:v>6.3900000000000024E-4</c:v>
                </c:pt>
                <c:pt idx="1085">
                  <c:v>1.2290000000000001E-3</c:v>
                </c:pt>
                <c:pt idx="1086">
                  <c:v>1.1730000000000006E-3</c:v>
                </c:pt>
                <c:pt idx="1087">
                  <c:v>1.3259999999999999E-3</c:v>
                </c:pt>
                <c:pt idx="1088">
                  <c:v>1.8930000000000006E-3</c:v>
                </c:pt>
                <c:pt idx="1089">
                  <c:v>1.9659999999999999E-3</c:v>
                </c:pt>
                <c:pt idx="1090">
                  <c:v>1.9340000000000008E-3</c:v>
                </c:pt>
                <c:pt idx="1091">
                  <c:v>1.8820000000000013E-3</c:v>
                </c:pt>
                <c:pt idx="1092">
                  <c:v>1.9020000000000007E-3</c:v>
                </c:pt>
                <c:pt idx="1093">
                  <c:v>1.9050000000000004E-3</c:v>
                </c:pt>
                <c:pt idx="1094">
                  <c:v>1.9210000000000004E-3</c:v>
                </c:pt>
                <c:pt idx="1095">
                  <c:v>2.063000000000001E-3</c:v>
                </c:pt>
                <c:pt idx="1096">
                  <c:v>2.102000000000001E-3</c:v>
                </c:pt>
                <c:pt idx="1097">
                  <c:v>2.0740000000000008E-3</c:v>
                </c:pt>
                <c:pt idx="1098">
                  <c:v>2.0760000000000002E-3</c:v>
                </c:pt>
                <c:pt idx="1099">
                  <c:v>2.1060000000000002E-3</c:v>
                </c:pt>
                <c:pt idx="1100">
                  <c:v>2.1890000000000008E-3</c:v>
                </c:pt>
                <c:pt idx="1101">
                  <c:v>2.3540000000000002E-3</c:v>
                </c:pt>
                <c:pt idx="1102">
                  <c:v>2.4460000000000007E-3</c:v>
                </c:pt>
                <c:pt idx="1103">
                  <c:v>2.4329999999999998E-3</c:v>
                </c:pt>
                <c:pt idx="1104">
                  <c:v>2.4490000000000002E-3</c:v>
                </c:pt>
                <c:pt idx="1105">
                  <c:v>2.33E-3</c:v>
                </c:pt>
                <c:pt idx="1106">
                  <c:v>2.2970000000000017E-3</c:v>
                </c:pt>
                <c:pt idx="1107">
                  <c:v>2.3500000000000001E-3</c:v>
                </c:pt>
                <c:pt idx="1108">
                  <c:v>2.2540000000000008E-3</c:v>
                </c:pt>
                <c:pt idx="1109">
                  <c:v>2.3050000000000002E-3</c:v>
                </c:pt>
                <c:pt idx="1110">
                  <c:v>2.4980000000000002E-3</c:v>
                </c:pt>
                <c:pt idx="1111">
                  <c:v>2.347000000000001E-3</c:v>
                </c:pt>
                <c:pt idx="1112">
                  <c:v>2.3389999999999999E-3</c:v>
                </c:pt>
                <c:pt idx="1113">
                  <c:v>2.4510000000000001E-3</c:v>
                </c:pt>
                <c:pt idx="1114">
                  <c:v>2.527000000000001E-3</c:v>
                </c:pt>
                <c:pt idx="1115">
                  <c:v>2.4280000000000009E-3</c:v>
                </c:pt>
                <c:pt idx="1116">
                  <c:v>2.5860000000000011E-3</c:v>
                </c:pt>
                <c:pt idx="1117">
                  <c:v>2.6830000000000018E-3</c:v>
                </c:pt>
                <c:pt idx="1118">
                  <c:v>2.6840000000000011E-3</c:v>
                </c:pt>
                <c:pt idx="1119">
                  <c:v>2.6870000000000019E-3</c:v>
                </c:pt>
                <c:pt idx="1120">
                  <c:v>2.6920000000000008E-3</c:v>
                </c:pt>
                <c:pt idx="1121">
                  <c:v>2.7870000000000017E-3</c:v>
                </c:pt>
                <c:pt idx="1122">
                  <c:v>2.772000000000001E-3</c:v>
                </c:pt>
                <c:pt idx="1123">
                  <c:v>2.6910000000000016E-3</c:v>
                </c:pt>
                <c:pt idx="1124">
                  <c:v>2.6230000000000012E-3</c:v>
                </c:pt>
                <c:pt idx="1125">
                  <c:v>2.5350000000000008E-3</c:v>
                </c:pt>
                <c:pt idx="1126">
                  <c:v>2.4190000000000001E-3</c:v>
                </c:pt>
                <c:pt idx="1127">
                  <c:v>2.275000000000001E-3</c:v>
                </c:pt>
                <c:pt idx="1128">
                  <c:v>2.1030000000000011E-3</c:v>
                </c:pt>
                <c:pt idx="1129">
                  <c:v>2.7180000000000017E-3</c:v>
                </c:pt>
                <c:pt idx="1130">
                  <c:v>2.9540000000000009E-3</c:v>
                </c:pt>
                <c:pt idx="1131">
                  <c:v>2.808000000000001E-3</c:v>
                </c:pt>
                <c:pt idx="1132">
                  <c:v>3.2210000000000016E-3</c:v>
                </c:pt>
                <c:pt idx="1133">
                  <c:v>3.4600000000000017E-3</c:v>
                </c:pt>
                <c:pt idx="1134">
                  <c:v>3.2220000000000018E-3</c:v>
                </c:pt>
                <c:pt idx="1135">
                  <c:v>3.0870000000000012E-3</c:v>
                </c:pt>
                <c:pt idx="1136">
                  <c:v>3.1440000000000018E-3</c:v>
                </c:pt>
                <c:pt idx="1137">
                  <c:v>3.1840000000000019E-3</c:v>
                </c:pt>
                <c:pt idx="1138">
                  <c:v>3.1140000000000009E-3</c:v>
                </c:pt>
                <c:pt idx="1139">
                  <c:v>3.0450000000000017E-3</c:v>
                </c:pt>
                <c:pt idx="1140">
                  <c:v>3.1170000000000017E-3</c:v>
                </c:pt>
                <c:pt idx="1141">
                  <c:v>3.0240000000000011E-3</c:v>
                </c:pt>
                <c:pt idx="1142">
                  <c:v>2.8710000000000007E-3</c:v>
                </c:pt>
                <c:pt idx="1143">
                  <c:v>2.6600000000000018E-3</c:v>
                </c:pt>
                <c:pt idx="1144">
                  <c:v>2.625000000000001E-3</c:v>
                </c:pt>
                <c:pt idx="1145">
                  <c:v>2.6790000000000008E-3</c:v>
                </c:pt>
                <c:pt idx="1146">
                  <c:v>2.6220000000000011E-3</c:v>
                </c:pt>
                <c:pt idx="1147">
                  <c:v>2.5780000000000009E-3</c:v>
                </c:pt>
                <c:pt idx="1148">
                  <c:v>2.5360000000000001E-3</c:v>
                </c:pt>
                <c:pt idx="1149">
                  <c:v>2.360000000000001E-3</c:v>
                </c:pt>
                <c:pt idx="1150">
                  <c:v>2.4430000000000012E-3</c:v>
                </c:pt>
                <c:pt idx="1151">
                  <c:v>2.0450000000000008E-3</c:v>
                </c:pt>
                <c:pt idx="1152">
                  <c:v>1.708000000000001E-3</c:v>
                </c:pt>
                <c:pt idx="1153">
                  <c:v>1.9340000000000008E-3</c:v>
                </c:pt>
                <c:pt idx="1154">
                  <c:v>1.5880000000000009E-3</c:v>
                </c:pt>
                <c:pt idx="1155">
                  <c:v>1.4139999999999999E-3</c:v>
                </c:pt>
                <c:pt idx="1156">
                  <c:v>1.6230000000000005E-3</c:v>
                </c:pt>
                <c:pt idx="1157">
                  <c:v>1.3170000000000005E-3</c:v>
                </c:pt>
                <c:pt idx="1158">
                  <c:v>1.0690000000000005E-3</c:v>
                </c:pt>
                <c:pt idx="1159">
                  <c:v>9.8900000000000073E-4</c:v>
                </c:pt>
                <c:pt idx="1160">
                  <c:v>1.0089999999999999E-3</c:v>
                </c:pt>
                <c:pt idx="1161">
                  <c:v>1.2210000000000001E-3</c:v>
                </c:pt>
                <c:pt idx="1162">
                  <c:v>1.3179999999999999E-3</c:v>
                </c:pt>
                <c:pt idx="1163">
                  <c:v>1.3030000000000003E-3</c:v>
                </c:pt>
                <c:pt idx="1164">
                  <c:v>1.4339999999999999E-3</c:v>
                </c:pt>
                <c:pt idx="1165">
                  <c:v>1.3950000000000008E-3</c:v>
                </c:pt>
                <c:pt idx="1166">
                  <c:v>1.3760000000000009E-3</c:v>
                </c:pt>
                <c:pt idx="1167">
                  <c:v>1.5299999999999999E-3</c:v>
                </c:pt>
                <c:pt idx="1168">
                  <c:v>1.8220000000000009E-3</c:v>
                </c:pt>
                <c:pt idx="1169">
                  <c:v>2.0940000000000008E-3</c:v>
                </c:pt>
                <c:pt idx="1170">
                  <c:v>2.2060000000000009E-3</c:v>
                </c:pt>
                <c:pt idx="1171">
                  <c:v>1.9470000000000006E-3</c:v>
                </c:pt>
                <c:pt idx="1172">
                  <c:v>2.0610000000000008E-3</c:v>
                </c:pt>
                <c:pt idx="1173">
                  <c:v>2.2740000000000008E-3</c:v>
                </c:pt>
                <c:pt idx="1174">
                  <c:v>2.1830000000000018E-3</c:v>
                </c:pt>
                <c:pt idx="1175">
                  <c:v>2.197000000000001E-3</c:v>
                </c:pt>
                <c:pt idx="1176">
                  <c:v>2.3159999999999999E-3</c:v>
                </c:pt>
                <c:pt idx="1177">
                  <c:v>2.3270000000000009E-3</c:v>
                </c:pt>
                <c:pt idx="1178">
                  <c:v>2.3680000000000007E-3</c:v>
                </c:pt>
                <c:pt idx="1179">
                  <c:v>2.4100000000000002E-3</c:v>
                </c:pt>
                <c:pt idx="1180">
                  <c:v>2.367000000000001E-3</c:v>
                </c:pt>
                <c:pt idx="1181">
                  <c:v>2.31E-3</c:v>
                </c:pt>
                <c:pt idx="1182">
                  <c:v>2.3690000000000009E-3</c:v>
                </c:pt>
                <c:pt idx="1183">
                  <c:v>2.4510000000000001E-3</c:v>
                </c:pt>
                <c:pt idx="1184">
                  <c:v>2.6010000000000009E-3</c:v>
                </c:pt>
                <c:pt idx="1185">
                  <c:v>2.5780000000000009E-3</c:v>
                </c:pt>
                <c:pt idx="1186">
                  <c:v>2.6600000000000018E-3</c:v>
                </c:pt>
                <c:pt idx="1187">
                  <c:v>2.7560000000000011E-3</c:v>
                </c:pt>
                <c:pt idx="1188">
                  <c:v>2.7080000000000016E-3</c:v>
                </c:pt>
                <c:pt idx="1189">
                  <c:v>2.6600000000000018E-3</c:v>
                </c:pt>
                <c:pt idx="1190">
                  <c:v>2.752000000000001E-3</c:v>
                </c:pt>
                <c:pt idx="1191">
                  <c:v>3.0060000000000009E-3</c:v>
                </c:pt>
                <c:pt idx="1192">
                  <c:v>3.4900000000000009E-3</c:v>
                </c:pt>
                <c:pt idx="1193">
                  <c:v>3.4600000000000017E-3</c:v>
                </c:pt>
                <c:pt idx="1194">
                  <c:v>3.2850000000000019E-3</c:v>
                </c:pt>
                <c:pt idx="1195">
                  <c:v>3.4980000000000015E-3</c:v>
                </c:pt>
                <c:pt idx="1196">
                  <c:v>3.2710000000000013E-3</c:v>
                </c:pt>
                <c:pt idx="1197">
                  <c:v>3.2310000000000017E-3</c:v>
                </c:pt>
                <c:pt idx="1198">
                  <c:v>3.9110000000000021E-3</c:v>
                </c:pt>
                <c:pt idx="1199">
                  <c:v>4.0170000000000015E-3</c:v>
                </c:pt>
                <c:pt idx="1200">
                  <c:v>4.0179999999999999E-3</c:v>
                </c:pt>
                <c:pt idx="1201">
                  <c:v>4.0910000000000018E-3</c:v>
                </c:pt>
                <c:pt idx="1202">
                  <c:v>4.1549999999999998E-3</c:v>
                </c:pt>
                <c:pt idx="1203">
                  <c:v>4.1269999999999996E-3</c:v>
                </c:pt>
                <c:pt idx="1204">
                  <c:v>3.988000000000002E-3</c:v>
                </c:pt>
                <c:pt idx="1205">
                  <c:v>4.0850000000000018E-3</c:v>
                </c:pt>
                <c:pt idx="1206">
                  <c:v>4.4150000000000023E-3</c:v>
                </c:pt>
                <c:pt idx="1207">
                  <c:v>4.3590000000000018E-3</c:v>
                </c:pt>
                <c:pt idx="1208">
                  <c:v>4.3020000000000003E-3</c:v>
                </c:pt>
                <c:pt idx="1209">
                  <c:v>4.3340000000000019E-3</c:v>
                </c:pt>
                <c:pt idx="1210">
                  <c:v>4.3300000000000022E-3</c:v>
                </c:pt>
                <c:pt idx="1211">
                  <c:v>4.3220000000000003E-3</c:v>
                </c:pt>
                <c:pt idx="1212">
                  <c:v>4.3300000000000022E-3</c:v>
                </c:pt>
                <c:pt idx="1213">
                  <c:v>4.0049999999999999E-3</c:v>
                </c:pt>
                <c:pt idx="1214">
                  <c:v>3.9910000000000006E-3</c:v>
                </c:pt>
                <c:pt idx="1215">
                  <c:v>3.8160000000000008E-3</c:v>
                </c:pt>
                <c:pt idx="1216">
                  <c:v>3.5080000000000016E-3</c:v>
                </c:pt>
                <c:pt idx="1217">
                  <c:v>3.6520000000000016E-3</c:v>
                </c:pt>
                <c:pt idx="1218">
                  <c:v>3.8680000000000016E-3</c:v>
                </c:pt>
                <c:pt idx="1219">
                  <c:v>3.789000000000002E-3</c:v>
                </c:pt>
                <c:pt idx="1220">
                  <c:v>3.7080000000000021E-3</c:v>
                </c:pt>
                <c:pt idx="1221">
                  <c:v>3.9450000000000015E-3</c:v>
                </c:pt>
                <c:pt idx="1222">
                  <c:v>4.0679999999999996E-3</c:v>
                </c:pt>
                <c:pt idx="1223">
                  <c:v>4.0249999999999999E-3</c:v>
                </c:pt>
                <c:pt idx="1224">
                  <c:v>4.065E-3</c:v>
                </c:pt>
                <c:pt idx="1225">
                  <c:v>4.0070000000000019E-3</c:v>
                </c:pt>
                <c:pt idx="1226">
                  <c:v>3.9310000000000013E-3</c:v>
                </c:pt>
                <c:pt idx="1227">
                  <c:v>4.073000000000002E-3</c:v>
                </c:pt>
                <c:pt idx="1228">
                  <c:v>4.1740000000000015E-3</c:v>
                </c:pt>
                <c:pt idx="1229">
                  <c:v>4.3509999999999998E-3</c:v>
                </c:pt>
                <c:pt idx="1230">
                  <c:v>4.4310000000000035E-3</c:v>
                </c:pt>
                <c:pt idx="1231">
                  <c:v>4.400000000000002E-3</c:v>
                </c:pt>
                <c:pt idx="1232">
                  <c:v>4.3740000000000003E-3</c:v>
                </c:pt>
                <c:pt idx="1233">
                  <c:v>4.3550000000000004E-3</c:v>
                </c:pt>
                <c:pt idx="1234">
                  <c:v>4.1749999999999999E-3</c:v>
                </c:pt>
                <c:pt idx="1235">
                  <c:v>4.2740000000000018E-3</c:v>
                </c:pt>
                <c:pt idx="1236">
                  <c:v>4.0120000000000017E-3</c:v>
                </c:pt>
                <c:pt idx="1237">
                  <c:v>3.9650000000000015E-3</c:v>
                </c:pt>
                <c:pt idx="1238">
                  <c:v>4.0610000000000021E-3</c:v>
                </c:pt>
                <c:pt idx="1239">
                  <c:v>4.1440000000000001E-3</c:v>
                </c:pt>
                <c:pt idx="1240">
                  <c:v>3.7250000000000017E-3</c:v>
                </c:pt>
                <c:pt idx="1241">
                  <c:v>3.5650000000000018E-3</c:v>
                </c:pt>
                <c:pt idx="1242">
                  <c:v>3.595000000000001E-3</c:v>
                </c:pt>
                <c:pt idx="1243">
                  <c:v>3.5570000000000011E-3</c:v>
                </c:pt>
                <c:pt idx="1244">
                  <c:v>3.5290000000000018E-3</c:v>
                </c:pt>
                <c:pt idx="1245">
                  <c:v>3.6820000000000017E-3</c:v>
                </c:pt>
                <c:pt idx="1246">
                  <c:v>3.8780000000000017E-3</c:v>
                </c:pt>
                <c:pt idx="1247">
                  <c:v>3.8280000000000015E-3</c:v>
                </c:pt>
                <c:pt idx="1248">
                  <c:v>3.5690000000000019E-3</c:v>
                </c:pt>
                <c:pt idx="1249">
                  <c:v>3.4140000000000008E-3</c:v>
                </c:pt>
                <c:pt idx="1250">
                  <c:v>3.4690000000000016E-3</c:v>
                </c:pt>
                <c:pt idx="1251">
                  <c:v>3.5380000000000016E-3</c:v>
                </c:pt>
                <c:pt idx="1252">
                  <c:v>3.5040000000000019E-3</c:v>
                </c:pt>
                <c:pt idx="1253">
                  <c:v>3.4860000000000013E-3</c:v>
                </c:pt>
                <c:pt idx="1254">
                  <c:v>3.4980000000000015E-3</c:v>
                </c:pt>
                <c:pt idx="1255">
                  <c:v>3.4370000000000017E-3</c:v>
                </c:pt>
                <c:pt idx="1256">
                  <c:v>3.7580000000000018E-3</c:v>
                </c:pt>
                <c:pt idx="1257">
                  <c:v>3.510000000000001E-3</c:v>
                </c:pt>
                <c:pt idx="1258">
                  <c:v>3.6370000000000018E-3</c:v>
                </c:pt>
                <c:pt idx="1259">
                  <c:v>4.2240000000000003E-3</c:v>
                </c:pt>
                <c:pt idx="1260">
                  <c:v>4.0289999999999996E-3</c:v>
                </c:pt>
                <c:pt idx="1261">
                  <c:v>4.0710000000000034E-3</c:v>
                </c:pt>
                <c:pt idx="1262">
                  <c:v>3.8380000000000016E-3</c:v>
                </c:pt>
                <c:pt idx="1263">
                  <c:v>3.8430000000000018E-3</c:v>
                </c:pt>
                <c:pt idx="1264">
                  <c:v>3.949000000000002E-3</c:v>
                </c:pt>
                <c:pt idx="1265">
                  <c:v>4.1010000000000022E-3</c:v>
                </c:pt>
                <c:pt idx="1266">
                  <c:v>4.1609999999999998E-3</c:v>
                </c:pt>
                <c:pt idx="1267">
                  <c:v>4.1380000000000019E-3</c:v>
                </c:pt>
                <c:pt idx="1268">
                  <c:v>4.2180000000000021E-3</c:v>
                </c:pt>
                <c:pt idx="1269">
                  <c:v>4.3700000000000024E-3</c:v>
                </c:pt>
                <c:pt idx="1270">
                  <c:v>4.1800000000000014E-3</c:v>
                </c:pt>
                <c:pt idx="1271">
                  <c:v>4.1749999999999999E-3</c:v>
                </c:pt>
                <c:pt idx="1272">
                  <c:v>4.1980000000000003E-3</c:v>
                </c:pt>
                <c:pt idx="1273">
                  <c:v>4.1870000000000015E-3</c:v>
                </c:pt>
                <c:pt idx="1274">
                  <c:v>4.1539999999999997E-3</c:v>
                </c:pt>
                <c:pt idx="1275">
                  <c:v>4.191000000000002E-3</c:v>
                </c:pt>
                <c:pt idx="1276">
                  <c:v>4.400000000000002E-3</c:v>
                </c:pt>
                <c:pt idx="1277">
                  <c:v>4.8890000000000019E-3</c:v>
                </c:pt>
                <c:pt idx="1278">
                  <c:v>4.8679999999999999E-3</c:v>
                </c:pt>
                <c:pt idx="1279">
                  <c:v>4.7550000000000023E-3</c:v>
                </c:pt>
                <c:pt idx="1280">
                  <c:v>4.799000000000002E-3</c:v>
                </c:pt>
                <c:pt idx="1281">
                  <c:v>4.8230000000000018E-3</c:v>
                </c:pt>
                <c:pt idx="1282">
                  <c:v>4.2079999999999999E-3</c:v>
                </c:pt>
                <c:pt idx="1283">
                  <c:v>4.3430000000000022E-3</c:v>
                </c:pt>
                <c:pt idx="1284">
                  <c:v>4.4050000000000018E-3</c:v>
                </c:pt>
                <c:pt idx="1285">
                  <c:v>4.2920000000000015E-3</c:v>
                </c:pt>
                <c:pt idx="1286">
                  <c:v>4.2440000000000004E-3</c:v>
                </c:pt>
                <c:pt idx="1287">
                  <c:v>4.3270000000000001E-3</c:v>
                </c:pt>
                <c:pt idx="1288">
                  <c:v>4.3770000000000015E-3</c:v>
                </c:pt>
                <c:pt idx="1289">
                  <c:v>4.3420000000000004E-3</c:v>
                </c:pt>
                <c:pt idx="1290">
                  <c:v>4.3070000000000018E-3</c:v>
                </c:pt>
                <c:pt idx="1291">
                  <c:v>4.3689999999999996E-3</c:v>
                </c:pt>
                <c:pt idx="1292">
                  <c:v>4.5310000000000038E-3</c:v>
                </c:pt>
                <c:pt idx="1293">
                  <c:v>4.4679999999999997E-3</c:v>
                </c:pt>
                <c:pt idx="1294">
                  <c:v>4.4270000000000004E-3</c:v>
                </c:pt>
                <c:pt idx="1295">
                  <c:v>4.4160000000000024E-3</c:v>
                </c:pt>
                <c:pt idx="1296">
                  <c:v>4.2030000000000019E-3</c:v>
                </c:pt>
                <c:pt idx="1297">
                  <c:v>3.772000000000001E-3</c:v>
                </c:pt>
                <c:pt idx="1298">
                  <c:v>3.3630000000000018E-3</c:v>
                </c:pt>
                <c:pt idx="1299">
                  <c:v>3.010000000000001E-3</c:v>
                </c:pt>
                <c:pt idx="1300">
                  <c:v>3.1850000000000016E-3</c:v>
                </c:pt>
                <c:pt idx="1301">
                  <c:v>3.2340000000000016E-3</c:v>
                </c:pt>
                <c:pt idx="1302">
                  <c:v>3.0220000000000008E-3</c:v>
                </c:pt>
                <c:pt idx="1303">
                  <c:v>3.5070000000000019E-3</c:v>
                </c:pt>
                <c:pt idx="1304">
                  <c:v>3.4980000000000015E-3</c:v>
                </c:pt>
                <c:pt idx="1305">
                  <c:v>3.5430000000000019E-3</c:v>
                </c:pt>
                <c:pt idx="1306">
                  <c:v>3.5490000000000018E-3</c:v>
                </c:pt>
                <c:pt idx="1307">
                  <c:v>3.4950000000000011E-3</c:v>
                </c:pt>
                <c:pt idx="1308">
                  <c:v>3.5070000000000019E-3</c:v>
                </c:pt>
                <c:pt idx="1309">
                  <c:v>3.3980000000000008E-3</c:v>
                </c:pt>
                <c:pt idx="1310">
                  <c:v>3.272000000000001E-3</c:v>
                </c:pt>
                <c:pt idx="1311">
                  <c:v>3.3580000000000007E-3</c:v>
                </c:pt>
                <c:pt idx="1312">
                  <c:v>3.3900000000000015E-3</c:v>
                </c:pt>
                <c:pt idx="1313">
                  <c:v>3.4080000000000017E-3</c:v>
                </c:pt>
                <c:pt idx="1314">
                  <c:v>3.399000000000001E-3</c:v>
                </c:pt>
                <c:pt idx="1315">
                  <c:v>3.3850000000000009E-3</c:v>
                </c:pt>
                <c:pt idx="1316">
                  <c:v>3.4050000000000009E-3</c:v>
                </c:pt>
                <c:pt idx="1317">
                  <c:v>3.5640000000000016E-3</c:v>
                </c:pt>
                <c:pt idx="1318">
                  <c:v>3.7880000000000019E-3</c:v>
                </c:pt>
                <c:pt idx="1319">
                  <c:v>3.8170000000000009E-3</c:v>
                </c:pt>
                <c:pt idx="1320">
                  <c:v>3.5370000000000011E-3</c:v>
                </c:pt>
                <c:pt idx="1321">
                  <c:v>3.7460000000000019E-3</c:v>
                </c:pt>
                <c:pt idx="1322">
                  <c:v>3.9080000000000018E-3</c:v>
                </c:pt>
                <c:pt idx="1323">
                  <c:v>3.6350000000000011E-3</c:v>
                </c:pt>
                <c:pt idx="1324">
                  <c:v>3.7540000000000017E-3</c:v>
                </c:pt>
                <c:pt idx="1325">
                  <c:v>3.9890000000000021E-3</c:v>
                </c:pt>
                <c:pt idx="1326">
                  <c:v>4.0300000000000023E-3</c:v>
                </c:pt>
                <c:pt idx="1327">
                  <c:v>3.814000000000001E-3</c:v>
                </c:pt>
                <c:pt idx="1328">
                  <c:v>3.7820000000000019E-3</c:v>
                </c:pt>
                <c:pt idx="1329">
                  <c:v>3.8660000000000009E-3</c:v>
                </c:pt>
                <c:pt idx="1330">
                  <c:v>3.9900000000000014E-3</c:v>
                </c:pt>
                <c:pt idx="1331">
                  <c:v>3.923000000000002E-3</c:v>
                </c:pt>
                <c:pt idx="1332">
                  <c:v>3.9740000000000018E-3</c:v>
                </c:pt>
                <c:pt idx="1333">
                  <c:v>4.0280000000000003E-3</c:v>
                </c:pt>
                <c:pt idx="1334">
                  <c:v>4.2190000000000023E-3</c:v>
                </c:pt>
                <c:pt idx="1335">
                  <c:v>4.2270000000000016E-3</c:v>
                </c:pt>
                <c:pt idx="1336">
                  <c:v>4.2100000000000019E-3</c:v>
                </c:pt>
                <c:pt idx="1337">
                  <c:v>4.1549999999999998E-3</c:v>
                </c:pt>
                <c:pt idx="1338">
                  <c:v>4.2510000000000013E-3</c:v>
                </c:pt>
                <c:pt idx="1339">
                  <c:v>4.5480000000000017E-3</c:v>
                </c:pt>
                <c:pt idx="1340">
                  <c:v>4.6750000000000021E-3</c:v>
                </c:pt>
                <c:pt idx="1341">
                  <c:v>4.6320000000000016E-3</c:v>
                </c:pt>
                <c:pt idx="1342">
                  <c:v>4.4360000000000024E-3</c:v>
                </c:pt>
                <c:pt idx="1343">
                  <c:v>4.6340000000000018E-3</c:v>
                </c:pt>
                <c:pt idx="1344">
                  <c:v>4.9520000000000033E-3</c:v>
                </c:pt>
                <c:pt idx="1345">
                  <c:v>4.6540000000000002E-3</c:v>
                </c:pt>
                <c:pt idx="1346">
                  <c:v>4.4500000000000017E-3</c:v>
                </c:pt>
                <c:pt idx="1347">
                  <c:v>4.583000000000002E-3</c:v>
                </c:pt>
                <c:pt idx="1348">
                  <c:v>4.627E-3</c:v>
                </c:pt>
                <c:pt idx="1349">
                  <c:v>4.4810000000000023E-3</c:v>
                </c:pt>
                <c:pt idx="1350">
                  <c:v>4.4240000000000017E-3</c:v>
                </c:pt>
                <c:pt idx="1351">
                  <c:v>4.1949999999999982E-3</c:v>
                </c:pt>
                <c:pt idx="1352">
                  <c:v>4.1809999999999998E-3</c:v>
                </c:pt>
                <c:pt idx="1353">
                  <c:v>4.2000000000000023E-3</c:v>
                </c:pt>
                <c:pt idx="1354">
                  <c:v>4.1820000000000017E-3</c:v>
                </c:pt>
                <c:pt idx="1355">
                  <c:v>4.163E-3</c:v>
                </c:pt>
                <c:pt idx="1356">
                  <c:v>4.0140000000000002E-3</c:v>
                </c:pt>
                <c:pt idx="1357">
                  <c:v>4.0959999999999998E-3</c:v>
                </c:pt>
                <c:pt idx="1358">
                  <c:v>4.1809999999999998E-3</c:v>
                </c:pt>
                <c:pt idx="1359">
                  <c:v>4.2900000000000021E-3</c:v>
                </c:pt>
                <c:pt idx="1360">
                  <c:v>4.4640000000000018E-3</c:v>
                </c:pt>
                <c:pt idx="1361">
                  <c:v>4.7040000000000016E-3</c:v>
                </c:pt>
                <c:pt idx="1362">
                  <c:v>5.0110000000000024E-3</c:v>
                </c:pt>
                <c:pt idx="1363">
                  <c:v>5.3920000000000018E-3</c:v>
                </c:pt>
                <c:pt idx="1364">
                  <c:v>5.3920000000000018E-3</c:v>
                </c:pt>
                <c:pt idx="1365">
                  <c:v>5.1260000000000003E-3</c:v>
                </c:pt>
                <c:pt idx="1366">
                  <c:v>5.1749999999999999E-3</c:v>
                </c:pt>
                <c:pt idx="1367">
                  <c:v>5.2680000000000018E-3</c:v>
                </c:pt>
                <c:pt idx="1368">
                  <c:v>4.8500000000000019E-3</c:v>
                </c:pt>
                <c:pt idx="1369">
                  <c:v>4.9690000000000021E-3</c:v>
                </c:pt>
                <c:pt idx="1370">
                  <c:v>5.3449999999999999E-3</c:v>
                </c:pt>
                <c:pt idx="1371">
                  <c:v>5.3890000000000023E-3</c:v>
                </c:pt>
                <c:pt idx="1372">
                  <c:v>5.4220000000000015E-3</c:v>
                </c:pt>
                <c:pt idx="1373">
                  <c:v>5.4690000000000025E-3</c:v>
                </c:pt>
                <c:pt idx="1374">
                  <c:v>5.5950000000000019E-3</c:v>
                </c:pt>
                <c:pt idx="1375">
                  <c:v>5.5440000000000021E-3</c:v>
                </c:pt>
                <c:pt idx="1376">
                  <c:v>5.5730000000000024E-3</c:v>
                </c:pt>
                <c:pt idx="1377">
                  <c:v>5.5840000000000022E-3</c:v>
                </c:pt>
                <c:pt idx="1378">
                  <c:v>5.6890000000000022E-3</c:v>
                </c:pt>
                <c:pt idx="1379">
                  <c:v>5.8670000000000016E-3</c:v>
                </c:pt>
                <c:pt idx="1380">
                  <c:v>5.9630000000000022E-3</c:v>
                </c:pt>
                <c:pt idx="1381">
                  <c:v>5.9150000000000036E-3</c:v>
                </c:pt>
                <c:pt idx="1382">
                  <c:v>5.8890000000000036E-3</c:v>
                </c:pt>
                <c:pt idx="1383">
                  <c:v>6.1560000000000017E-3</c:v>
                </c:pt>
                <c:pt idx="1384">
                  <c:v>6.6330000000000035E-3</c:v>
                </c:pt>
                <c:pt idx="1385">
                  <c:v>6.9230000000000038E-3</c:v>
                </c:pt>
                <c:pt idx="1386">
                  <c:v>6.7590000000000037E-3</c:v>
                </c:pt>
                <c:pt idx="1387">
                  <c:v>6.2650000000000023E-3</c:v>
                </c:pt>
                <c:pt idx="1388">
                  <c:v>6.1920000000000013E-3</c:v>
                </c:pt>
                <c:pt idx="1389">
                  <c:v>6.1700000000000019E-3</c:v>
                </c:pt>
                <c:pt idx="1390">
                  <c:v>6.0810000000000031E-3</c:v>
                </c:pt>
                <c:pt idx="1391">
                  <c:v>6.0570000000000016E-3</c:v>
                </c:pt>
                <c:pt idx="1392">
                  <c:v>6.2780000000000041E-3</c:v>
                </c:pt>
                <c:pt idx="1393">
                  <c:v>6.4620000000000033E-3</c:v>
                </c:pt>
                <c:pt idx="1394">
                  <c:v>6.609000000000002E-3</c:v>
                </c:pt>
                <c:pt idx="1395">
                  <c:v>6.6649999999999999E-3</c:v>
                </c:pt>
                <c:pt idx="1396">
                  <c:v>6.8740000000000034E-3</c:v>
                </c:pt>
                <c:pt idx="1397">
                  <c:v>7.0480000000000013E-3</c:v>
                </c:pt>
                <c:pt idx="1398">
                  <c:v>6.9490000000000038E-3</c:v>
                </c:pt>
                <c:pt idx="1399">
                  <c:v>6.9890000000000039E-3</c:v>
                </c:pt>
                <c:pt idx="1400">
                  <c:v>6.9600000000000035E-3</c:v>
                </c:pt>
                <c:pt idx="1401">
                  <c:v>6.9320000000000041E-3</c:v>
                </c:pt>
                <c:pt idx="1402">
                  <c:v>6.9230000000000038E-3</c:v>
                </c:pt>
                <c:pt idx="1403">
                  <c:v>6.9520000000000033E-3</c:v>
                </c:pt>
                <c:pt idx="1404">
                  <c:v>7.0170000000000033E-3</c:v>
                </c:pt>
                <c:pt idx="1405">
                  <c:v>7.1210000000000023E-3</c:v>
                </c:pt>
                <c:pt idx="1406">
                  <c:v>7.2350000000000036E-3</c:v>
                </c:pt>
                <c:pt idx="1407">
                  <c:v>6.8140000000000015E-3</c:v>
                </c:pt>
                <c:pt idx="1408">
                  <c:v>6.7660000000000038E-3</c:v>
                </c:pt>
                <c:pt idx="1409">
                  <c:v>7.0730000000000038E-3</c:v>
                </c:pt>
                <c:pt idx="1410">
                  <c:v>6.7940000000000023E-3</c:v>
                </c:pt>
                <c:pt idx="1411">
                  <c:v>6.9270000000000017E-3</c:v>
                </c:pt>
                <c:pt idx="1412">
                  <c:v>7.1890000000000035E-3</c:v>
                </c:pt>
                <c:pt idx="1413">
                  <c:v>7.4010000000000031E-3</c:v>
                </c:pt>
                <c:pt idx="1414">
                  <c:v>7.4280000000000023E-3</c:v>
                </c:pt>
                <c:pt idx="1415">
                  <c:v>7.4140000000000022E-3</c:v>
                </c:pt>
                <c:pt idx="1416">
                  <c:v>7.4390000000000055E-3</c:v>
                </c:pt>
                <c:pt idx="1417">
                  <c:v>7.4590000000000038E-3</c:v>
                </c:pt>
                <c:pt idx="1418">
                  <c:v>7.4460000000000038E-3</c:v>
                </c:pt>
                <c:pt idx="1419">
                  <c:v>7.4300000000000052E-3</c:v>
                </c:pt>
                <c:pt idx="1420">
                  <c:v>7.4600000000000022E-3</c:v>
                </c:pt>
                <c:pt idx="1421">
                  <c:v>7.4940000000000033E-3</c:v>
                </c:pt>
                <c:pt idx="1422">
                  <c:v>7.4590000000000038E-3</c:v>
                </c:pt>
                <c:pt idx="1423">
                  <c:v>7.4990000000000031E-3</c:v>
                </c:pt>
                <c:pt idx="1424">
                  <c:v>7.5210000000000025E-3</c:v>
                </c:pt>
                <c:pt idx="1425">
                  <c:v>7.3810000000000039E-3</c:v>
                </c:pt>
                <c:pt idx="1426">
                  <c:v>7.178000000000003E-3</c:v>
                </c:pt>
                <c:pt idx="1427">
                  <c:v>6.9950000000000038E-3</c:v>
                </c:pt>
                <c:pt idx="1428">
                  <c:v>6.9660000000000034E-3</c:v>
                </c:pt>
                <c:pt idx="1429">
                  <c:v>7.0330000000000037E-3</c:v>
                </c:pt>
                <c:pt idx="1430">
                  <c:v>7.4720000000000038E-3</c:v>
                </c:pt>
                <c:pt idx="1431">
                  <c:v>7.9620000000000038E-3</c:v>
                </c:pt>
                <c:pt idx="1432">
                  <c:v>7.9620000000000038E-3</c:v>
                </c:pt>
                <c:pt idx="1433">
                  <c:v>7.9679999999999994E-3</c:v>
                </c:pt>
                <c:pt idx="1434">
                  <c:v>8.1970000000000046E-3</c:v>
                </c:pt>
                <c:pt idx="1435">
                  <c:v>8.1110000000000002E-3</c:v>
                </c:pt>
                <c:pt idx="1436">
                  <c:v>8.0340000000000047E-3</c:v>
                </c:pt>
                <c:pt idx="1437">
                  <c:v>8.1080000000000006E-3</c:v>
                </c:pt>
                <c:pt idx="1438">
                  <c:v>8.1820000000000035E-3</c:v>
                </c:pt>
                <c:pt idx="1439">
                  <c:v>8.1450000000000029E-3</c:v>
                </c:pt>
                <c:pt idx="1440">
                  <c:v>8.1080000000000006E-3</c:v>
                </c:pt>
                <c:pt idx="1441">
                  <c:v>8.1760000000000062E-3</c:v>
                </c:pt>
                <c:pt idx="1442">
                  <c:v>8.2350000000000027E-3</c:v>
                </c:pt>
                <c:pt idx="1443">
                  <c:v>8.2370000000000013E-3</c:v>
                </c:pt>
                <c:pt idx="1444">
                  <c:v>8.3210000000000037E-3</c:v>
                </c:pt>
                <c:pt idx="1445">
                  <c:v>8.4300000000000035E-3</c:v>
                </c:pt>
                <c:pt idx="1446">
                  <c:v>8.545000000000004E-3</c:v>
                </c:pt>
                <c:pt idx="1447">
                  <c:v>8.6650000000000043E-3</c:v>
                </c:pt>
                <c:pt idx="1448">
                  <c:v>8.7920000000000029E-3</c:v>
                </c:pt>
                <c:pt idx="1449">
                  <c:v>8.9240000000000048E-3</c:v>
                </c:pt>
                <c:pt idx="1450">
                  <c:v>9.1170000000000036E-3</c:v>
                </c:pt>
                <c:pt idx="1451">
                  <c:v>9.1450000000000038E-3</c:v>
                </c:pt>
                <c:pt idx="1452">
                  <c:v>9.0420000000000032E-3</c:v>
                </c:pt>
                <c:pt idx="1453">
                  <c:v>9.1520000000000091E-3</c:v>
                </c:pt>
                <c:pt idx="1454">
                  <c:v>9.3460000000000053E-3</c:v>
                </c:pt>
                <c:pt idx="1455">
                  <c:v>9.0990000000000064E-3</c:v>
                </c:pt>
                <c:pt idx="1456">
                  <c:v>8.9520000000000086E-3</c:v>
                </c:pt>
                <c:pt idx="1457">
                  <c:v>8.8690000000000071E-3</c:v>
                </c:pt>
                <c:pt idx="1458">
                  <c:v>8.8700000000000064E-3</c:v>
                </c:pt>
                <c:pt idx="1459">
                  <c:v>8.9190000000000068E-3</c:v>
                </c:pt>
                <c:pt idx="1460">
                  <c:v>8.937000000000004E-3</c:v>
                </c:pt>
                <c:pt idx="1461">
                  <c:v>8.9390000000000042E-3</c:v>
                </c:pt>
                <c:pt idx="1462">
                  <c:v>8.9690000000000065E-3</c:v>
                </c:pt>
                <c:pt idx="1463">
                  <c:v>8.9010000000000061E-3</c:v>
                </c:pt>
                <c:pt idx="1464">
                  <c:v>8.9310000000000049E-3</c:v>
                </c:pt>
                <c:pt idx="1465">
                  <c:v>8.9430000000000048E-3</c:v>
                </c:pt>
                <c:pt idx="1466">
                  <c:v>8.9600000000000062E-3</c:v>
                </c:pt>
                <c:pt idx="1467">
                  <c:v>8.9330000000000034E-3</c:v>
                </c:pt>
                <c:pt idx="1468">
                  <c:v>8.8640000000000038E-3</c:v>
                </c:pt>
                <c:pt idx="1469">
                  <c:v>8.7520000000000046E-3</c:v>
                </c:pt>
                <c:pt idx="1470">
                  <c:v>8.5970000000000039E-3</c:v>
                </c:pt>
                <c:pt idx="1471">
                  <c:v>8.6160000000000039E-3</c:v>
                </c:pt>
                <c:pt idx="1472">
                  <c:v>8.9900000000000084E-3</c:v>
                </c:pt>
                <c:pt idx="1473">
                  <c:v>8.9650000000000077E-3</c:v>
                </c:pt>
                <c:pt idx="1474">
                  <c:v>8.7810000000000006E-3</c:v>
                </c:pt>
                <c:pt idx="1475">
                  <c:v>9.0640000000000061E-3</c:v>
                </c:pt>
                <c:pt idx="1476">
                  <c:v>9.1550000000000086E-3</c:v>
                </c:pt>
                <c:pt idx="1477">
                  <c:v>8.937000000000004E-3</c:v>
                </c:pt>
                <c:pt idx="1478">
                  <c:v>9.0170000000000042E-3</c:v>
                </c:pt>
                <c:pt idx="1479">
                  <c:v>9.1530000000000084E-3</c:v>
                </c:pt>
                <c:pt idx="1480">
                  <c:v>9.0740000000000039E-3</c:v>
                </c:pt>
                <c:pt idx="1481">
                  <c:v>9.0780000000000027E-3</c:v>
                </c:pt>
                <c:pt idx="1482">
                  <c:v>9.0760000000000042E-3</c:v>
                </c:pt>
                <c:pt idx="1483">
                  <c:v>9.1410000000000016E-3</c:v>
                </c:pt>
                <c:pt idx="1484">
                  <c:v>9.1000000000000039E-3</c:v>
                </c:pt>
                <c:pt idx="1485">
                  <c:v>9.1550000000000086E-3</c:v>
                </c:pt>
                <c:pt idx="1486">
                  <c:v>9.0990000000000064E-3</c:v>
                </c:pt>
                <c:pt idx="1487">
                  <c:v>9.0550000000000075E-3</c:v>
                </c:pt>
                <c:pt idx="1488">
                  <c:v>9.0200000000000037E-3</c:v>
                </c:pt>
                <c:pt idx="1489">
                  <c:v>8.738000000000001E-3</c:v>
                </c:pt>
                <c:pt idx="1490">
                  <c:v>8.2440000000000013E-3</c:v>
                </c:pt>
                <c:pt idx="1491">
                  <c:v>7.7820000000000033E-3</c:v>
                </c:pt>
                <c:pt idx="1492">
                  <c:v>7.4560000000000052E-3</c:v>
                </c:pt>
                <c:pt idx="1493">
                  <c:v>7.7520000000000037E-3</c:v>
                </c:pt>
                <c:pt idx="1494">
                  <c:v>7.897000000000003E-3</c:v>
                </c:pt>
                <c:pt idx="1495">
                  <c:v>7.8180000000000038E-3</c:v>
                </c:pt>
                <c:pt idx="1496">
                  <c:v>8.0330000000000054E-3</c:v>
                </c:pt>
                <c:pt idx="1497">
                  <c:v>8.0450000000000035E-3</c:v>
                </c:pt>
                <c:pt idx="1498">
                  <c:v>8.4390000000000038E-3</c:v>
                </c:pt>
                <c:pt idx="1499">
                  <c:v>8.4390000000000038E-3</c:v>
                </c:pt>
                <c:pt idx="1500">
                  <c:v>8.4280000000000049E-3</c:v>
                </c:pt>
                <c:pt idx="1501">
                  <c:v>8.4470000000000049E-3</c:v>
                </c:pt>
                <c:pt idx="1502">
                  <c:v>8.4660000000000065E-3</c:v>
                </c:pt>
                <c:pt idx="1503">
                  <c:v>8.4920000000000065E-3</c:v>
                </c:pt>
                <c:pt idx="1504">
                  <c:v>8.6240000000000049E-3</c:v>
                </c:pt>
                <c:pt idx="1505">
                  <c:v>8.862000000000007E-3</c:v>
                </c:pt>
                <c:pt idx="1506">
                  <c:v>9.1330000000000005E-3</c:v>
                </c:pt>
                <c:pt idx="1507">
                  <c:v>9.1140000000000006E-3</c:v>
                </c:pt>
                <c:pt idx="1508">
                  <c:v>9.0950000000000041E-3</c:v>
                </c:pt>
                <c:pt idx="1509">
                  <c:v>9.1680000000000008E-3</c:v>
                </c:pt>
                <c:pt idx="1510">
                  <c:v>9.4440000000000027E-3</c:v>
                </c:pt>
                <c:pt idx="1511">
                  <c:v>9.8290000000000044E-3</c:v>
                </c:pt>
                <c:pt idx="1512">
                  <c:v>1.0233000000000001E-2</c:v>
                </c:pt>
                <c:pt idx="1513">
                  <c:v>1.0281000000000004E-2</c:v>
                </c:pt>
                <c:pt idx="1514">
                  <c:v>1.0286999999999999E-2</c:v>
                </c:pt>
                <c:pt idx="1515">
                  <c:v>1.0265000000000003E-2</c:v>
                </c:pt>
                <c:pt idx="1516">
                  <c:v>1.0111E-2</c:v>
                </c:pt>
                <c:pt idx="1517">
                  <c:v>1.0262000000000004E-2</c:v>
                </c:pt>
                <c:pt idx="1518">
                  <c:v>1.0546000000000003E-2</c:v>
                </c:pt>
                <c:pt idx="1519">
                  <c:v>1.0588999999999999E-2</c:v>
                </c:pt>
                <c:pt idx="1520">
                  <c:v>1.0522000000000005E-2</c:v>
                </c:pt>
                <c:pt idx="1521">
                  <c:v>1.0588999999999999E-2</c:v>
                </c:pt>
                <c:pt idx="1522">
                  <c:v>1.0572000000000003E-2</c:v>
                </c:pt>
                <c:pt idx="1523">
                  <c:v>1.0553999999999999E-2</c:v>
                </c:pt>
                <c:pt idx="1524">
                  <c:v>1.0606000000000004E-2</c:v>
                </c:pt>
                <c:pt idx="1525">
                  <c:v>1.0848999999999999E-2</c:v>
                </c:pt>
                <c:pt idx="1526">
                  <c:v>1.0989000000000004E-2</c:v>
                </c:pt>
                <c:pt idx="1527">
                  <c:v>1.1162000000000007E-2</c:v>
                </c:pt>
                <c:pt idx="1528">
                  <c:v>1.1188999999999999E-2</c:v>
                </c:pt>
                <c:pt idx="1529">
                  <c:v>1.1486000000000005E-2</c:v>
                </c:pt>
                <c:pt idx="1530">
                  <c:v>1.1697000000000004E-2</c:v>
                </c:pt>
                <c:pt idx="1531">
                  <c:v>1.1853000000000004E-2</c:v>
                </c:pt>
                <c:pt idx="1532">
                  <c:v>1.2215E-2</c:v>
                </c:pt>
                <c:pt idx="1533">
                  <c:v>1.2744999999999999E-2</c:v>
                </c:pt>
                <c:pt idx="1534">
                  <c:v>1.3201000000000003E-2</c:v>
                </c:pt>
                <c:pt idx="1535">
                  <c:v>1.3602000000000006E-2</c:v>
                </c:pt>
                <c:pt idx="1536">
                  <c:v>1.3368000000000005E-2</c:v>
                </c:pt>
                <c:pt idx="1537">
                  <c:v>1.3348000000000004E-2</c:v>
                </c:pt>
                <c:pt idx="1538">
                  <c:v>1.3372000000000004E-2</c:v>
                </c:pt>
                <c:pt idx="1539">
                  <c:v>1.2593999999999999E-2</c:v>
                </c:pt>
                <c:pt idx="1540">
                  <c:v>1.2622000000000005E-2</c:v>
                </c:pt>
                <c:pt idx="1541">
                  <c:v>1.2834999999999999E-2</c:v>
                </c:pt>
                <c:pt idx="1542">
                  <c:v>1.2923000000000004E-2</c:v>
                </c:pt>
                <c:pt idx="1543">
                  <c:v>1.3010000000000004E-2</c:v>
                </c:pt>
                <c:pt idx="1544">
                  <c:v>1.3270000000000004E-2</c:v>
                </c:pt>
                <c:pt idx="1545">
                  <c:v>1.3431999999999999E-2</c:v>
                </c:pt>
                <c:pt idx="1546">
                  <c:v>1.3495999999999999E-2</c:v>
                </c:pt>
                <c:pt idx="1547">
                  <c:v>1.3559999999999999E-2</c:v>
                </c:pt>
                <c:pt idx="1548">
                  <c:v>1.3624000000000006E-2</c:v>
                </c:pt>
                <c:pt idx="1549">
                  <c:v>1.3605000000000006E-2</c:v>
                </c:pt>
                <c:pt idx="1550">
                  <c:v>1.3535999999999999E-2</c:v>
                </c:pt>
                <c:pt idx="1551">
                  <c:v>1.3501000000000006E-2</c:v>
                </c:pt>
                <c:pt idx="1552">
                  <c:v>1.3599000000000003E-2</c:v>
                </c:pt>
                <c:pt idx="1553">
                  <c:v>1.3594999999999999E-2</c:v>
                </c:pt>
                <c:pt idx="1554">
                  <c:v>1.3531000000000005E-2</c:v>
                </c:pt>
                <c:pt idx="1555">
                  <c:v>1.3499000000000001E-2</c:v>
                </c:pt>
                <c:pt idx="1556">
                  <c:v>1.3273000000000004E-2</c:v>
                </c:pt>
                <c:pt idx="1557">
                  <c:v>1.3665000000000007E-2</c:v>
                </c:pt>
                <c:pt idx="1558">
                  <c:v>1.4381000000000001E-2</c:v>
                </c:pt>
                <c:pt idx="1559">
                  <c:v>1.4500000000000004E-2</c:v>
                </c:pt>
                <c:pt idx="1560">
                  <c:v>1.4716999999999999E-2</c:v>
                </c:pt>
                <c:pt idx="1561">
                  <c:v>1.4860000000000005E-2</c:v>
                </c:pt>
                <c:pt idx="1562">
                  <c:v>1.4648000000000001E-2</c:v>
                </c:pt>
                <c:pt idx="1563">
                  <c:v>1.4789000000000004E-2</c:v>
                </c:pt>
                <c:pt idx="1564">
                  <c:v>1.5102000000000004E-2</c:v>
                </c:pt>
                <c:pt idx="1565">
                  <c:v>1.5214000000000004E-2</c:v>
                </c:pt>
                <c:pt idx="1566">
                  <c:v>1.5236000000000001E-2</c:v>
                </c:pt>
                <c:pt idx="1567">
                  <c:v>1.5268000000000004E-2</c:v>
                </c:pt>
                <c:pt idx="1568">
                  <c:v>1.5335000000000001E-2</c:v>
                </c:pt>
                <c:pt idx="1569">
                  <c:v>1.5258000000000001E-2</c:v>
                </c:pt>
                <c:pt idx="1570">
                  <c:v>1.5051000000000004E-2</c:v>
                </c:pt>
                <c:pt idx="1571">
                  <c:v>1.5089000000000003E-2</c:v>
                </c:pt>
                <c:pt idx="1572">
                  <c:v>1.5128000000000004E-2</c:v>
                </c:pt>
                <c:pt idx="1573">
                  <c:v>1.5202000000000007E-2</c:v>
                </c:pt>
                <c:pt idx="1574">
                  <c:v>1.5313000000000004E-2</c:v>
                </c:pt>
                <c:pt idx="1575">
                  <c:v>1.5460000000000005E-2</c:v>
                </c:pt>
                <c:pt idx="1576">
                  <c:v>1.5644000000000009E-2</c:v>
                </c:pt>
                <c:pt idx="1577">
                  <c:v>1.5865000000000008E-2</c:v>
                </c:pt>
                <c:pt idx="1578">
                  <c:v>1.5531000000000001E-2</c:v>
                </c:pt>
                <c:pt idx="1579">
                  <c:v>1.5025999999999999E-2</c:v>
                </c:pt>
                <c:pt idx="1580">
                  <c:v>1.5301000000000007E-2</c:v>
                </c:pt>
                <c:pt idx="1581">
                  <c:v>1.5542000000000007E-2</c:v>
                </c:pt>
                <c:pt idx="1582">
                  <c:v>1.5513000000000004E-2</c:v>
                </c:pt>
                <c:pt idx="1583">
                  <c:v>1.5702000000000008E-2</c:v>
                </c:pt>
                <c:pt idx="1584">
                  <c:v>1.5924000000000008E-2</c:v>
                </c:pt>
                <c:pt idx="1585">
                  <c:v>1.6090000000000007E-2</c:v>
                </c:pt>
                <c:pt idx="1586">
                  <c:v>1.6266000000000006E-2</c:v>
                </c:pt>
                <c:pt idx="1587">
                  <c:v>1.6463000000000005E-2</c:v>
                </c:pt>
                <c:pt idx="1588">
                  <c:v>1.6565000000000007E-2</c:v>
                </c:pt>
                <c:pt idx="1589">
                  <c:v>1.6558000000000003E-2</c:v>
                </c:pt>
                <c:pt idx="1590">
                  <c:v>1.6443000000000006E-2</c:v>
                </c:pt>
                <c:pt idx="1591">
                  <c:v>1.6432000000000006E-2</c:v>
                </c:pt>
                <c:pt idx="1592">
                  <c:v>1.6643000000000008E-2</c:v>
                </c:pt>
                <c:pt idx="1593">
                  <c:v>1.6759000000000007E-2</c:v>
                </c:pt>
                <c:pt idx="1594">
                  <c:v>1.6855000000000005E-2</c:v>
                </c:pt>
                <c:pt idx="1595">
                  <c:v>1.6750000000000008E-2</c:v>
                </c:pt>
                <c:pt idx="1596">
                  <c:v>1.6577999999999999E-2</c:v>
                </c:pt>
                <c:pt idx="1597">
                  <c:v>1.6395000000000003E-2</c:v>
                </c:pt>
                <c:pt idx="1598">
                  <c:v>1.6157999999999999E-2</c:v>
                </c:pt>
                <c:pt idx="1599">
                  <c:v>1.6175000000000005E-2</c:v>
                </c:pt>
                <c:pt idx="1600">
                  <c:v>1.6417000000000001E-2</c:v>
                </c:pt>
                <c:pt idx="1601">
                  <c:v>1.6293000000000005E-2</c:v>
                </c:pt>
                <c:pt idx="1602">
                  <c:v>1.6491000000000006E-2</c:v>
                </c:pt>
                <c:pt idx="1603">
                  <c:v>1.6909000000000007E-2</c:v>
                </c:pt>
                <c:pt idx="1604">
                  <c:v>1.6681000000000008E-2</c:v>
                </c:pt>
                <c:pt idx="1605">
                  <c:v>1.6588000000000006E-2</c:v>
                </c:pt>
                <c:pt idx="1606">
                  <c:v>1.6677000000000008E-2</c:v>
                </c:pt>
                <c:pt idx="1607">
                  <c:v>1.6700000000000007E-2</c:v>
                </c:pt>
                <c:pt idx="1608">
                  <c:v>1.6594000000000008E-2</c:v>
                </c:pt>
                <c:pt idx="1609">
                  <c:v>1.6553000000000005E-2</c:v>
                </c:pt>
                <c:pt idx="1610">
                  <c:v>1.6650000000000009E-2</c:v>
                </c:pt>
                <c:pt idx="1611">
                  <c:v>1.6532000000000008E-2</c:v>
                </c:pt>
                <c:pt idx="1612">
                  <c:v>1.6375000000000008E-2</c:v>
                </c:pt>
                <c:pt idx="1613">
                  <c:v>1.6378000000000007E-2</c:v>
                </c:pt>
                <c:pt idx="1614">
                  <c:v>1.6550000000000006E-2</c:v>
                </c:pt>
                <c:pt idx="1615">
                  <c:v>1.6729000000000008E-2</c:v>
                </c:pt>
                <c:pt idx="1616">
                  <c:v>1.6684000000000008E-2</c:v>
                </c:pt>
                <c:pt idx="1617">
                  <c:v>1.6444000000000007E-2</c:v>
                </c:pt>
                <c:pt idx="1618">
                  <c:v>1.6148000000000006E-2</c:v>
                </c:pt>
                <c:pt idx="1619">
                  <c:v>1.5977999999999999E-2</c:v>
                </c:pt>
                <c:pt idx="1620">
                  <c:v>1.6060000000000008E-2</c:v>
                </c:pt>
                <c:pt idx="1621">
                  <c:v>1.5961000000000006E-2</c:v>
                </c:pt>
                <c:pt idx="1622">
                  <c:v>1.6036000000000005E-2</c:v>
                </c:pt>
                <c:pt idx="1623">
                  <c:v>1.5931000000000008E-2</c:v>
                </c:pt>
                <c:pt idx="1624">
                  <c:v>1.5487000000000004E-2</c:v>
                </c:pt>
                <c:pt idx="1625">
                  <c:v>1.5709000000000008E-2</c:v>
                </c:pt>
                <c:pt idx="1626">
                  <c:v>1.5922000000000006E-2</c:v>
                </c:pt>
                <c:pt idx="1627">
                  <c:v>1.5544000000000006E-2</c:v>
                </c:pt>
                <c:pt idx="1628">
                  <c:v>1.5233000000000003E-2</c:v>
                </c:pt>
                <c:pt idx="1629">
                  <c:v>1.5276000000000001E-2</c:v>
                </c:pt>
                <c:pt idx="1630">
                  <c:v>1.5339999999999999E-2</c:v>
                </c:pt>
                <c:pt idx="1631">
                  <c:v>1.5457000000000004E-2</c:v>
                </c:pt>
                <c:pt idx="1632">
                  <c:v>1.5682000000000008E-2</c:v>
                </c:pt>
                <c:pt idx="1633">
                  <c:v>1.6015000000000001E-2</c:v>
                </c:pt>
                <c:pt idx="1634">
                  <c:v>1.6160000000000008E-2</c:v>
                </c:pt>
                <c:pt idx="1635">
                  <c:v>1.6027000000000007E-2</c:v>
                </c:pt>
                <c:pt idx="1636">
                  <c:v>1.6074999999999999E-2</c:v>
                </c:pt>
                <c:pt idx="1637">
                  <c:v>1.6292000000000008E-2</c:v>
                </c:pt>
                <c:pt idx="1638">
                  <c:v>1.6464000000000006E-2</c:v>
                </c:pt>
                <c:pt idx="1639">
                  <c:v>1.6464000000000006E-2</c:v>
                </c:pt>
                <c:pt idx="1640">
                  <c:v>1.6291000000000007E-2</c:v>
                </c:pt>
                <c:pt idx="1641">
                  <c:v>1.6029999999999999E-2</c:v>
                </c:pt>
                <c:pt idx="1642">
                  <c:v>1.6796999999999999E-2</c:v>
                </c:pt>
                <c:pt idx="1643">
                  <c:v>1.6853000000000007E-2</c:v>
                </c:pt>
                <c:pt idx="1644">
                  <c:v>1.6977000000000006E-2</c:v>
                </c:pt>
                <c:pt idx="1645">
                  <c:v>1.7712000000000006E-2</c:v>
                </c:pt>
                <c:pt idx="1646">
                  <c:v>1.7613000000000007E-2</c:v>
                </c:pt>
                <c:pt idx="1647">
                  <c:v>1.742200000000001E-2</c:v>
                </c:pt>
                <c:pt idx="1648">
                  <c:v>1.7721000000000011E-2</c:v>
                </c:pt>
                <c:pt idx="1649">
                  <c:v>1.7781000000000016E-2</c:v>
                </c:pt>
                <c:pt idx="1650">
                  <c:v>1.7651000000000007E-2</c:v>
                </c:pt>
                <c:pt idx="1651">
                  <c:v>1.7735000000000008E-2</c:v>
                </c:pt>
                <c:pt idx="1652">
                  <c:v>1.799100000000001E-2</c:v>
                </c:pt>
                <c:pt idx="1653">
                  <c:v>1.8192000000000003E-2</c:v>
                </c:pt>
                <c:pt idx="1654">
                  <c:v>1.8379000000000003E-2</c:v>
                </c:pt>
                <c:pt idx="1655">
                  <c:v>1.8509000000000008E-2</c:v>
                </c:pt>
                <c:pt idx="1656">
                  <c:v>1.8768000000000007E-2</c:v>
                </c:pt>
                <c:pt idx="1657">
                  <c:v>1.8943000000000012E-2</c:v>
                </c:pt>
                <c:pt idx="1658">
                  <c:v>1.9088999999999998E-2</c:v>
                </c:pt>
                <c:pt idx="1659">
                  <c:v>1.9394000000000005E-2</c:v>
                </c:pt>
                <c:pt idx="1660">
                  <c:v>1.9816E-2</c:v>
                </c:pt>
                <c:pt idx="1661">
                  <c:v>2.0216000000000001E-2</c:v>
                </c:pt>
                <c:pt idx="1662">
                  <c:v>2.0669000000000007E-2</c:v>
                </c:pt>
                <c:pt idx="1663">
                  <c:v>2.061700000000001E-2</c:v>
                </c:pt>
                <c:pt idx="1664">
                  <c:v>2.0539000000000009E-2</c:v>
                </c:pt>
                <c:pt idx="1665">
                  <c:v>2.0654000000000002E-2</c:v>
                </c:pt>
                <c:pt idx="1666">
                  <c:v>2.0610000000000007E-2</c:v>
                </c:pt>
                <c:pt idx="1667">
                  <c:v>2.0744000000000002E-2</c:v>
                </c:pt>
                <c:pt idx="1668">
                  <c:v>2.1107000000000008E-2</c:v>
                </c:pt>
                <c:pt idx="1669">
                  <c:v>2.1342000000000007E-2</c:v>
                </c:pt>
                <c:pt idx="1670">
                  <c:v>2.1584000000000002E-2</c:v>
                </c:pt>
                <c:pt idx="1671">
                  <c:v>2.1697000000000011E-2</c:v>
                </c:pt>
                <c:pt idx="1672">
                  <c:v>2.1802000000000009E-2</c:v>
                </c:pt>
                <c:pt idx="1673">
                  <c:v>2.1958000000000002E-2</c:v>
                </c:pt>
                <c:pt idx="1674">
                  <c:v>2.1981000000000014E-2</c:v>
                </c:pt>
                <c:pt idx="1675">
                  <c:v>2.1871000000000019E-2</c:v>
                </c:pt>
                <c:pt idx="1676">
                  <c:v>2.186900000000001E-2</c:v>
                </c:pt>
                <c:pt idx="1677">
                  <c:v>2.2072000000000015E-2</c:v>
                </c:pt>
                <c:pt idx="1678">
                  <c:v>2.2331000000000018E-2</c:v>
                </c:pt>
                <c:pt idx="1679">
                  <c:v>2.2474000000000015E-2</c:v>
                </c:pt>
                <c:pt idx="1680">
                  <c:v>2.2370000000000011E-2</c:v>
                </c:pt>
                <c:pt idx="1681">
                  <c:v>2.2203000000000018E-2</c:v>
                </c:pt>
                <c:pt idx="1682">
                  <c:v>2.2100000000000009E-2</c:v>
                </c:pt>
                <c:pt idx="1683">
                  <c:v>2.2061000000000015E-2</c:v>
                </c:pt>
                <c:pt idx="1684">
                  <c:v>2.2046000000000014E-2</c:v>
                </c:pt>
                <c:pt idx="1685">
                  <c:v>2.1642000000000008E-2</c:v>
                </c:pt>
                <c:pt idx="1686">
                  <c:v>2.1919000000000008E-2</c:v>
                </c:pt>
                <c:pt idx="1687">
                  <c:v>2.1750000000000002E-2</c:v>
                </c:pt>
                <c:pt idx="1688">
                  <c:v>2.1373000000000014E-2</c:v>
                </c:pt>
                <c:pt idx="1689">
                  <c:v>2.1276000000000014E-2</c:v>
                </c:pt>
                <c:pt idx="1690">
                  <c:v>2.1488000000000011E-2</c:v>
                </c:pt>
                <c:pt idx="1691">
                  <c:v>2.1340000000000008E-2</c:v>
                </c:pt>
                <c:pt idx="1692">
                  <c:v>2.157400000000001E-2</c:v>
                </c:pt>
                <c:pt idx="1693">
                  <c:v>2.1754000000000006E-2</c:v>
                </c:pt>
                <c:pt idx="1694">
                  <c:v>2.1706000000000007E-2</c:v>
                </c:pt>
                <c:pt idx="1695">
                  <c:v>2.1684000000000009E-2</c:v>
                </c:pt>
                <c:pt idx="1696">
                  <c:v>2.1689000000000017E-2</c:v>
                </c:pt>
                <c:pt idx="1697">
                  <c:v>2.1744000000000006E-2</c:v>
                </c:pt>
                <c:pt idx="1698">
                  <c:v>2.1891000000000015E-2</c:v>
                </c:pt>
                <c:pt idx="1699">
                  <c:v>2.1769000000000007E-2</c:v>
                </c:pt>
                <c:pt idx="1700">
                  <c:v>2.1689000000000017E-2</c:v>
                </c:pt>
                <c:pt idx="1701">
                  <c:v>2.1724E-2</c:v>
                </c:pt>
                <c:pt idx="1702">
                  <c:v>2.1565000000000008E-2</c:v>
                </c:pt>
                <c:pt idx="1703">
                  <c:v>2.1500000000000002E-2</c:v>
                </c:pt>
                <c:pt idx="1704">
                  <c:v>2.1613000000000014E-2</c:v>
                </c:pt>
                <c:pt idx="1705">
                  <c:v>2.1647000000000017E-2</c:v>
                </c:pt>
                <c:pt idx="1706">
                  <c:v>2.1964000000000001E-2</c:v>
                </c:pt>
                <c:pt idx="1707">
                  <c:v>2.2235000000000019E-2</c:v>
                </c:pt>
                <c:pt idx="1708">
                  <c:v>2.2467000000000011E-2</c:v>
                </c:pt>
                <c:pt idx="1709">
                  <c:v>2.2794000000000002E-2</c:v>
                </c:pt>
                <c:pt idx="1710">
                  <c:v>2.2623000000000015E-2</c:v>
                </c:pt>
                <c:pt idx="1711">
                  <c:v>2.2574000000000011E-2</c:v>
                </c:pt>
                <c:pt idx="1712">
                  <c:v>2.2374000000000008E-2</c:v>
                </c:pt>
                <c:pt idx="1713">
                  <c:v>2.2295000000000006E-2</c:v>
                </c:pt>
                <c:pt idx="1714">
                  <c:v>2.2276000000000015E-2</c:v>
                </c:pt>
                <c:pt idx="1715">
                  <c:v>2.2429000000000011E-2</c:v>
                </c:pt>
                <c:pt idx="1716">
                  <c:v>2.2375000000000013E-2</c:v>
                </c:pt>
                <c:pt idx="1717">
                  <c:v>2.2350000000000002E-2</c:v>
                </c:pt>
                <c:pt idx="1718">
                  <c:v>2.2354000000000002E-2</c:v>
                </c:pt>
                <c:pt idx="1719">
                  <c:v>2.2350000000000002E-2</c:v>
                </c:pt>
                <c:pt idx="1720">
                  <c:v>2.2364999999999999E-2</c:v>
                </c:pt>
                <c:pt idx="1721">
                  <c:v>2.2352000000000007E-2</c:v>
                </c:pt>
                <c:pt idx="1722">
                  <c:v>2.233400000000001E-2</c:v>
                </c:pt>
                <c:pt idx="1723">
                  <c:v>2.2531000000000009E-2</c:v>
                </c:pt>
                <c:pt idx="1724">
                  <c:v>2.2973000000000018E-2</c:v>
                </c:pt>
                <c:pt idx="1725">
                  <c:v>2.3641000000000006E-2</c:v>
                </c:pt>
                <c:pt idx="1726">
                  <c:v>2.4094999999999998E-2</c:v>
                </c:pt>
                <c:pt idx="1727">
                  <c:v>2.4131000000000014E-2</c:v>
                </c:pt>
                <c:pt idx="1728">
                  <c:v>2.463000000000001E-2</c:v>
                </c:pt>
                <c:pt idx="1729">
                  <c:v>2.4759000000000007E-2</c:v>
                </c:pt>
                <c:pt idx="1730">
                  <c:v>2.4916000000000001E-2</c:v>
                </c:pt>
                <c:pt idx="1731">
                  <c:v>2.5275000000000009E-2</c:v>
                </c:pt>
                <c:pt idx="1732">
                  <c:v>2.5792000000000002E-2</c:v>
                </c:pt>
                <c:pt idx="1733">
                  <c:v>2.5936000000000008E-2</c:v>
                </c:pt>
                <c:pt idx="1734">
                  <c:v>2.6327000000000007E-2</c:v>
                </c:pt>
                <c:pt idx="1735">
                  <c:v>2.6499000000000012E-2</c:v>
                </c:pt>
                <c:pt idx="1736">
                  <c:v>2.6643000000000017E-2</c:v>
                </c:pt>
                <c:pt idx="1737">
                  <c:v>2.6837000000000017E-2</c:v>
                </c:pt>
                <c:pt idx="1738">
                  <c:v>2.7036000000000015E-2</c:v>
                </c:pt>
                <c:pt idx="1739">
                  <c:v>2.7178000000000011E-2</c:v>
                </c:pt>
                <c:pt idx="1740">
                  <c:v>2.722200000000001E-2</c:v>
                </c:pt>
                <c:pt idx="1741">
                  <c:v>2.7248000000000012E-2</c:v>
                </c:pt>
                <c:pt idx="1742">
                  <c:v>2.7532000000000015E-2</c:v>
                </c:pt>
                <c:pt idx="1743">
                  <c:v>2.7677000000000018E-2</c:v>
                </c:pt>
                <c:pt idx="1744">
                  <c:v>2.7554000000000009E-2</c:v>
                </c:pt>
                <c:pt idx="1745">
                  <c:v>2.7647000000000019E-2</c:v>
                </c:pt>
                <c:pt idx="1746">
                  <c:v>2.7787000000000013E-2</c:v>
                </c:pt>
                <c:pt idx="1747">
                  <c:v>2.805100000000001E-2</c:v>
                </c:pt>
                <c:pt idx="1748">
                  <c:v>2.8171000000000009E-2</c:v>
                </c:pt>
                <c:pt idx="1749">
                  <c:v>2.7643000000000018E-2</c:v>
                </c:pt>
                <c:pt idx="1750">
                  <c:v>2.7640000000000015E-2</c:v>
                </c:pt>
                <c:pt idx="1751">
                  <c:v>2.7710000000000009E-2</c:v>
                </c:pt>
                <c:pt idx="1752">
                  <c:v>2.6981000000000015E-2</c:v>
                </c:pt>
                <c:pt idx="1753">
                  <c:v>2.7313000000000014E-2</c:v>
                </c:pt>
                <c:pt idx="1754">
                  <c:v>2.767300000000002E-2</c:v>
                </c:pt>
                <c:pt idx="1755">
                  <c:v>2.7891000000000013E-2</c:v>
                </c:pt>
                <c:pt idx="1756">
                  <c:v>2.8048000000000007E-2</c:v>
                </c:pt>
                <c:pt idx="1757">
                  <c:v>2.8351000000000001E-2</c:v>
                </c:pt>
                <c:pt idx="1758">
                  <c:v>2.8434000000000008E-2</c:v>
                </c:pt>
                <c:pt idx="1759">
                  <c:v>2.863700000000001E-2</c:v>
                </c:pt>
                <c:pt idx="1760">
                  <c:v>2.8814000000000006E-2</c:v>
                </c:pt>
                <c:pt idx="1761">
                  <c:v>2.907400000000001E-2</c:v>
                </c:pt>
                <c:pt idx="1762">
                  <c:v>2.9445000000000006E-2</c:v>
                </c:pt>
                <c:pt idx="1763">
                  <c:v>2.9571000000000014E-2</c:v>
                </c:pt>
                <c:pt idx="1764">
                  <c:v>2.9704000000000001E-2</c:v>
                </c:pt>
                <c:pt idx="1765">
                  <c:v>2.9895000000000012E-2</c:v>
                </c:pt>
                <c:pt idx="1766">
                  <c:v>3.0114999999999999E-2</c:v>
                </c:pt>
                <c:pt idx="1767">
                  <c:v>3.0354000000000006E-2</c:v>
                </c:pt>
                <c:pt idx="1768">
                  <c:v>3.0379000000000014E-2</c:v>
                </c:pt>
                <c:pt idx="1769">
                  <c:v>3.0316000000000006E-2</c:v>
                </c:pt>
                <c:pt idx="1770">
                  <c:v>3.0624000000000009E-2</c:v>
                </c:pt>
                <c:pt idx="1771">
                  <c:v>3.081900000000001E-2</c:v>
                </c:pt>
                <c:pt idx="1772">
                  <c:v>3.1018000000000011E-2</c:v>
                </c:pt>
                <c:pt idx="1773">
                  <c:v>3.1597000000000014E-2</c:v>
                </c:pt>
                <c:pt idx="1774">
                  <c:v>3.1837000000000018E-2</c:v>
                </c:pt>
                <c:pt idx="1775">
                  <c:v>3.1732000000000017E-2</c:v>
                </c:pt>
                <c:pt idx="1776">
                  <c:v>3.1811000000000013E-2</c:v>
                </c:pt>
                <c:pt idx="1777">
                  <c:v>3.1805000000000021E-2</c:v>
                </c:pt>
                <c:pt idx="1778">
                  <c:v>3.1942000000000012E-2</c:v>
                </c:pt>
                <c:pt idx="1779">
                  <c:v>3.2155000000000017E-2</c:v>
                </c:pt>
                <c:pt idx="1780">
                  <c:v>3.2237000000000023E-2</c:v>
                </c:pt>
                <c:pt idx="1781">
                  <c:v>3.2216000000000015E-2</c:v>
                </c:pt>
                <c:pt idx="1782">
                  <c:v>3.2350000000000011E-2</c:v>
                </c:pt>
                <c:pt idx="1783">
                  <c:v>3.2660000000000015E-2</c:v>
                </c:pt>
                <c:pt idx="1784">
                  <c:v>3.2890000000000016E-2</c:v>
                </c:pt>
                <c:pt idx="1785">
                  <c:v>3.3007000000000015E-2</c:v>
                </c:pt>
                <c:pt idx="1786">
                  <c:v>3.3218999999999999E-2</c:v>
                </c:pt>
                <c:pt idx="1787">
                  <c:v>3.3487000000000017E-2</c:v>
                </c:pt>
                <c:pt idx="1788">
                  <c:v>3.3569000000000002E-2</c:v>
                </c:pt>
                <c:pt idx="1789">
                  <c:v>3.3477000000000014E-2</c:v>
                </c:pt>
                <c:pt idx="1790">
                  <c:v>3.3106999999999998E-2</c:v>
                </c:pt>
                <c:pt idx="1791">
                  <c:v>3.3366E-2</c:v>
                </c:pt>
                <c:pt idx="1792">
                  <c:v>3.3843000000000012E-2</c:v>
                </c:pt>
                <c:pt idx="1793">
                  <c:v>3.3653000000000016E-2</c:v>
                </c:pt>
                <c:pt idx="1794">
                  <c:v>3.3957000000000001E-2</c:v>
                </c:pt>
                <c:pt idx="1795">
                  <c:v>3.4463000000000014E-2</c:v>
                </c:pt>
                <c:pt idx="1796">
                  <c:v>3.4490000000000014E-2</c:v>
                </c:pt>
                <c:pt idx="1797">
                  <c:v>3.4518E-2</c:v>
                </c:pt>
                <c:pt idx="1798">
                  <c:v>3.4772000000000011E-2</c:v>
                </c:pt>
                <c:pt idx="1799">
                  <c:v>3.4963000000000001E-2</c:v>
                </c:pt>
                <c:pt idx="1800">
                  <c:v>3.5142000000000014E-2</c:v>
                </c:pt>
                <c:pt idx="1801">
                  <c:v>3.5378000000000014E-2</c:v>
                </c:pt>
                <c:pt idx="1802">
                  <c:v>3.5529999999999999E-2</c:v>
                </c:pt>
                <c:pt idx="1803">
                  <c:v>3.5673000000000031E-2</c:v>
                </c:pt>
                <c:pt idx="1804">
                  <c:v>3.5899000000000014E-2</c:v>
                </c:pt>
                <c:pt idx="1805">
                  <c:v>3.6053000000000016E-2</c:v>
                </c:pt>
                <c:pt idx="1806">
                  <c:v>3.6234000000000016E-2</c:v>
                </c:pt>
                <c:pt idx="1807">
                  <c:v>3.6382000000000012E-2</c:v>
                </c:pt>
                <c:pt idx="1808">
                  <c:v>3.6428000000000002E-2</c:v>
                </c:pt>
                <c:pt idx="1809">
                  <c:v>3.6244000000000012E-2</c:v>
                </c:pt>
                <c:pt idx="1810">
                  <c:v>3.5832000000000017E-2</c:v>
                </c:pt>
                <c:pt idx="1811">
                  <c:v>3.5444000000000017E-2</c:v>
                </c:pt>
                <c:pt idx="1812">
                  <c:v>3.5395000000000017E-2</c:v>
                </c:pt>
                <c:pt idx="1813">
                  <c:v>3.5885000000000021E-2</c:v>
                </c:pt>
                <c:pt idx="1814">
                  <c:v>3.6164000000000002E-2</c:v>
                </c:pt>
                <c:pt idx="1815">
                  <c:v>3.6365000000000015E-2</c:v>
                </c:pt>
                <c:pt idx="1816">
                  <c:v>3.6565000000000014E-2</c:v>
                </c:pt>
                <c:pt idx="1817">
                  <c:v>3.6764999999999999E-2</c:v>
                </c:pt>
                <c:pt idx="1818">
                  <c:v>3.6849000000000021E-2</c:v>
                </c:pt>
                <c:pt idx="1819">
                  <c:v>3.6963000000000017E-2</c:v>
                </c:pt>
                <c:pt idx="1820">
                  <c:v>3.7194000000000012E-2</c:v>
                </c:pt>
                <c:pt idx="1821">
                  <c:v>3.7151000000000017E-2</c:v>
                </c:pt>
                <c:pt idx="1822">
                  <c:v>3.7027000000000011E-2</c:v>
                </c:pt>
                <c:pt idx="1823">
                  <c:v>3.7165000000000011E-2</c:v>
                </c:pt>
                <c:pt idx="1824">
                  <c:v>3.7397000000000014E-2</c:v>
                </c:pt>
                <c:pt idx="1825">
                  <c:v>3.7439000000000028E-2</c:v>
                </c:pt>
                <c:pt idx="1826">
                  <c:v>3.7404000000000021E-2</c:v>
                </c:pt>
                <c:pt idx="1827">
                  <c:v>3.743100000000002E-2</c:v>
                </c:pt>
                <c:pt idx="1828">
                  <c:v>3.7442000000000024E-2</c:v>
                </c:pt>
                <c:pt idx="1829">
                  <c:v>3.7509000000000015E-2</c:v>
                </c:pt>
                <c:pt idx="1830">
                  <c:v>3.7708000000000012E-2</c:v>
                </c:pt>
                <c:pt idx="1831">
                  <c:v>3.8105000000000014E-2</c:v>
                </c:pt>
                <c:pt idx="1832">
                  <c:v>3.8568999999999999E-2</c:v>
                </c:pt>
                <c:pt idx="1833">
                  <c:v>3.9044000000000016E-2</c:v>
                </c:pt>
                <c:pt idx="1834">
                  <c:v>3.892700000000001E-2</c:v>
                </c:pt>
                <c:pt idx="1835">
                  <c:v>3.930800000000001E-2</c:v>
                </c:pt>
                <c:pt idx="1836">
                  <c:v>3.9732000000000017E-2</c:v>
                </c:pt>
                <c:pt idx="1837">
                  <c:v>3.9304000000000006E-2</c:v>
                </c:pt>
                <c:pt idx="1838">
                  <c:v>3.9882000000000015E-2</c:v>
                </c:pt>
                <c:pt idx="1839">
                  <c:v>4.0059999999999998E-2</c:v>
                </c:pt>
                <c:pt idx="1840">
                  <c:v>4.0000000000000015E-2</c:v>
                </c:pt>
                <c:pt idx="1841">
                  <c:v>4.0109000000000013E-2</c:v>
                </c:pt>
                <c:pt idx="1842">
                  <c:v>4.0240999999999999E-2</c:v>
                </c:pt>
                <c:pt idx="1843">
                  <c:v>4.0115000000000012E-2</c:v>
                </c:pt>
                <c:pt idx="1844">
                  <c:v>4.0001000000000016E-2</c:v>
                </c:pt>
                <c:pt idx="1845">
                  <c:v>4.0057000000000016E-2</c:v>
                </c:pt>
                <c:pt idx="1846">
                  <c:v>4.0118000000000015E-2</c:v>
                </c:pt>
                <c:pt idx="1847">
                  <c:v>3.9988000000000017E-2</c:v>
                </c:pt>
                <c:pt idx="1848">
                  <c:v>3.9841000000000015E-2</c:v>
                </c:pt>
                <c:pt idx="1849">
                  <c:v>3.9822000000000017E-2</c:v>
                </c:pt>
                <c:pt idx="1850">
                  <c:v>3.9983000000000012E-2</c:v>
                </c:pt>
                <c:pt idx="1851">
                  <c:v>4.0098000000000023E-2</c:v>
                </c:pt>
                <c:pt idx="1852">
                  <c:v>4.0176000000000003E-2</c:v>
                </c:pt>
                <c:pt idx="1853">
                  <c:v>4.0218000000000004E-2</c:v>
                </c:pt>
                <c:pt idx="1854">
                  <c:v>4.0223000000000002E-2</c:v>
                </c:pt>
                <c:pt idx="1855">
                  <c:v>4.0192000000000019E-2</c:v>
                </c:pt>
                <c:pt idx="1856">
                  <c:v>3.9726999999999998E-2</c:v>
                </c:pt>
                <c:pt idx="1857">
                  <c:v>3.9448000000000011E-2</c:v>
                </c:pt>
                <c:pt idx="1858">
                  <c:v>3.9394999999999999E-2</c:v>
                </c:pt>
                <c:pt idx="1859">
                  <c:v>3.8726000000000003E-2</c:v>
                </c:pt>
                <c:pt idx="1860">
                  <c:v>3.8389000000000006E-2</c:v>
                </c:pt>
                <c:pt idx="1861">
                  <c:v>3.8837000000000017E-2</c:v>
                </c:pt>
                <c:pt idx="1862">
                  <c:v>3.9001000000000015E-2</c:v>
                </c:pt>
                <c:pt idx="1863">
                  <c:v>3.8747000000000011E-2</c:v>
                </c:pt>
                <c:pt idx="1864">
                  <c:v>3.8869000000000015E-2</c:v>
                </c:pt>
                <c:pt idx="1865">
                  <c:v>3.8983000000000011E-2</c:v>
                </c:pt>
                <c:pt idx="1866">
                  <c:v>3.8933000000000016E-2</c:v>
                </c:pt>
                <c:pt idx="1867">
                  <c:v>3.8892000000000017E-2</c:v>
                </c:pt>
                <c:pt idx="1868">
                  <c:v>3.892700000000001E-2</c:v>
                </c:pt>
                <c:pt idx="1869">
                  <c:v>3.8956999999999999E-2</c:v>
                </c:pt>
                <c:pt idx="1870">
                  <c:v>3.9046000000000011E-2</c:v>
                </c:pt>
                <c:pt idx="1871">
                  <c:v>3.9230000000000015E-2</c:v>
                </c:pt>
                <c:pt idx="1872">
                  <c:v>3.9326E-2</c:v>
                </c:pt>
                <c:pt idx="1873">
                  <c:v>3.9351000000000011E-2</c:v>
                </c:pt>
                <c:pt idx="1874">
                  <c:v>3.9180000000000006E-2</c:v>
                </c:pt>
                <c:pt idx="1875">
                  <c:v>3.8911000000000015E-2</c:v>
                </c:pt>
                <c:pt idx="1876">
                  <c:v>3.8908000000000005E-2</c:v>
                </c:pt>
                <c:pt idx="1877">
                  <c:v>3.9080000000000011E-2</c:v>
                </c:pt>
                <c:pt idx="1878">
                  <c:v>3.8961000000000016E-2</c:v>
                </c:pt>
                <c:pt idx="1879">
                  <c:v>3.8872000000000018E-2</c:v>
                </c:pt>
                <c:pt idx="1880">
                  <c:v>3.9343000000000017E-2</c:v>
                </c:pt>
                <c:pt idx="1881">
                  <c:v>3.8946000000000001E-2</c:v>
                </c:pt>
                <c:pt idx="1882">
                  <c:v>3.8790999999999999E-2</c:v>
                </c:pt>
                <c:pt idx="1883">
                  <c:v>3.8988000000000002E-2</c:v>
                </c:pt>
                <c:pt idx="1884">
                  <c:v>3.9084000000000015E-2</c:v>
                </c:pt>
                <c:pt idx="1885">
                  <c:v>3.9026999999999999E-2</c:v>
                </c:pt>
                <c:pt idx="1886">
                  <c:v>3.9085000000000016E-2</c:v>
                </c:pt>
                <c:pt idx="1887">
                  <c:v>3.914200000000001E-2</c:v>
                </c:pt>
                <c:pt idx="1888">
                  <c:v>3.9113000000000002E-2</c:v>
                </c:pt>
                <c:pt idx="1889">
                  <c:v>3.9080000000000011E-2</c:v>
                </c:pt>
                <c:pt idx="1890">
                  <c:v>3.9155000000000002E-2</c:v>
                </c:pt>
                <c:pt idx="1891">
                  <c:v>3.9247000000000011E-2</c:v>
                </c:pt>
                <c:pt idx="1892">
                  <c:v>3.9309000000000011E-2</c:v>
                </c:pt>
                <c:pt idx="1893">
                  <c:v>3.9220999999999999E-2</c:v>
                </c:pt>
                <c:pt idx="1894">
                  <c:v>3.9256000000000006E-2</c:v>
                </c:pt>
                <c:pt idx="1895">
                  <c:v>3.9413000000000011E-2</c:v>
                </c:pt>
                <c:pt idx="1896">
                  <c:v>3.9691000000000011E-2</c:v>
                </c:pt>
                <c:pt idx="1897">
                  <c:v>4.0091000000000016E-2</c:v>
                </c:pt>
                <c:pt idx="1898">
                  <c:v>4.0231000000000003E-2</c:v>
                </c:pt>
                <c:pt idx="1899">
                  <c:v>4.0623000000000013E-2</c:v>
                </c:pt>
                <c:pt idx="1900">
                  <c:v>4.0950000000000014E-2</c:v>
                </c:pt>
                <c:pt idx="1901">
                  <c:v>4.0819000000000015E-2</c:v>
                </c:pt>
                <c:pt idx="1902">
                  <c:v>4.1256000000000001E-2</c:v>
                </c:pt>
                <c:pt idx="1903">
                  <c:v>4.1535999999999997E-2</c:v>
                </c:pt>
                <c:pt idx="1904">
                  <c:v>4.1267000000000012E-2</c:v>
                </c:pt>
                <c:pt idx="1905">
                  <c:v>4.1318000000000021E-2</c:v>
                </c:pt>
                <c:pt idx="1906">
                  <c:v>4.1599999999999998E-2</c:v>
                </c:pt>
                <c:pt idx="1907">
                  <c:v>4.1489000000000012E-2</c:v>
                </c:pt>
                <c:pt idx="1908">
                  <c:v>4.1376000000000017E-2</c:v>
                </c:pt>
                <c:pt idx="1909">
                  <c:v>4.1494000000000017E-2</c:v>
                </c:pt>
                <c:pt idx="1910">
                  <c:v>4.1705000000000013E-2</c:v>
                </c:pt>
                <c:pt idx="1911">
                  <c:v>4.1763000000000022E-2</c:v>
                </c:pt>
                <c:pt idx="1912">
                  <c:v>4.1727000000000014E-2</c:v>
                </c:pt>
                <c:pt idx="1913">
                  <c:v>4.1785000000000003E-2</c:v>
                </c:pt>
                <c:pt idx="1914">
                  <c:v>4.1870999999999998E-2</c:v>
                </c:pt>
                <c:pt idx="1915">
                  <c:v>4.1858000000000013E-2</c:v>
                </c:pt>
                <c:pt idx="1916">
                  <c:v>4.1721000000000001E-2</c:v>
                </c:pt>
                <c:pt idx="1917">
                  <c:v>4.1706000000000021E-2</c:v>
                </c:pt>
                <c:pt idx="1918">
                  <c:v>4.176800000000002E-2</c:v>
                </c:pt>
                <c:pt idx="1919">
                  <c:v>4.1904000000000004E-2</c:v>
                </c:pt>
                <c:pt idx="1920">
                  <c:v>4.1942E-2</c:v>
                </c:pt>
                <c:pt idx="1921">
                  <c:v>4.1478000000000001E-2</c:v>
                </c:pt>
                <c:pt idx="1922">
                  <c:v>4.1604999999999996E-2</c:v>
                </c:pt>
                <c:pt idx="1923">
                  <c:v>4.1523999999999998E-2</c:v>
                </c:pt>
                <c:pt idx="1924">
                  <c:v>4.1142999999999999E-2</c:v>
                </c:pt>
                <c:pt idx="1925">
                  <c:v>4.1484000000000014E-2</c:v>
                </c:pt>
                <c:pt idx="1926">
                  <c:v>4.1697000000000012E-2</c:v>
                </c:pt>
                <c:pt idx="1927">
                  <c:v>4.1546E-2</c:v>
                </c:pt>
                <c:pt idx="1928">
                  <c:v>4.1664E-2</c:v>
                </c:pt>
                <c:pt idx="1929">
                  <c:v>4.1943999999999995E-2</c:v>
                </c:pt>
                <c:pt idx="1930">
                  <c:v>4.2200000000000015E-2</c:v>
                </c:pt>
                <c:pt idx="1931">
                  <c:v>4.2270000000000002E-2</c:v>
                </c:pt>
                <c:pt idx="1932">
                  <c:v>4.2472000000000024E-2</c:v>
                </c:pt>
                <c:pt idx="1933">
                  <c:v>4.2741000000000015E-2</c:v>
                </c:pt>
                <c:pt idx="1934">
                  <c:v>4.2785000000000017E-2</c:v>
                </c:pt>
                <c:pt idx="1935">
                  <c:v>4.270400000000002E-2</c:v>
                </c:pt>
                <c:pt idx="1936">
                  <c:v>4.2624000000000002E-2</c:v>
                </c:pt>
                <c:pt idx="1937">
                  <c:v>4.2737000000000032E-2</c:v>
                </c:pt>
                <c:pt idx="1938">
                  <c:v>4.2881000000000016E-2</c:v>
                </c:pt>
                <c:pt idx="1939">
                  <c:v>4.2997000000000021E-2</c:v>
                </c:pt>
                <c:pt idx="1940">
                  <c:v>4.2779000000000018E-2</c:v>
                </c:pt>
                <c:pt idx="1941">
                  <c:v>4.2721000000000016E-2</c:v>
                </c:pt>
                <c:pt idx="1942">
                  <c:v>4.2866000000000036E-2</c:v>
                </c:pt>
                <c:pt idx="1943">
                  <c:v>4.2931000000000018E-2</c:v>
                </c:pt>
                <c:pt idx="1944">
                  <c:v>4.3215999999999997E-2</c:v>
                </c:pt>
                <c:pt idx="1945">
                  <c:v>4.3547999999999996E-2</c:v>
                </c:pt>
                <c:pt idx="1946">
                  <c:v>4.3567000000000015E-2</c:v>
                </c:pt>
                <c:pt idx="1947">
                  <c:v>4.3416000000000031E-2</c:v>
                </c:pt>
                <c:pt idx="1948">
                  <c:v>4.339800000000002E-2</c:v>
                </c:pt>
                <c:pt idx="1949">
                  <c:v>4.3454000000000013E-2</c:v>
                </c:pt>
                <c:pt idx="1950">
                  <c:v>4.3489000000000014E-2</c:v>
                </c:pt>
                <c:pt idx="1951">
                  <c:v>4.3648999999999986E-2</c:v>
                </c:pt>
                <c:pt idx="1952">
                  <c:v>4.373100000000002E-2</c:v>
                </c:pt>
                <c:pt idx="1953">
                  <c:v>4.3720000000000016E-2</c:v>
                </c:pt>
                <c:pt idx="1954">
                  <c:v>4.3793000000000026E-2</c:v>
                </c:pt>
                <c:pt idx="1955">
                  <c:v>4.3872000000000015E-2</c:v>
                </c:pt>
                <c:pt idx="1956">
                  <c:v>4.3830000000000015E-2</c:v>
                </c:pt>
                <c:pt idx="1957">
                  <c:v>4.3793000000000026E-2</c:v>
                </c:pt>
                <c:pt idx="1958">
                  <c:v>4.3873000000000016E-2</c:v>
                </c:pt>
                <c:pt idx="1959">
                  <c:v>4.4086000000000028E-2</c:v>
                </c:pt>
                <c:pt idx="1960">
                  <c:v>4.4317000000000037E-2</c:v>
                </c:pt>
                <c:pt idx="1961">
                  <c:v>4.4511000000000023E-2</c:v>
                </c:pt>
                <c:pt idx="1962">
                  <c:v>4.4589000000000018E-2</c:v>
                </c:pt>
                <c:pt idx="1963">
                  <c:v>4.4742000000000018E-2</c:v>
                </c:pt>
                <c:pt idx="1964">
                  <c:v>4.5119000000000013E-2</c:v>
                </c:pt>
                <c:pt idx="1965">
                  <c:v>4.521600000000002E-2</c:v>
                </c:pt>
                <c:pt idx="1966">
                  <c:v>4.4966000000000027E-2</c:v>
                </c:pt>
                <c:pt idx="1967">
                  <c:v>4.5034000000000018E-2</c:v>
                </c:pt>
                <c:pt idx="1968">
                  <c:v>4.5114000000000015E-2</c:v>
                </c:pt>
                <c:pt idx="1969">
                  <c:v>4.5095000000000017E-2</c:v>
                </c:pt>
                <c:pt idx="1970">
                  <c:v>4.5086000000000029E-2</c:v>
                </c:pt>
                <c:pt idx="1971">
                  <c:v>4.5058000000000015E-2</c:v>
                </c:pt>
                <c:pt idx="1972">
                  <c:v>4.5025000000000003E-2</c:v>
                </c:pt>
                <c:pt idx="1973">
                  <c:v>4.4953000000000021E-2</c:v>
                </c:pt>
                <c:pt idx="1974">
                  <c:v>4.5025000000000003E-2</c:v>
                </c:pt>
                <c:pt idx="1975">
                  <c:v>4.5028000000000012E-2</c:v>
                </c:pt>
                <c:pt idx="1976">
                  <c:v>4.5124999999999998E-2</c:v>
                </c:pt>
                <c:pt idx="1977">
                  <c:v>4.5313000000000034E-2</c:v>
                </c:pt>
                <c:pt idx="1978">
                  <c:v>4.5467000000000021E-2</c:v>
                </c:pt>
                <c:pt idx="1979">
                  <c:v>4.5573000000000002E-2</c:v>
                </c:pt>
                <c:pt idx="1980">
                  <c:v>4.5428000000000003E-2</c:v>
                </c:pt>
                <c:pt idx="1981">
                  <c:v>4.5193000000000018E-2</c:v>
                </c:pt>
                <c:pt idx="1982">
                  <c:v>4.4927000000000016E-2</c:v>
                </c:pt>
                <c:pt idx="1983">
                  <c:v>4.493800000000002E-2</c:v>
                </c:pt>
                <c:pt idx="1984">
                  <c:v>4.5110000000000011E-2</c:v>
                </c:pt>
                <c:pt idx="1985">
                  <c:v>4.5355000000000013E-2</c:v>
                </c:pt>
                <c:pt idx="1986">
                  <c:v>4.5332000000000025E-2</c:v>
                </c:pt>
                <c:pt idx="1987">
                  <c:v>4.5196000000000021E-2</c:v>
                </c:pt>
                <c:pt idx="1988">
                  <c:v>4.5446000000000014E-2</c:v>
                </c:pt>
                <c:pt idx="1989">
                  <c:v>4.5650000000000003E-2</c:v>
                </c:pt>
                <c:pt idx="1990">
                  <c:v>4.5657000000000003E-2</c:v>
                </c:pt>
                <c:pt idx="1991">
                  <c:v>4.5849000000000001E-2</c:v>
                </c:pt>
                <c:pt idx="1992">
                  <c:v>4.5982000000000023E-2</c:v>
                </c:pt>
                <c:pt idx="1993">
                  <c:v>4.6081999999999998E-2</c:v>
                </c:pt>
                <c:pt idx="1994">
                  <c:v>4.6079000000000002E-2</c:v>
                </c:pt>
                <c:pt idx="1995">
                  <c:v>4.6126000000000014E-2</c:v>
                </c:pt>
                <c:pt idx="1996">
                  <c:v>4.6174999999999987E-2</c:v>
                </c:pt>
                <c:pt idx="1997">
                  <c:v>4.6079000000000002E-2</c:v>
                </c:pt>
                <c:pt idx="1998">
                  <c:v>4.5977000000000004E-2</c:v>
                </c:pt>
                <c:pt idx="1999">
                  <c:v>4.6116000000000011E-2</c:v>
                </c:pt>
                <c:pt idx="2000">
                  <c:v>4.6350000000000016E-2</c:v>
                </c:pt>
                <c:pt idx="2001">
                  <c:v>4.6338000000000018E-2</c:v>
                </c:pt>
                <c:pt idx="2002">
                  <c:v>4.6446000000000015E-2</c:v>
                </c:pt>
                <c:pt idx="2003">
                  <c:v>4.6682000000000015E-2</c:v>
                </c:pt>
                <c:pt idx="2004">
                  <c:v>4.7044000000000016E-2</c:v>
                </c:pt>
                <c:pt idx="2005">
                  <c:v>4.7585000000000016E-2</c:v>
                </c:pt>
                <c:pt idx="2006">
                  <c:v>4.7059000000000004E-2</c:v>
                </c:pt>
                <c:pt idx="2007">
                  <c:v>4.6629999999999984E-2</c:v>
                </c:pt>
                <c:pt idx="2008">
                  <c:v>4.6790000000000019E-2</c:v>
                </c:pt>
                <c:pt idx="2009">
                  <c:v>4.6623000000000012E-2</c:v>
                </c:pt>
                <c:pt idx="2010">
                  <c:v>4.6775999999999998E-2</c:v>
                </c:pt>
                <c:pt idx="2011">
                  <c:v>4.7247000000000004E-2</c:v>
                </c:pt>
                <c:pt idx="2012">
                  <c:v>4.7349000000000016E-2</c:v>
                </c:pt>
                <c:pt idx="2013">
                  <c:v>4.7441000000000004E-2</c:v>
                </c:pt>
                <c:pt idx="2014">
                  <c:v>4.7670999999999998E-2</c:v>
                </c:pt>
                <c:pt idx="2015">
                  <c:v>4.7904000000000016E-2</c:v>
                </c:pt>
                <c:pt idx="2016">
                  <c:v>4.8108000000000012E-2</c:v>
                </c:pt>
                <c:pt idx="2017">
                  <c:v>4.8364000000000018E-2</c:v>
                </c:pt>
                <c:pt idx="2018">
                  <c:v>4.8744000000000003E-2</c:v>
                </c:pt>
                <c:pt idx="2019">
                  <c:v>4.9006000000000036E-2</c:v>
                </c:pt>
                <c:pt idx="2020">
                  <c:v>4.9031000000000019E-2</c:v>
                </c:pt>
                <c:pt idx="2021">
                  <c:v>4.8991000000000014E-2</c:v>
                </c:pt>
                <c:pt idx="2022">
                  <c:v>4.9147000000000017E-2</c:v>
                </c:pt>
                <c:pt idx="2023">
                  <c:v>4.9512000000000035E-2</c:v>
                </c:pt>
                <c:pt idx="2024">
                  <c:v>4.9902000000000037E-2</c:v>
                </c:pt>
                <c:pt idx="2025">
                  <c:v>5.0271999999999997E-2</c:v>
                </c:pt>
                <c:pt idx="2026">
                  <c:v>4.9931000000000017E-2</c:v>
                </c:pt>
                <c:pt idx="2027">
                  <c:v>5.0238000000000012E-2</c:v>
                </c:pt>
                <c:pt idx="2028">
                  <c:v>5.0817000000000036E-2</c:v>
                </c:pt>
                <c:pt idx="2029">
                  <c:v>5.0820000000000018E-2</c:v>
                </c:pt>
                <c:pt idx="2030">
                  <c:v>5.1174999999999998E-2</c:v>
                </c:pt>
                <c:pt idx="2031">
                  <c:v>5.133200000000003E-2</c:v>
                </c:pt>
                <c:pt idx="2032">
                  <c:v>5.1142000000000014E-2</c:v>
                </c:pt>
                <c:pt idx="2033">
                  <c:v>5.1334000000000019E-2</c:v>
                </c:pt>
                <c:pt idx="2034">
                  <c:v>5.1572000000000014E-2</c:v>
                </c:pt>
                <c:pt idx="2035">
                  <c:v>5.1698000000000015E-2</c:v>
                </c:pt>
                <c:pt idx="2036">
                  <c:v>5.1751000000000012E-2</c:v>
                </c:pt>
                <c:pt idx="2037">
                  <c:v>5.1867000000000017E-2</c:v>
                </c:pt>
                <c:pt idx="2038">
                  <c:v>5.1904000000000013E-2</c:v>
                </c:pt>
                <c:pt idx="2039">
                  <c:v>5.1802000000000029E-2</c:v>
                </c:pt>
                <c:pt idx="2040">
                  <c:v>5.1797000000000031E-2</c:v>
                </c:pt>
                <c:pt idx="2041">
                  <c:v>5.2011000000000029E-2</c:v>
                </c:pt>
                <c:pt idx="2042">
                  <c:v>5.2171000000000002E-2</c:v>
                </c:pt>
                <c:pt idx="2043">
                  <c:v>5.2273000000000014E-2</c:v>
                </c:pt>
                <c:pt idx="2044">
                  <c:v>5.269200000000003E-2</c:v>
                </c:pt>
                <c:pt idx="2045">
                  <c:v>5.3093000000000029E-2</c:v>
                </c:pt>
                <c:pt idx="2046">
                  <c:v>5.3469000000000017E-2</c:v>
                </c:pt>
                <c:pt idx="2047">
                  <c:v>5.381900000000002E-2</c:v>
                </c:pt>
                <c:pt idx="2048">
                  <c:v>5.3409000000000012E-2</c:v>
                </c:pt>
                <c:pt idx="2049">
                  <c:v>5.3400000000000017E-2</c:v>
                </c:pt>
                <c:pt idx="2050">
                  <c:v>5.371100000000003E-2</c:v>
                </c:pt>
                <c:pt idx="2051">
                  <c:v>5.3626000000000014E-2</c:v>
                </c:pt>
                <c:pt idx="2052">
                  <c:v>5.3513000000000019E-2</c:v>
                </c:pt>
                <c:pt idx="2053">
                  <c:v>5.3824000000000004E-2</c:v>
                </c:pt>
                <c:pt idx="2054">
                  <c:v>5.4036000000000035E-2</c:v>
                </c:pt>
                <c:pt idx="2055">
                  <c:v>5.3940000000000002E-2</c:v>
                </c:pt>
                <c:pt idx="2056">
                  <c:v>5.3998000000000018E-2</c:v>
                </c:pt>
                <c:pt idx="2057">
                  <c:v>5.4079000000000016E-2</c:v>
                </c:pt>
                <c:pt idx="2058">
                  <c:v>5.4239000000000016E-2</c:v>
                </c:pt>
                <c:pt idx="2059">
                  <c:v>5.4247000000000004E-2</c:v>
                </c:pt>
                <c:pt idx="2060">
                  <c:v>5.4068000000000033E-2</c:v>
                </c:pt>
                <c:pt idx="2061">
                  <c:v>5.3964000000000019E-2</c:v>
                </c:pt>
                <c:pt idx="2062">
                  <c:v>5.3978999999999999E-2</c:v>
                </c:pt>
                <c:pt idx="2063">
                  <c:v>5.3998000000000018E-2</c:v>
                </c:pt>
                <c:pt idx="2064">
                  <c:v>5.4099000000000029E-2</c:v>
                </c:pt>
                <c:pt idx="2065">
                  <c:v>5.403800000000003E-2</c:v>
                </c:pt>
                <c:pt idx="2066">
                  <c:v>5.3815000000000016E-2</c:v>
                </c:pt>
                <c:pt idx="2067">
                  <c:v>5.3609999999999998E-2</c:v>
                </c:pt>
                <c:pt idx="2068">
                  <c:v>5.3396000000000027E-2</c:v>
                </c:pt>
                <c:pt idx="2069">
                  <c:v>5.3683000000000015E-2</c:v>
                </c:pt>
                <c:pt idx="2070">
                  <c:v>5.4079000000000016E-2</c:v>
                </c:pt>
                <c:pt idx="2071">
                  <c:v>5.4067000000000039E-2</c:v>
                </c:pt>
                <c:pt idx="2072">
                  <c:v>5.4274000000000003E-2</c:v>
                </c:pt>
                <c:pt idx="2073">
                  <c:v>5.4477000000000018E-2</c:v>
                </c:pt>
                <c:pt idx="2074">
                  <c:v>5.4141000000000016E-2</c:v>
                </c:pt>
                <c:pt idx="2075">
                  <c:v>5.4046000000000011E-2</c:v>
                </c:pt>
                <c:pt idx="2076">
                  <c:v>5.4129000000000004E-2</c:v>
                </c:pt>
                <c:pt idx="2077">
                  <c:v>5.4141000000000016E-2</c:v>
                </c:pt>
                <c:pt idx="2078">
                  <c:v>5.4036000000000035E-2</c:v>
                </c:pt>
                <c:pt idx="2079">
                  <c:v>5.3987000000000021E-2</c:v>
                </c:pt>
                <c:pt idx="2080">
                  <c:v>5.4131000000000019E-2</c:v>
                </c:pt>
                <c:pt idx="2081">
                  <c:v>5.4322000000000037E-2</c:v>
                </c:pt>
                <c:pt idx="2082">
                  <c:v>5.4372000000000024E-2</c:v>
                </c:pt>
                <c:pt idx="2083">
                  <c:v>5.4424000000000021E-2</c:v>
                </c:pt>
                <c:pt idx="2084">
                  <c:v>5.4614000000000024E-2</c:v>
                </c:pt>
                <c:pt idx="2085">
                  <c:v>5.4867000000000034E-2</c:v>
                </c:pt>
                <c:pt idx="2086">
                  <c:v>5.5146000000000014E-2</c:v>
                </c:pt>
                <c:pt idx="2087">
                  <c:v>5.5432000000000037E-2</c:v>
                </c:pt>
                <c:pt idx="2088">
                  <c:v>5.5724000000000017E-2</c:v>
                </c:pt>
                <c:pt idx="2089">
                  <c:v>5.6021000000000001E-2</c:v>
                </c:pt>
                <c:pt idx="2090">
                  <c:v>5.6022000000000016E-2</c:v>
                </c:pt>
                <c:pt idx="2091">
                  <c:v>5.5678000000000012E-2</c:v>
                </c:pt>
                <c:pt idx="2092">
                  <c:v>5.5907000000000019E-2</c:v>
                </c:pt>
                <c:pt idx="2093">
                  <c:v>5.5802000000000018E-2</c:v>
                </c:pt>
                <c:pt idx="2094">
                  <c:v>5.5663000000000018E-2</c:v>
                </c:pt>
                <c:pt idx="2095">
                  <c:v>5.6295999999999999E-2</c:v>
                </c:pt>
                <c:pt idx="2096">
                  <c:v>5.6420000000000012E-2</c:v>
                </c:pt>
                <c:pt idx="2097">
                  <c:v>5.5962000000000026E-2</c:v>
                </c:pt>
                <c:pt idx="2098">
                  <c:v>5.6006000000000021E-2</c:v>
                </c:pt>
                <c:pt idx="2099">
                  <c:v>5.6267000000000018E-2</c:v>
                </c:pt>
                <c:pt idx="2100">
                  <c:v>5.6410000000000023E-2</c:v>
                </c:pt>
                <c:pt idx="2101">
                  <c:v>5.6321000000000003E-2</c:v>
                </c:pt>
                <c:pt idx="2102">
                  <c:v>5.6231000000000003E-2</c:v>
                </c:pt>
                <c:pt idx="2103">
                  <c:v>5.6509999999999998E-2</c:v>
                </c:pt>
                <c:pt idx="2104">
                  <c:v>5.6627000000000004E-2</c:v>
                </c:pt>
                <c:pt idx="2105">
                  <c:v>5.646300000000002E-2</c:v>
                </c:pt>
                <c:pt idx="2106">
                  <c:v>5.6517000000000019E-2</c:v>
                </c:pt>
                <c:pt idx="2107">
                  <c:v>5.670600000000002E-2</c:v>
                </c:pt>
                <c:pt idx="2108">
                  <c:v>5.7032000000000027E-2</c:v>
                </c:pt>
                <c:pt idx="2109">
                  <c:v>5.7267000000000019E-2</c:v>
                </c:pt>
                <c:pt idx="2110">
                  <c:v>5.7042000000000023E-2</c:v>
                </c:pt>
                <c:pt idx="2111">
                  <c:v>5.676800000000002E-2</c:v>
                </c:pt>
                <c:pt idx="2112">
                  <c:v>5.7541000000000002E-2</c:v>
                </c:pt>
                <c:pt idx="2113">
                  <c:v>5.7508000000000017E-2</c:v>
                </c:pt>
                <c:pt idx="2114">
                  <c:v>5.7376000000000031E-2</c:v>
                </c:pt>
                <c:pt idx="2115">
                  <c:v>5.8001000000000004E-2</c:v>
                </c:pt>
                <c:pt idx="2116">
                  <c:v>5.8023000000000019E-2</c:v>
                </c:pt>
                <c:pt idx="2117">
                  <c:v>5.7898000000000033E-2</c:v>
                </c:pt>
                <c:pt idx="2118">
                  <c:v>5.8220000000000001E-2</c:v>
                </c:pt>
                <c:pt idx="2119">
                  <c:v>5.8264000000000017E-2</c:v>
                </c:pt>
                <c:pt idx="2120">
                  <c:v>5.8118000000000017E-2</c:v>
                </c:pt>
                <c:pt idx="2121">
                  <c:v>5.8109000000000001E-2</c:v>
                </c:pt>
                <c:pt idx="2122">
                  <c:v>5.8165000000000015E-2</c:v>
                </c:pt>
                <c:pt idx="2123">
                  <c:v>5.8081000000000015E-2</c:v>
                </c:pt>
                <c:pt idx="2124">
                  <c:v>5.7917000000000031E-2</c:v>
                </c:pt>
                <c:pt idx="2125">
                  <c:v>5.7836000000000026E-2</c:v>
                </c:pt>
                <c:pt idx="2126">
                  <c:v>5.7986000000000031E-2</c:v>
                </c:pt>
                <c:pt idx="2127">
                  <c:v>5.8083000000000023E-2</c:v>
                </c:pt>
                <c:pt idx="2128">
                  <c:v>5.7936000000000036E-2</c:v>
                </c:pt>
                <c:pt idx="2129">
                  <c:v>5.7602000000000021E-2</c:v>
                </c:pt>
                <c:pt idx="2130">
                  <c:v>5.7298000000000023E-2</c:v>
                </c:pt>
                <c:pt idx="2131">
                  <c:v>5.7171000000000013E-2</c:v>
                </c:pt>
                <c:pt idx="2132">
                  <c:v>5.7206000000000021E-2</c:v>
                </c:pt>
                <c:pt idx="2133">
                  <c:v>5.6704000000000018E-2</c:v>
                </c:pt>
                <c:pt idx="2134">
                  <c:v>5.6623000000000014E-2</c:v>
                </c:pt>
                <c:pt idx="2135">
                  <c:v>5.6420000000000012E-2</c:v>
                </c:pt>
                <c:pt idx="2136">
                  <c:v>5.5937000000000021E-2</c:v>
                </c:pt>
                <c:pt idx="2137">
                  <c:v>5.5796000000000033E-2</c:v>
                </c:pt>
                <c:pt idx="2138">
                  <c:v>5.5941999999999999E-2</c:v>
                </c:pt>
                <c:pt idx="2139">
                  <c:v>5.5987000000000023E-2</c:v>
                </c:pt>
                <c:pt idx="2140">
                  <c:v>5.5989000000000004E-2</c:v>
                </c:pt>
                <c:pt idx="2141">
                  <c:v>5.6058000000000004E-2</c:v>
                </c:pt>
                <c:pt idx="2142">
                  <c:v>5.6092000000000031E-2</c:v>
                </c:pt>
                <c:pt idx="2143">
                  <c:v>5.6193000000000021E-2</c:v>
                </c:pt>
                <c:pt idx="2144">
                  <c:v>5.6398000000000025E-2</c:v>
                </c:pt>
                <c:pt idx="2145">
                  <c:v>5.6707000000000021E-2</c:v>
                </c:pt>
                <c:pt idx="2146">
                  <c:v>5.6784000000000022E-2</c:v>
                </c:pt>
                <c:pt idx="2147">
                  <c:v>5.6765000000000017E-2</c:v>
                </c:pt>
                <c:pt idx="2148">
                  <c:v>5.6752000000000011E-2</c:v>
                </c:pt>
                <c:pt idx="2149">
                  <c:v>5.6797000000000021E-2</c:v>
                </c:pt>
                <c:pt idx="2150">
                  <c:v>5.6856000000000011E-2</c:v>
                </c:pt>
                <c:pt idx="2151">
                  <c:v>5.6760000000000019E-2</c:v>
                </c:pt>
                <c:pt idx="2152">
                  <c:v>5.6642999999999999E-2</c:v>
                </c:pt>
                <c:pt idx="2153">
                  <c:v>5.6475000000000004E-2</c:v>
                </c:pt>
                <c:pt idx="2154">
                  <c:v>5.680300000000002E-2</c:v>
                </c:pt>
                <c:pt idx="2155">
                  <c:v>5.6904000000000003E-2</c:v>
                </c:pt>
                <c:pt idx="2156">
                  <c:v>5.6980000000000003E-2</c:v>
                </c:pt>
                <c:pt idx="2157">
                  <c:v>5.7266000000000011E-2</c:v>
                </c:pt>
                <c:pt idx="2158">
                  <c:v>5.7330000000000027E-2</c:v>
                </c:pt>
                <c:pt idx="2159">
                  <c:v>5.7119000000000017E-2</c:v>
                </c:pt>
                <c:pt idx="2160">
                  <c:v>5.7195000000000024E-2</c:v>
                </c:pt>
                <c:pt idx="2161">
                  <c:v>5.7177000000000019E-2</c:v>
                </c:pt>
                <c:pt idx="2162">
                  <c:v>5.7165000000000021E-2</c:v>
                </c:pt>
                <c:pt idx="2163">
                  <c:v>5.7186000000000035E-2</c:v>
                </c:pt>
                <c:pt idx="2164">
                  <c:v>5.7311000000000036E-2</c:v>
                </c:pt>
                <c:pt idx="2165">
                  <c:v>5.7541000000000002E-2</c:v>
                </c:pt>
                <c:pt idx="2166">
                  <c:v>5.7821000000000018E-2</c:v>
                </c:pt>
                <c:pt idx="2167">
                  <c:v>5.7870000000000019E-2</c:v>
                </c:pt>
                <c:pt idx="2168">
                  <c:v>5.8112000000000018E-2</c:v>
                </c:pt>
                <c:pt idx="2169">
                  <c:v>5.8253000000000013E-2</c:v>
                </c:pt>
                <c:pt idx="2170">
                  <c:v>5.8209999999999998E-2</c:v>
                </c:pt>
                <c:pt idx="2171">
                  <c:v>5.8195000000000018E-2</c:v>
                </c:pt>
                <c:pt idx="2172">
                  <c:v>5.8177000000000013E-2</c:v>
                </c:pt>
                <c:pt idx="2173">
                  <c:v>5.8209000000000004E-2</c:v>
                </c:pt>
                <c:pt idx="2174">
                  <c:v>5.8405000000000019E-2</c:v>
                </c:pt>
                <c:pt idx="2175">
                  <c:v>5.8295000000000013E-2</c:v>
                </c:pt>
                <c:pt idx="2176">
                  <c:v>5.8311000000000029E-2</c:v>
                </c:pt>
                <c:pt idx="2177">
                  <c:v>5.8597000000000024E-2</c:v>
                </c:pt>
                <c:pt idx="2178">
                  <c:v>5.8791000000000031E-2</c:v>
                </c:pt>
                <c:pt idx="2179">
                  <c:v>5.9230000000000019E-2</c:v>
                </c:pt>
                <c:pt idx="2180">
                  <c:v>5.9429000000000017E-2</c:v>
                </c:pt>
                <c:pt idx="2181">
                  <c:v>5.9467000000000034E-2</c:v>
                </c:pt>
                <c:pt idx="2182">
                  <c:v>5.966100000000002E-2</c:v>
                </c:pt>
                <c:pt idx="2183">
                  <c:v>6.0023000000000021E-2</c:v>
                </c:pt>
                <c:pt idx="2184">
                  <c:v>6.0189000000000013E-2</c:v>
                </c:pt>
                <c:pt idx="2185">
                  <c:v>6.0274000000000001E-2</c:v>
                </c:pt>
                <c:pt idx="2186">
                  <c:v>6.0384000000000021E-2</c:v>
                </c:pt>
                <c:pt idx="2187">
                  <c:v>6.0519000000000017E-2</c:v>
                </c:pt>
                <c:pt idx="2188">
                  <c:v>6.0679999999999998E-2</c:v>
                </c:pt>
                <c:pt idx="2189">
                  <c:v>6.0845000000000003E-2</c:v>
                </c:pt>
                <c:pt idx="2190">
                  <c:v>6.0917000000000027E-2</c:v>
                </c:pt>
                <c:pt idx="2191">
                  <c:v>6.0918000000000021E-2</c:v>
                </c:pt>
                <c:pt idx="2192">
                  <c:v>6.0918000000000021E-2</c:v>
                </c:pt>
                <c:pt idx="2193">
                  <c:v>6.0918000000000021E-2</c:v>
                </c:pt>
                <c:pt idx="2194">
                  <c:v>6.0917000000000027E-2</c:v>
                </c:pt>
                <c:pt idx="2195">
                  <c:v>6.0879000000000016E-2</c:v>
                </c:pt>
                <c:pt idx="2196">
                  <c:v>6.0804000000000018E-2</c:v>
                </c:pt>
                <c:pt idx="2197">
                  <c:v>6.1133000000000021E-2</c:v>
                </c:pt>
                <c:pt idx="2198">
                  <c:v>6.1267000000000016E-2</c:v>
                </c:pt>
                <c:pt idx="2199">
                  <c:v>6.1206000000000017E-2</c:v>
                </c:pt>
                <c:pt idx="2200">
                  <c:v>6.0860000000000018E-2</c:v>
                </c:pt>
                <c:pt idx="2201">
                  <c:v>6.0285999999999999E-2</c:v>
                </c:pt>
                <c:pt idx="2202">
                  <c:v>6.0271999999999999E-2</c:v>
                </c:pt>
                <c:pt idx="2203">
                  <c:v>6.0495000000000021E-2</c:v>
                </c:pt>
                <c:pt idx="2204">
                  <c:v>6.0627000000000014E-2</c:v>
                </c:pt>
                <c:pt idx="2205">
                  <c:v>6.0661000000000014E-2</c:v>
                </c:pt>
                <c:pt idx="2206">
                  <c:v>6.0685000000000003E-2</c:v>
                </c:pt>
                <c:pt idx="2207">
                  <c:v>6.0735000000000025E-2</c:v>
                </c:pt>
                <c:pt idx="2208">
                  <c:v>6.0731000000000021E-2</c:v>
                </c:pt>
                <c:pt idx="2209">
                  <c:v>6.0555000000000012E-2</c:v>
                </c:pt>
                <c:pt idx="2210">
                  <c:v>6.0565000000000022E-2</c:v>
                </c:pt>
                <c:pt idx="2211">
                  <c:v>6.0575000000000004E-2</c:v>
                </c:pt>
                <c:pt idx="2212">
                  <c:v>6.0595000000000017E-2</c:v>
                </c:pt>
                <c:pt idx="2213">
                  <c:v>6.082000000000002E-2</c:v>
                </c:pt>
                <c:pt idx="2214">
                  <c:v>6.1249999999999985E-2</c:v>
                </c:pt>
                <c:pt idx="2215">
                  <c:v>6.1858000000000017E-2</c:v>
                </c:pt>
                <c:pt idx="2216">
                  <c:v>6.2372000000000025E-2</c:v>
                </c:pt>
                <c:pt idx="2217">
                  <c:v>6.2497000000000039E-2</c:v>
                </c:pt>
                <c:pt idx="2218">
                  <c:v>6.2240000000000004E-2</c:v>
                </c:pt>
                <c:pt idx="2219">
                  <c:v>6.2241999999999999E-2</c:v>
                </c:pt>
                <c:pt idx="2220">
                  <c:v>6.229800000000002E-2</c:v>
                </c:pt>
                <c:pt idx="2221">
                  <c:v>6.2113000000000036E-2</c:v>
                </c:pt>
                <c:pt idx="2222">
                  <c:v>6.1471000000000012E-2</c:v>
                </c:pt>
                <c:pt idx="2223">
                  <c:v>6.1557000000000014E-2</c:v>
                </c:pt>
                <c:pt idx="2224">
                  <c:v>6.151400000000002E-2</c:v>
                </c:pt>
                <c:pt idx="2225">
                  <c:v>6.1270999999999999E-2</c:v>
                </c:pt>
                <c:pt idx="2226">
                  <c:v>6.1274000000000002E-2</c:v>
                </c:pt>
                <c:pt idx="2227">
                  <c:v>6.1408000000000018E-2</c:v>
                </c:pt>
                <c:pt idx="2228">
                  <c:v>6.1380000000000011E-2</c:v>
                </c:pt>
                <c:pt idx="2229">
                  <c:v>6.1248999999999998E-2</c:v>
                </c:pt>
                <c:pt idx="2230">
                  <c:v>6.1143000000000003E-2</c:v>
                </c:pt>
                <c:pt idx="2231">
                  <c:v>6.1088000000000017E-2</c:v>
                </c:pt>
                <c:pt idx="2232">
                  <c:v>6.1048000000000012E-2</c:v>
                </c:pt>
                <c:pt idx="2233">
                  <c:v>6.1032000000000031E-2</c:v>
                </c:pt>
                <c:pt idx="2234">
                  <c:v>6.1065000000000015E-2</c:v>
                </c:pt>
                <c:pt idx="2235">
                  <c:v>6.0896000000000026E-2</c:v>
                </c:pt>
                <c:pt idx="2236">
                  <c:v>6.0541000000000011E-2</c:v>
                </c:pt>
                <c:pt idx="2237">
                  <c:v>6.0170000000000015E-2</c:v>
                </c:pt>
                <c:pt idx="2238">
                  <c:v>5.9816000000000043E-2</c:v>
                </c:pt>
                <c:pt idx="2239">
                  <c:v>6.0152000000000011E-2</c:v>
                </c:pt>
                <c:pt idx="2240">
                  <c:v>6.0295000000000015E-2</c:v>
                </c:pt>
                <c:pt idx="2241">
                  <c:v>6.0170000000000015E-2</c:v>
                </c:pt>
                <c:pt idx="2242">
                  <c:v>6.0434000000000029E-2</c:v>
                </c:pt>
                <c:pt idx="2243">
                  <c:v>6.088300000000002E-2</c:v>
                </c:pt>
                <c:pt idx="2244">
                  <c:v>6.1232000000000016E-2</c:v>
                </c:pt>
                <c:pt idx="2245">
                  <c:v>6.1376000000000021E-2</c:v>
                </c:pt>
                <c:pt idx="2246">
                  <c:v>6.1509000000000001E-2</c:v>
                </c:pt>
                <c:pt idx="2247">
                  <c:v>6.1485000000000012E-2</c:v>
                </c:pt>
                <c:pt idx="2248">
                  <c:v>6.146200000000003E-2</c:v>
                </c:pt>
                <c:pt idx="2249">
                  <c:v>6.1471999999999999E-2</c:v>
                </c:pt>
                <c:pt idx="2250">
                  <c:v>6.148200000000003E-2</c:v>
                </c:pt>
                <c:pt idx="2251">
                  <c:v>6.1455000000000003E-2</c:v>
                </c:pt>
                <c:pt idx="2252">
                  <c:v>6.1411000000000021E-2</c:v>
                </c:pt>
                <c:pt idx="2253">
                  <c:v>6.1488000000000015E-2</c:v>
                </c:pt>
                <c:pt idx="2254">
                  <c:v>6.1584000000000014E-2</c:v>
                </c:pt>
                <c:pt idx="2255">
                  <c:v>6.1619000000000014E-2</c:v>
                </c:pt>
                <c:pt idx="2256">
                  <c:v>6.1549E-2</c:v>
                </c:pt>
                <c:pt idx="2257">
                  <c:v>6.1372000000000024E-2</c:v>
                </c:pt>
                <c:pt idx="2258">
                  <c:v>6.1089000000000004E-2</c:v>
                </c:pt>
                <c:pt idx="2259">
                  <c:v>6.1058000000000015E-2</c:v>
                </c:pt>
                <c:pt idx="2260">
                  <c:v>6.0996000000000036E-2</c:v>
                </c:pt>
                <c:pt idx="2261">
                  <c:v>6.0747000000000023E-2</c:v>
                </c:pt>
                <c:pt idx="2262">
                  <c:v>6.082000000000002E-2</c:v>
                </c:pt>
                <c:pt idx="2263">
                  <c:v>6.0747000000000023E-2</c:v>
                </c:pt>
                <c:pt idx="2264">
                  <c:v>6.0366000000000038E-2</c:v>
                </c:pt>
                <c:pt idx="2265">
                  <c:v>6.085500000000002E-2</c:v>
                </c:pt>
                <c:pt idx="2266">
                  <c:v>6.0905000000000015E-2</c:v>
                </c:pt>
                <c:pt idx="2267">
                  <c:v>6.0678000000000003E-2</c:v>
                </c:pt>
                <c:pt idx="2268">
                  <c:v>6.0756000000000025E-2</c:v>
                </c:pt>
                <c:pt idx="2269">
                  <c:v>6.0833000000000033E-2</c:v>
                </c:pt>
                <c:pt idx="2270">
                  <c:v>6.0798000000000033E-2</c:v>
                </c:pt>
                <c:pt idx="2271">
                  <c:v>6.0767000000000036E-2</c:v>
                </c:pt>
                <c:pt idx="2272">
                  <c:v>6.0848000000000013E-2</c:v>
                </c:pt>
                <c:pt idx="2273">
                  <c:v>6.1012000000000018E-2</c:v>
                </c:pt>
                <c:pt idx="2274">
                  <c:v>6.1075999999999998E-2</c:v>
                </c:pt>
                <c:pt idx="2275">
                  <c:v>6.0985000000000004E-2</c:v>
                </c:pt>
                <c:pt idx="2276">
                  <c:v>6.0927000000000016E-2</c:v>
                </c:pt>
                <c:pt idx="2277">
                  <c:v>6.083400000000002E-2</c:v>
                </c:pt>
                <c:pt idx="2278">
                  <c:v>6.0703000000000028E-2</c:v>
                </c:pt>
                <c:pt idx="2279">
                  <c:v>6.053600000000002E-2</c:v>
                </c:pt>
                <c:pt idx="2280">
                  <c:v>6.0332000000000031E-2</c:v>
                </c:pt>
                <c:pt idx="2281">
                  <c:v>6.0539000000000016E-2</c:v>
                </c:pt>
                <c:pt idx="2282">
                  <c:v>6.1052000000000023E-2</c:v>
                </c:pt>
                <c:pt idx="2283">
                  <c:v>6.1286000000000014E-2</c:v>
                </c:pt>
                <c:pt idx="2284">
                  <c:v>6.1673000000000013E-2</c:v>
                </c:pt>
                <c:pt idx="2285">
                  <c:v>6.2237000000000028E-2</c:v>
                </c:pt>
                <c:pt idx="2286">
                  <c:v>6.2439000000000029E-2</c:v>
                </c:pt>
                <c:pt idx="2287">
                  <c:v>6.2323000000000031E-2</c:v>
                </c:pt>
                <c:pt idx="2288">
                  <c:v>6.2527000000000027E-2</c:v>
                </c:pt>
                <c:pt idx="2289">
                  <c:v>6.2473000000000029E-2</c:v>
                </c:pt>
                <c:pt idx="2290">
                  <c:v>6.225200000000003E-2</c:v>
                </c:pt>
                <c:pt idx="2291">
                  <c:v>6.2243000000000014E-2</c:v>
                </c:pt>
                <c:pt idx="2292">
                  <c:v>6.2348000000000028E-2</c:v>
                </c:pt>
                <c:pt idx="2293">
                  <c:v>6.2336000000000037E-2</c:v>
                </c:pt>
                <c:pt idx="2294">
                  <c:v>6.2272000000000022E-2</c:v>
                </c:pt>
                <c:pt idx="2295">
                  <c:v>6.225200000000003E-2</c:v>
                </c:pt>
                <c:pt idx="2296">
                  <c:v>6.2262000000000026E-2</c:v>
                </c:pt>
                <c:pt idx="2297">
                  <c:v>6.2332000000000033E-2</c:v>
                </c:pt>
                <c:pt idx="2298">
                  <c:v>6.2371000000000017E-2</c:v>
                </c:pt>
                <c:pt idx="2299">
                  <c:v>6.237000000000003E-2</c:v>
                </c:pt>
                <c:pt idx="2300">
                  <c:v>6.2518000000000032E-2</c:v>
                </c:pt>
                <c:pt idx="2301">
                  <c:v>6.2814000000000036E-2</c:v>
                </c:pt>
                <c:pt idx="2302">
                  <c:v>6.3112000000000029E-2</c:v>
                </c:pt>
                <c:pt idx="2303">
                  <c:v>6.3229999999999995E-2</c:v>
                </c:pt>
                <c:pt idx="2304">
                  <c:v>6.3347000000000014E-2</c:v>
                </c:pt>
                <c:pt idx="2305">
                  <c:v>6.3496000000000025E-2</c:v>
                </c:pt>
                <c:pt idx="2306">
                  <c:v>6.3126000000000029E-2</c:v>
                </c:pt>
                <c:pt idx="2307">
                  <c:v>6.3177000000000011E-2</c:v>
                </c:pt>
                <c:pt idx="2308">
                  <c:v>6.3553000000000012E-2</c:v>
                </c:pt>
                <c:pt idx="2309">
                  <c:v>6.369600000000003E-2</c:v>
                </c:pt>
                <c:pt idx="2310">
                  <c:v>6.3689999999999997E-2</c:v>
                </c:pt>
                <c:pt idx="2311">
                  <c:v>6.3728999999999994E-2</c:v>
                </c:pt>
                <c:pt idx="2312">
                  <c:v>6.3767000000000032E-2</c:v>
                </c:pt>
                <c:pt idx="2313">
                  <c:v>6.3749E-2</c:v>
                </c:pt>
                <c:pt idx="2314">
                  <c:v>6.3730000000000023E-2</c:v>
                </c:pt>
                <c:pt idx="2315">
                  <c:v>6.3775000000000012E-2</c:v>
                </c:pt>
                <c:pt idx="2316">
                  <c:v>6.3829000000000011E-2</c:v>
                </c:pt>
                <c:pt idx="2317">
                  <c:v>6.3805000000000014E-2</c:v>
                </c:pt>
                <c:pt idx="2318">
                  <c:v>6.3785000000000022E-2</c:v>
                </c:pt>
                <c:pt idx="2319">
                  <c:v>6.3930000000000028E-2</c:v>
                </c:pt>
                <c:pt idx="2320">
                  <c:v>6.4282000000000034E-2</c:v>
                </c:pt>
                <c:pt idx="2321">
                  <c:v>6.4841000000000024E-2</c:v>
                </c:pt>
                <c:pt idx="2322">
                  <c:v>6.5379999999999994E-2</c:v>
                </c:pt>
                <c:pt idx="2323">
                  <c:v>6.5169000000000032E-2</c:v>
                </c:pt>
                <c:pt idx="2324">
                  <c:v>6.5283000000000022E-2</c:v>
                </c:pt>
                <c:pt idx="2325">
                  <c:v>6.5549999999999997E-2</c:v>
                </c:pt>
                <c:pt idx="2326">
                  <c:v>6.5245999999999998E-2</c:v>
                </c:pt>
                <c:pt idx="2327">
                  <c:v>6.5296000000000035E-2</c:v>
                </c:pt>
                <c:pt idx="2328">
                  <c:v>6.5104000000000023E-2</c:v>
                </c:pt>
                <c:pt idx="2329">
                  <c:v>6.4933000000000046E-2</c:v>
                </c:pt>
                <c:pt idx="2330">
                  <c:v>6.5046000000000034E-2</c:v>
                </c:pt>
                <c:pt idx="2331">
                  <c:v>6.5107000000000026E-2</c:v>
                </c:pt>
                <c:pt idx="2332">
                  <c:v>6.5151000000000001E-2</c:v>
                </c:pt>
                <c:pt idx="2333">
                  <c:v>6.5276000000000028E-2</c:v>
                </c:pt>
                <c:pt idx="2334">
                  <c:v>6.5226999999999993E-2</c:v>
                </c:pt>
                <c:pt idx="2335">
                  <c:v>6.5273999999999999E-2</c:v>
                </c:pt>
                <c:pt idx="2336">
                  <c:v>6.5461000000000033E-2</c:v>
                </c:pt>
                <c:pt idx="2337">
                  <c:v>6.5442000000000028E-2</c:v>
                </c:pt>
                <c:pt idx="2338">
                  <c:v>6.5657000000000021E-2</c:v>
                </c:pt>
                <c:pt idx="2339">
                  <c:v>6.5894000000000022E-2</c:v>
                </c:pt>
                <c:pt idx="2340">
                  <c:v>6.5871000000000013E-2</c:v>
                </c:pt>
                <c:pt idx="2341">
                  <c:v>6.5803000000000028E-2</c:v>
                </c:pt>
                <c:pt idx="2342">
                  <c:v>6.5832000000000043E-2</c:v>
                </c:pt>
                <c:pt idx="2343">
                  <c:v>6.5928000000000014E-2</c:v>
                </c:pt>
                <c:pt idx="2344">
                  <c:v>6.6258999999999998E-2</c:v>
                </c:pt>
                <c:pt idx="2345">
                  <c:v>6.6004999999999994E-2</c:v>
                </c:pt>
                <c:pt idx="2346">
                  <c:v>6.5334000000000031E-2</c:v>
                </c:pt>
                <c:pt idx="2347">
                  <c:v>6.4990000000000048E-2</c:v>
                </c:pt>
                <c:pt idx="2348">
                  <c:v>6.4363000000000045E-2</c:v>
                </c:pt>
                <c:pt idx="2349">
                  <c:v>6.4202000000000023E-2</c:v>
                </c:pt>
                <c:pt idx="2350">
                  <c:v>6.4515000000000031E-2</c:v>
                </c:pt>
                <c:pt idx="2351">
                  <c:v>6.4618000000000023E-2</c:v>
                </c:pt>
                <c:pt idx="2352">
                  <c:v>6.4541000000000001E-2</c:v>
                </c:pt>
                <c:pt idx="2353">
                  <c:v>6.4519000000000035E-2</c:v>
                </c:pt>
                <c:pt idx="2354">
                  <c:v>6.4737000000000045E-2</c:v>
                </c:pt>
                <c:pt idx="2355">
                  <c:v>6.4936000000000035E-2</c:v>
                </c:pt>
                <c:pt idx="2356">
                  <c:v>6.5029000000000003E-2</c:v>
                </c:pt>
                <c:pt idx="2357">
                  <c:v>6.5025000000000013E-2</c:v>
                </c:pt>
                <c:pt idx="2358">
                  <c:v>6.5045000000000019E-2</c:v>
                </c:pt>
                <c:pt idx="2359">
                  <c:v>6.5245999999999998E-2</c:v>
                </c:pt>
                <c:pt idx="2360">
                  <c:v>6.5320000000000031E-2</c:v>
                </c:pt>
                <c:pt idx="2361">
                  <c:v>6.5310000000000035E-2</c:v>
                </c:pt>
                <c:pt idx="2362">
                  <c:v>6.5356000000000025E-2</c:v>
                </c:pt>
                <c:pt idx="2363">
                  <c:v>6.5401000000000029E-2</c:v>
                </c:pt>
                <c:pt idx="2364">
                  <c:v>6.5201000000000009E-2</c:v>
                </c:pt>
                <c:pt idx="2365">
                  <c:v>6.4902000000000043E-2</c:v>
                </c:pt>
                <c:pt idx="2366">
                  <c:v>6.4957000000000029E-2</c:v>
                </c:pt>
                <c:pt idx="2367">
                  <c:v>6.5181000000000003E-2</c:v>
                </c:pt>
                <c:pt idx="2368">
                  <c:v>6.5141000000000004E-2</c:v>
                </c:pt>
                <c:pt idx="2369">
                  <c:v>6.5179000000000001E-2</c:v>
                </c:pt>
                <c:pt idx="2370">
                  <c:v>6.5218000000000026E-2</c:v>
                </c:pt>
                <c:pt idx="2371">
                  <c:v>6.5566000000000027E-2</c:v>
                </c:pt>
                <c:pt idx="2372">
                  <c:v>6.5540000000000001E-2</c:v>
                </c:pt>
                <c:pt idx="2373">
                  <c:v>6.5740000000000035E-2</c:v>
                </c:pt>
                <c:pt idx="2374">
                  <c:v>6.5892000000000048E-2</c:v>
                </c:pt>
                <c:pt idx="2375">
                  <c:v>6.5966000000000025E-2</c:v>
                </c:pt>
                <c:pt idx="2376">
                  <c:v>6.5965000000000024E-2</c:v>
                </c:pt>
                <c:pt idx="2377">
                  <c:v>6.594800000000002E-2</c:v>
                </c:pt>
                <c:pt idx="2378">
                  <c:v>6.6100999999999993E-2</c:v>
                </c:pt>
                <c:pt idx="2379">
                  <c:v>6.5981000000000012E-2</c:v>
                </c:pt>
                <c:pt idx="2380">
                  <c:v>6.5983000000000028E-2</c:v>
                </c:pt>
                <c:pt idx="2381">
                  <c:v>6.5953000000000025E-2</c:v>
                </c:pt>
                <c:pt idx="2382">
                  <c:v>6.5961000000000033E-2</c:v>
                </c:pt>
                <c:pt idx="2383">
                  <c:v>6.6191000000000014E-2</c:v>
                </c:pt>
                <c:pt idx="2384">
                  <c:v>6.6598000000000004E-2</c:v>
                </c:pt>
                <c:pt idx="2385">
                  <c:v>6.7049000000000011E-2</c:v>
                </c:pt>
                <c:pt idx="2386">
                  <c:v>6.7386000000000043E-2</c:v>
                </c:pt>
                <c:pt idx="2387">
                  <c:v>6.7440000000000014E-2</c:v>
                </c:pt>
                <c:pt idx="2388">
                  <c:v>6.7485000000000031E-2</c:v>
                </c:pt>
                <c:pt idx="2389">
                  <c:v>6.7609000000000002E-2</c:v>
                </c:pt>
                <c:pt idx="2390">
                  <c:v>6.8035000000000012E-2</c:v>
                </c:pt>
                <c:pt idx="2391">
                  <c:v>6.8666000000000033E-2</c:v>
                </c:pt>
                <c:pt idx="2392">
                  <c:v>6.8730000000000027E-2</c:v>
                </c:pt>
                <c:pt idx="2393">
                  <c:v>6.8425000000000014E-2</c:v>
                </c:pt>
                <c:pt idx="2394">
                  <c:v>6.8360000000000032E-2</c:v>
                </c:pt>
                <c:pt idx="2395">
                  <c:v>6.8398000000000028E-2</c:v>
                </c:pt>
                <c:pt idx="2396">
                  <c:v>6.858000000000003E-2</c:v>
                </c:pt>
                <c:pt idx="2397">
                  <c:v>6.8524000000000002E-2</c:v>
                </c:pt>
                <c:pt idx="2398">
                  <c:v>6.8433000000000022E-2</c:v>
                </c:pt>
                <c:pt idx="2399">
                  <c:v>6.8507000000000026E-2</c:v>
                </c:pt>
                <c:pt idx="2400">
                  <c:v>6.8722000000000033E-2</c:v>
                </c:pt>
                <c:pt idx="2401">
                  <c:v>6.8861000000000033E-2</c:v>
                </c:pt>
                <c:pt idx="2402">
                  <c:v>6.8770000000000026E-2</c:v>
                </c:pt>
                <c:pt idx="2403">
                  <c:v>6.8861000000000033E-2</c:v>
                </c:pt>
                <c:pt idx="2404">
                  <c:v>6.8945999999999993E-2</c:v>
                </c:pt>
                <c:pt idx="2405">
                  <c:v>6.8892000000000023E-2</c:v>
                </c:pt>
                <c:pt idx="2406">
                  <c:v>6.8867000000000025E-2</c:v>
                </c:pt>
                <c:pt idx="2407">
                  <c:v>6.8929000000000004E-2</c:v>
                </c:pt>
                <c:pt idx="2408">
                  <c:v>6.8975999999999996E-2</c:v>
                </c:pt>
                <c:pt idx="2409">
                  <c:v>6.9514000000000034E-2</c:v>
                </c:pt>
                <c:pt idx="2410">
                  <c:v>6.9474000000000022E-2</c:v>
                </c:pt>
                <c:pt idx="2411">
                  <c:v>6.9294000000000022E-2</c:v>
                </c:pt>
                <c:pt idx="2412">
                  <c:v>6.962500000000002E-2</c:v>
                </c:pt>
                <c:pt idx="2413">
                  <c:v>6.9775000000000031E-2</c:v>
                </c:pt>
                <c:pt idx="2414">
                  <c:v>6.9763000000000047E-2</c:v>
                </c:pt>
                <c:pt idx="2415">
                  <c:v>6.9944999999999993E-2</c:v>
                </c:pt>
                <c:pt idx="2416">
                  <c:v>6.9790000000000046E-2</c:v>
                </c:pt>
                <c:pt idx="2417">
                  <c:v>6.9702000000000056E-2</c:v>
                </c:pt>
                <c:pt idx="2418">
                  <c:v>6.9853000000000026E-2</c:v>
                </c:pt>
                <c:pt idx="2419">
                  <c:v>7.0005000000000026E-2</c:v>
                </c:pt>
                <c:pt idx="2420">
                  <c:v>7.0200000000000012E-2</c:v>
                </c:pt>
                <c:pt idx="2421">
                  <c:v>7.0128000000000024E-2</c:v>
                </c:pt>
                <c:pt idx="2422">
                  <c:v>7.0279999999999995E-2</c:v>
                </c:pt>
                <c:pt idx="2423">
                  <c:v>7.0430000000000034E-2</c:v>
                </c:pt>
                <c:pt idx="2424">
                  <c:v>7.0360000000000048E-2</c:v>
                </c:pt>
                <c:pt idx="2425">
                  <c:v>7.0290000000000033E-2</c:v>
                </c:pt>
                <c:pt idx="2426">
                  <c:v>7.017600000000003E-2</c:v>
                </c:pt>
                <c:pt idx="2427">
                  <c:v>6.996800000000003E-2</c:v>
                </c:pt>
                <c:pt idx="2428">
                  <c:v>6.9668000000000022E-2</c:v>
                </c:pt>
                <c:pt idx="2429">
                  <c:v>6.9275000000000003E-2</c:v>
                </c:pt>
                <c:pt idx="2430">
                  <c:v>6.8789000000000031E-2</c:v>
                </c:pt>
                <c:pt idx="2431">
                  <c:v>6.9213000000000038E-2</c:v>
                </c:pt>
                <c:pt idx="2432">
                  <c:v>6.9542000000000034E-2</c:v>
                </c:pt>
                <c:pt idx="2433">
                  <c:v>6.9289000000000003E-2</c:v>
                </c:pt>
                <c:pt idx="2434">
                  <c:v>6.9533000000000025E-2</c:v>
                </c:pt>
                <c:pt idx="2435">
                  <c:v>6.9734000000000032E-2</c:v>
                </c:pt>
                <c:pt idx="2436">
                  <c:v>7.0087000000000024E-2</c:v>
                </c:pt>
                <c:pt idx="2437">
                  <c:v>7.0070999999999994E-2</c:v>
                </c:pt>
                <c:pt idx="2438">
                  <c:v>7.0220000000000019E-2</c:v>
                </c:pt>
                <c:pt idx="2439">
                  <c:v>7.0195000000000021E-2</c:v>
                </c:pt>
                <c:pt idx="2440">
                  <c:v>7.0267000000000024E-2</c:v>
                </c:pt>
                <c:pt idx="2441">
                  <c:v>7.0345000000000033E-2</c:v>
                </c:pt>
                <c:pt idx="2442">
                  <c:v>7.032900000000003E-2</c:v>
                </c:pt>
                <c:pt idx="2443">
                  <c:v>7.0322000000000023E-2</c:v>
                </c:pt>
                <c:pt idx="2444">
                  <c:v>7.0404000000000022E-2</c:v>
                </c:pt>
                <c:pt idx="2445">
                  <c:v>7.048100000000003E-2</c:v>
                </c:pt>
                <c:pt idx="2446">
                  <c:v>7.0477000000000026E-2</c:v>
                </c:pt>
                <c:pt idx="2447">
                  <c:v>7.0560000000000025E-2</c:v>
                </c:pt>
                <c:pt idx="2448">
                  <c:v>7.0505000000000012E-2</c:v>
                </c:pt>
                <c:pt idx="2449">
                  <c:v>7.0171999999999998E-2</c:v>
                </c:pt>
                <c:pt idx="2450">
                  <c:v>6.9753000000000037E-2</c:v>
                </c:pt>
                <c:pt idx="2451">
                  <c:v>6.942700000000003E-2</c:v>
                </c:pt>
                <c:pt idx="2452">
                  <c:v>6.9029999999999994E-2</c:v>
                </c:pt>
                <c:pt idx="2453">
                  <c:v>6.8809000000000023E-2</c:v>
                </c:pt>
                <c:pt idx="2454">
                  <c:v>6.895900000000002E-2</c:v>
                </c:pt>
                <c:pt idx="2455">
                  <c:v>6.8666000000000033E-2</c:v>
                </c:pt>
                <c:pt idx="2456">
                  <c:v>6.8396000000000026E-2</c:v>
                </c:pt>
                <c:pt idx="2457">
                  <c:v>6.8404999999999994E-2</c:v>
                </c:pt>
                <c:pt idx="2458">
                  <c:v>6.8329000000000029E-2</c:v>
                </c:pt>
                <c:pt idx="2459">
                  <c:v>6.8366000000000024E-2</c:v>
                </c:pt>
                <c:pt idx="2460">
                  <c:v>6.8464000000000025E-2</c:v>
                </c:pt>
                <c:pt idx="2461">
                  <c:v>6.8397000000000027E-2</c:v>
                </c:pt>
                <c:pt idx="2462">
                  <c:v>6.837200000000003E-2</c:v>
                </c:pt>
                <c:pt idx="2463">
                  <c:v>6.8390000000000034E-2</c:v>
                </c:pt>
                <c:pt idx="2464">
                  <c:v>6.8409000000000011E-2</c:v>
                </c:pt>
                <c:pt idx="2465">
                  <c:v>6.8368000000000026E-2</c:v>
                </c:pt>
                <c:pt idx="2466">
                  <c:v>6.8311000000000024E-2</c:v>
                </c:pt>
                <c:pt idx="2467">
                  <c:v>6.8340000000000012E-2</c:v>
                </c:pt>
                <c:pt idx="2468">
                  <c:v>6.837200000000003E-2</c:v>
                </c:pt>
                <c:pt idx="2469">
                  <c:v>6.8433000000000022E-2</c:v>
                </c:pt>
                <c:pt idx="2470">
                  <c:v>6.8589000000000011E-2</c:v>
                </c:pt>
                <c:pt idx="2471">
                  <c:v>6.8840000000000012E-2</c:v>
                </c:pt>
                <c:pt idx="2472">
                  <c:v>6.9186000000000025E-2</c:v>
                </c:pt>
                <c:pt idx="2473">
                  <c:v>6.9760000000000044E-2</c:v>
                </c:pt>
                <c:pt idx="2474">
                  <c:v>6.9369000000000028E-2</c:v>
                </c:pt>
                <c:pt idx="2475">
                  <c:v>6.9100000000000023E-2</c:v>
                </c:pt>
                <c:pt idx="2476">
                  <c:v>6.9463000000000052E-2</c:v>
                </c:pt>
                <c:pt idx="2477">
                  <c:v>6.897300000000002E-2</c:v>
                </c:pt>
                <c:pt idx="2478">
                  <c:v>6.8894000000000025E-2</c:v>
                </c:pt>
                <c:pt idx="2479">
                  <c:v>6.9116000000000025E-2</c:v>
                </c:pt>
                <c:pt idx="2480">
                  <c:v>6.9296000000000024E-2</c:v>
                </c:pt>
                <c:pt idx="2481">
                  <c:v>6.9108000000000031E-2</c:v>
                </c:pt>
                <c:pt idx="2482">
                  <c:v>6.9202000000000027E-2</c:v>
                </c:pt>
                <c:pt idx="2483">
                  <c:v>6.9297000000000025E-2</c:v>
                </c:pt>
                <c:pt idx="2484">
                  <c:v>6.9250000000000034E-2</c:v>
                </c:pt>
                <c:pt idx="2485">
                  <c:v>6.9203000000000028E-2</c:v>
                </c:pt>
                <c:pt idx="2486">
                  <c:v>6.9300000000000028E-2</c:v>
                </c:pt>
                <c:pt idx="2487">
                  <c:v>6.9335000000000022E-2</c:v>
                </c:pt>
                <c:pt idx="2488">
                  <c:v>6.9333000000000047E-2</c:v>
                </c:pt>
                <c:pt idx="2489">
                  <c:v>6.9279999999999994E-2</c:v>
                </c:pt>
                <c:pt idx="2490">
                  <c:v>6.9133000000000028E-2</c:v>
                </c:pt>
                <c:pt idx="2491">
                  <c:v>6.8989000000000023E-2</c:v>
                </c:pt>
                <c:pt idx="2492">
                  <c:v>6.8848999999999994E-2</c:v>
                </c:pt>
                <c:pt idx="2493">
                  <c:v>6.8712000000000037E-2</c:v>
                </c:pt>
                <c:pt idx="2494">
                  <c:v>6.8579000000000001E-2</c:v>
                </c:pt>
                <c:pt idx="2495">
                  <c:v>6.9039000000000031E-2</c:v>
                </c:pt>
                <c:pt idx="2496">
                  <c:v>6.9760000000000044E-2</c:v>
                </c:pt>
                <c:pt idx="2497">
                  <c:v>6.9501000000000021E-2</c:v>
                </c:pt>
                <c:pt idx="2498">
                  <c:v>6.9955000000000031E-2</c:v>
                </c:pt>
                <c:pt idx="2499">
                  <c:v>7.0386000000000032E-2</c:v>
                </c:pt>
                <c:pt idx="2500">
                  <c:v>7.0108000000000031E-2</c:v>
                </c:pt>
                <c:pt idx="2501">
                  <c:v>7.0246000000000003E-2</c:v>
                </c:pt>
                <c:pt idx="2502">
                  <c:v>7.0507000000000028E-2</c:v>
                </c:pt>
                <c:pt idx="2503">
                  <c:v>7.0442000000000032E-2</c:v>
                </c:pt>
                <c:pt idx="2504">
                  <c:v>7.0371000000000031E-2</c:v>
                </c:pt>
                <c:pt idx="2505">
                  <c:v>7.0273000000000002E-2</c:v>
                </c:pt>
                <c:pt idx="2506">
                  <c:v>7.0409000000000013E-2</c:v>
                </c:pt>
                <c:pt idx="2507">
                  <c:v>7.0364000000000038E-2</c:v>
                </c:pt>
                <c:pt idx="2508">
                  <c:v>7.0262000000000033E-2</c:v>
                </c:pt>
                <c:pt idx="2509">
                  <c:v>7.044000000000003E-2</c:v>
                </c:pt>
                <c:pt idx="2510">
                  <c:v>7.0742000000000027E-2</c:v>
                </c:pt>
                <c:pt idx="2511">
                  <c:v>7.0859000000000033E-2</c:v>
                </c:pt>
                <c:pt idx="2512">
                  <c:v>7.0863000000000037E-2</c:v>
                </c:pt>
                <c:pt idx="2513">
                  <c:v>7.0960000000000023E-2</c:v>
                </c:pt>
                <c:pt idx="2514">
                  <c:v>7.1150000000000019E-2</c:v>
                </c:pt>
                <c:pt idx="2515">
                  <c:v>7.1421999999999999E-2</c:v>
                </c:pt>
                <c:pt idx="2516">
                  <c:v>7.1485000000000021E-2</c:v>
                </c:pt>
                <c:pt idx="2517">
                  <c:v>7.099500000000003E-2</c:v>
                </c:pt>
                <c:pt idx="2518">
                  <c:v>7.1258000000000002E-2</c:v>
                </c:pt>
                <c:pt idx="2519">
                  <c:v>7.1237000000000023E-2</c:v>
                </c:pt>
                <c:pt idx="2520">
                  <c:v>7.0765000000000036E-2</c:v>
                </c:pt>
                <c:pt idx="2521">
                  <c:v>7.098100000000003E-2</c:v>
                </c:pt>
                <c:pt idx="2522">
                  <c:v>7.1157000000000012E-2</c:v>
                </c:pt>
                <c:pt idx="2523">
                  <c:v>7.0910000000000029E-2</c:v>
                </c:pt>
                <c:pt idx="2524">
                  <c:v>7.1041000000000007E-2</c:v>
                </c:pt>
                <c:pt idx="2525">
                  <c:v>7.1283000000000013E-2</c:v>
                </c:pt>
                <c:pt idx="2526">
                  <c:v>7.1277999999999994E-2</c:v>
                </c:pt>
                <c:pt idx="2527">
                  <c:v>7.1214000000000013E-2</c:v>
                </c:pt>
                <c:pt idx="2528">
                  <c:v>7.1212000000000025E-2</c:v>
                </c:pt>
                <c:pt idx="2529">
                  <c:v>7.1268999999999999E-2</c:v>
                </c:pt>
                <c:pt idx="2530">
                  <c:v>7.1379000000000012E-2</c:v>
                </c:pt>
                <c:pt idx="2531">
                  <c:v>7.1213000000000026E-2</c:v>
                </c:pt>
                <c:pt idx="2532">
                  <c:v>7.1107000000000004E-2</c:v>
                </c:pt>
                <c:pt idx="2533">
                  <c:v>7.1110000000000034E-2</c:v>
                </c:pt>
                <c:pt idx="2534">
                  <c:v>7.1221000000000007E-2</c:v>
                </c:pt>
                <c:pt idx="2535">
                  <c:v>7.1439000000000002E-2</c:v>
                </c:pt>
                <c:pt idx="2536">
                  <c:v>7.1684000000000012E-2</c:v>
                </c:pt>
                <c:pt idx="2537">
                  <c:v>7.1796000000000026E-2</c:v>
                </c:pt>
                <c:pt idx="2538">
                  <c:v>7.2073000000000026E-2</c:v>
                </c:pt>
                <c:pt idx="2539">
                  <c:v>7.2057000000000024E-2</c:v>
                </c:pt>
                <c:pt idx="2540">
                  <c:v>7.2259000000000004E-2</c:v>
                </c:pt>
                <c:pt idx="2541">
                  <c:v>7.2443000000000021E-2</c:v>
                </c:pt>
                <c:pt idx="2542">
                  <c:v>7.2437000000000043E-2</c:v>
                </c:pt>
                <c:pt idx="2543">
                  <c:v>7.2272000000000031E-2</c:v>
                </c:pt>
                <c:pt idx="2544">
                  <c:v>7.2162000000000032E-2</c:v>
                </c:pt>
                <c:pt idx="2545">
                  <c:v>7.2132000000000043E-2</c:v>
                </c:pt>
                <c:pt idx="2546">
                  <c:v>7.2074000000000027E-2</c:v>
                </c:pt>
                <c:pt idx="2547">
                  <c:v>7.2014000000000036E-2</c:v>
                </c:pt>
                <c:pt idx="2548">
                  <c:v>7.202200000000003E-2</c:v>
                </c:pt>
                <c:pt idx="2549">
                  <c:v>7.197000000000002E-2</c:v>
                </c:pt>
                <c:pt idx="2550">
                  <c:v>7.1957999999999994E-2</c:v>
                </c:pt>
                <c:pt idx="2551">
                  <c:v>7.1820000000000023E-2</c:v>
                </c:pt>
                <c:pt idx="2552">
                  <c:v>7.1657000000000012E-2</c:v>
                </c:pt>
                <c:pt idx="2553">
                  <c:v>7.1629999999999999E-2</c:v>
                </c:pt>
                <c:pt idx="2554">
                  <c:v>7.1676000000000004E-2</c:v>
                </c:pt>
                <c:pt idx="2555">
                  <c:v>7.1627999999999997E-2</c:v>
                </c:pt>
                <c:pt idx="2556">
                  <c:v>7.1399000000000032E-2</c:v>
                </c:pt>
                <c:pt idx="2557">
                  <c:v>7.1027000000000021E-2</c:v>
                </c:pt>
                <c:pt idx="2558">
                  <c:v>7.1013000000000034E-2</c:v>
                </c:pt>
                <c:pt idx="2559">
                  <c:v>7.0955000000000004E-2</c:v>
                </c:pt>
                <c:pt idx="2560">
                  <c:v>7.0919000000000024E-2</c:v>
                </c:pt>
                <c:pt idx="2561">
                  <c:v>7.0470000000000033E-2</c:v>
                </c:pt>
                <c:pt idx="2562">
                  <c:v>7.027700000000002E-2</c:v>
                </c:pt>
                <c:pt idx="2563">
                  <c:v>7.0262000000000033E-2</c:v>
                </c:pt>
                <c:pt idx="2564">
                  <c:v>7.044000000000003E-2</c:v>
                </c:pt>
                <c:pt idx="2565">
                  <c:v>7.0448000000000024E-2</c:v>
                </c:pt>
                <c:pt idx="2566">
                  <c:v>7.0266000000000023E-2</c:v>
                </c:pt>
                <c:pt idx="2567">
                  <c:v>7.0164000000000032E-2</c:v>
                </c:pt>
                <c:pt idx="2568">
                  <c:v>7.0160000000000028E-2</c:v>
                </c:pt>
                <c:pt idx="2569">
                  <c:v>7.0166000000000034E-2</c:v>
                </c:pt>
                <c:pt idx="2570">
                  <c:v>7.0171000000000011E-2</c:v>
                </c:pt>
                <c:pt idx="2571">
                  <c:v>7.0166000000000034E-2</c:v>
                </c:pt>
                <c:pt idx="2572">
                  <c:v>7.0328000000000029E-2</c:v>
                </c:pt>
                <c:pt idx="2573">
                  <c:v>7.0228000000000013E-2</c:v>
                </c:pt>
                <c:pt idx="2574">
                  <c:v>7.0238000000000023E-2</c:v>
                </c:pt>
                <c:pt idx="2575">
                  <c:v>7.038400000000003E-2</c:v>
                </c:pt>
                <c:pt idx="2576">
                  <c:v>7.0667000000000021E-2</c:v>
                </c:pt>
                <c:pt idx="2577">
                  <c:v>7.1033000000000027E-2</c:v>
                </c:pt>
                <c:pt idx="2578">
                  <c:v>7.1198000000000025E-2</c:v>
                </c:pt>
                <c:pt idx="2579">
                  <c:v>7.1062000000000028E-2</c:v>
                </c:pt>
                <c:pt idx="2580">
                  <c:v>7.1310000000000026E-2</c:v>
                </c:pt>
                <c:pt idx="2581">
                  <c:v>7.1485000000000021E-2</c:v>
                </c:pt>
                <c:pt idx="2582">
                  <c:v>7.1582000000000034E-2</c:v>
                </c:pt>
                <c:pt idx="2583">
                  <c:v>7.2134000000000031E-2</c:v>
                </c:pt>
                <c:pt idx="2584">
                  <c:v>7.225700000000003E-2</c:v>
                </c:pt>
                <c:pt idx="2585">
                  <c:v>7.2076000000000029E-2</c:v>
                </c:pt>
                <c:pt idx="2586">
                  <c:v>7.2354000000000029E-2</c:v>
                </c:pt>
                <c:pt idx="2587">
                  <c:v>7.2444000000000022E-2</c:v>
                </c:pt>
                <c:pt idx="2588">
                  <c:v>7.2320000000000023E-2</c:v>
                </c:pt>
                <c:pt idx="2589">
                  <c:v>7.2319000000000022E-2</c:v>
                </c:pt>
                <c:pt idx="2590">
                  <c:v>7.2477000000000028E-2</c:v>
                </c:pt>
                <c:pt idx="2591">
                  <c:v>7.2779000000000024E-2</c:v>
                </c:pt>
                <c:pt idx="2592">
                  <c:v>7.2940000000000033E-2</c:v>
                </c:pt>
                <c:pt idx="2593">
                  <c:v>7.2886000000000048E-2</c:v>
                </c:pt>
                <c:pt idx="2594">
                  <c:v>7.2918000000000024E-2</c:v>
                </c:pt>
                <c:pt idx="2595">
                  <c:v>7.3068000000000022E-2</c:v>
                </c:pt>
                <c:pt idx="2596">
                  <c:v>7.3065000000000033E-2</c:v>
                </c:pt>
                <c:pt idx="2597">
                  <c:v>7.2990000000000027E-2</c:v>
                </c:pt>
                <c:pt idx="2598">
                  <c:v>7.3084000000000024E-2</c:v>
                </c:pt>
                <c:pt idx="2599">
                  <c:v>7.3299000000000003E-2</c:v>
                </c:pt>
                <c:pt idx="2600">
                  <c:v>7.3874000000000023E-2</c:v>
                </c:pt>
                <c:pt idx="2601">
                  <c:v>7.3862000000000025E-2</c:v>
                </c:pt>
                <c:pt idx="2602">
                  <c:v>7.3208000000000023E-2</c:v>
                </c:pt>
                <c:pt idx="2603">
                  <c:v>7.3348000000000024E-2</c:v>
                </c:pt>
                <c:pt idx="2604">
                  <c:v>7.3654999999999998E-2</c:v>
                </c:pt>
                <c:pt idx="2605">
                  <c:v>7.3238000000000011E-2</c:v>
                </c:pt>
                <c:pt idx="2606">
                  <c:v>7.357600000000003E-2</c:v>
                </c:pt>
                <c:pt idx="2607">
                  <c:v>7.3746000000000034E-2</c:v>
                </c:pt>
                <c:pt idx="2608">
                  <c:v>7.3475000000000013E-2</c:v>
                </c:pt>
                <c:pt idx="2609">
                  <c:v>7.3508000000000004E-2</c:v>
                </c:pt>
                <c:pt idx="2610">
                  <c:v>7.3541000000000009E-2</c:v>
                </c:pt>
                <c:pt idx="2611">
                  <c:v>7.3558000000000012E-2</c:v>
                </c:pt>
                <c:pt idx="2612">
                  <c:v>7.3796000000000056E-2</c:v>
                </c:pt>
                <c:pt idx="2613">
                  <c:v>7.3918000000000025E-2</c:v>
                </c:pt>
                <c:pt idx="2614">
                  <c:v>7.4169000000000027E-2</c:v>
                </c:pt>
                <c:pt idx="2615">
                  <c:v>7.4173000000000031E-2</c:v>
                </c:pt>
                <c:pt idx="2616">
                  <c:v>7.4183000000000027E-2</c:v>
                </c:pt>
                <c:pt idx="2617">
                  <c:v>7.4177000000000035E-2</c:v>
                </c:pt>
                <c:pt idx="2618">
                  <c:v>7.4203000000000033E-2</c:v>
                </c:pt>
                <c:pt idx="2619">
                  <c:v>7.4244000000000004E-2</c:v>
                </c:pt>
                <c:pt idx="2620">
                  <c:v>7.4183000000000027E-2</c:v>
                </c:pt>
                <c:pt idx="2621">
                  <c:v>7.4215000000000031E-2</c:v>
                </c:pt>
                <c:pt idx="2622">
                  <c:v>7.4166000000000037E-2</c:v>
                </c:pt>
                <c:pt idx="2623">
                  <c:v>7.4511000000000022E-2</c:v>
                </c:pt>
                <c:pt idx="2624">
                  <c:v>7.4574000000000029E-2</c:v>
                </c:pt>
                <c:pt idx="2625">
                  <c:v>7.4223000000000025E-2</c:v>
                </c:pt>
                <c:pt idx="2626">
                  <c:v>7.4080000000000021E-2</c:v>
                </c:pt>
                <c:pt idx="2627">
                  <c:v>7.4260000000000034E-2</c:v>
                </c:pt>
                <c:pt idx="2628">
                  <c:v>7.4109000000000022E-2</c:v>
                </c:pt>
                <c:pt idx="2629">
                  <c:v>7.4096000000000037E-2</c:v>
                </c:pt>
                <c:pt idx="2630">
                  <c:v>7.4186000000000044E-2</c:v>
                </c:pt>
                <c:pt idx="2631">
                  <c:v>7.4230000000000032E-2</c:v>
                </c:pt>
                <c:pt idx="2632">
                  <c:v>7.4218000000000034E-2</c:v>
                </c:pt>
                <c:pt idx="2633">
                  <c:v>7.4205000000000021E-2</c:v>
                </c:pt>
                <c:pt idx="2634">
                  <c:v>7.4193000000000037E-2</c:v>
                </c:pt>
                <c:pt idx="2635">
                  <c:v>7.4231000000000033E-2</c:v>
                </c:pt>
                <c:pt idx="2636">
                  <c:v>7.4353000000000044E-2</c:v>
                </c:pt>
                <c:pt idx="2637">
                  <c:v>7.4496000000000048E-2</c:v>
                </c:pt>
                <c:pt idx="2638">
                  <c:v>7.4616000000000043E-2</c:v>
                </c:pt>
                <c:pt idx="2639">
                  <c:v>7.4813000000000046E-2</c:v>
                </c:pt>
                <c:pt idx="2640">
                  <c:v>7.5216000000000047E-2</c:v>
                </c:pt>
                <c:pt idx="2641">
                  <c:v>7.5654000000000013E-2</c:v>
                </c:pt>
                <c:pt idx="2642">
                  <c:v>7.6030000000000028E-2</c:v>
                </c:pt>
                <c:pt idx="2643">
                  <c:v>7.5899000000000022E-2</c:v>
                </c:pt>
                <c:pt idx="2644">
                  <c:v>7.5508000000000033E-2</c:v>
                </c:pt>
                <c:pt idx="2645">
                  <c:v>7.5623000000000024E-2</c:v>
                </c:pt>
                <c:pt idx="2646">
                  <c:v>7.5821000000000013E-2</c:v>
                </c:pt>
                <c:pt idx="2647">
                  <c:v>7.5574000000000002E-2</c:v>
                </c:pt>
                <c:pt idx="2648">
                  <c:v>7.5610000000000024E-2</c:v>
                </c:pt>
                <c:pt idx="2649">
                  <c:v>7.5919000000000028E-2</c:v>
                </c:pt>
                <c:pt idx="2650">
                  <c:v>7.5888000000000025E-2</c:v>
                </c:pt>
                <c:pt idx="2651">
                  <c:v>7.5910000000000033E-2</c:v>
                </c:pt>
                <c:pt idx="2652">
                  <c:v>7.6091000000000034E-2</c:v>
                </c:pt>
                <c:pt idx="2653">
                  <c:v>7.6187000000000032E-2</c:v>
                </c:pt>
                <c:pt idx="2654">
                  <c:v>7.6154000000000013E-2</c:v>
                </c:pt>
                <c:pt idx="2655">
                  <c:v>7.5863000000000028E-2</c:v>
                </c:pt>
                <c:pt idx="2656">
                  <c:v>7.5724000000000027E-2</c:v>
                </c:pt>
                <c:pt idx="2657">
                  <c:v>7.5681000000000012E-2</c:v>
                </c:pt>
                <c:pt idx="2658">
                  <c:v>7.5658000000000003E-2</c:v>
                </c:pt>
                <c:pt idx="2659">
                  <c:v>7.5629000000000002E-2</c:v>
                </c:pt>
                <c:pt idx="2660">
                  <c:v>7.5658000000000003E-2</c:v>
                </c:pt>
                <c:pt idx="2661">
                  <c:v>7.5687000000000032E-2</c:v>
                </c:pt>
                <c:pt idx="2662">
                  <c:v>7.5660000000000033E-2</c:v>
                </c:pt>
                <c:pt idx="2663">
                  <c:v>7.5637000000000024E-2</c:v>
                </c:pt>
                <c:pt idx="2664">
                  <c:v>7.5406000000000042E-2</c:v>
                </c:pt>
                <c:pt idx="2665">
                  <c:v>7.5359000000000023E-2</c:v>
                </c:pt>
                <c:pt idx="2666">
                  <c:v>7.5480000000000033E-2</c:v>
                </c:pt>
                <c:pt idx="2667">
                  <c:v>7.5763000000000053E-2</c:v>
                </c:pt>
                <c:pt idx="2668">
                  <c:v>7.633700000000003E-2</c:v>
                </c:pt>
                <c:pt idx="2669">
                  <c:v>7.6578999999999994E-2</c:v>
                </c:pt>
                <c:pt idx="2670">
                  <c:v>7.6259999999999994E-2</c:v>
                </c:pt>
                <c:pt idx="2671">
                  <c:v>7.6294000000000028E-2</c:v>
                </c:pt>
                <c:pt idx="2672">
                  <c:v>7.6319000000000026E-2</c:v>
                </c:pt>
                <c:pt idx="2673">
                  <c:v>7.6262000000000024E-2</c:v>
                </c:pt>
                <c:pt idx="2674">
                  <c:v>7.617800000000001E-2</c:v>
                </c:pt>
                <c:pt idx="2675">
                  <c:v>7.6114000000000029E-2</c:v>
                </c:pt>
                <c:pt idx="2676">
                  <c:v>7.5956000000000023E-2</c:v>
                </c:pt>
                <c:pt idx="2677">
                  <c:v>7.5704000000000021E-2</c:v>
                </c:pt>
                <c:pt idx="2678">
                  <c:v>7.5414000000000037E-2</c:v>
                </c:pt>
                <c:pt idx="2679">
                  <c:v>7.5298000000000032E-2</c:v>
                </c:pt>
                <c:pt idx="2680">
                  <c:v>7.5356000000000048E-2</c:v>
                </c:pt>
                <c:pt idx="2681">
                  <c:v>7.5298000000000032E-2</c:v>
                </c:pt>
                <c:pt idx="2682">
                  <c:v>7.5037000000000034E-2</c:v>
                </c:pt>
                <c:pt idx="2683">
                  <c:v>7.4687000000000031E-2</c:v>
                </c:pt>
                <c:pt idx="2684">
                  <c:v>7.4535000000000032E-2</c:v>
                </c:pt>
                <c:pt idx="2685">
                  <c:v>7.4582000000000023E-2</c:v>
                </c:pt>
                <c:pt idx="2686">
                  <c:v>7.4813000000000046E-2</c:v>
                </c:pt>
                <c:pt idx="2687">
                  <c:v>7.4899000000000021E-2</c:v>
                </c:pt>
                <c:pt idx="2688">
                  <c:v>7.4838000000000043E-2</c:v>
                </c:pt>
                <c:pt idx="2689">
                  <c:v>7.4802000000000035E-2</c:v>
                </c:pt>
                <c:pt idx="2690">
                  <c:v>7.4574000000000029E-2</c:v>
                </c:pt>
                <c:pt idx="2691">
                  <c:v>7.458900000000003E-2</c:v>
                </c:pt>
                <c:pt idx="2692">
                  <c:v>7.4690000000000034E-2</c:v>
                </c:pt>
                <c:pt idx="2693">
                  <c:v>7.4593000000000048E-2</c:v>
                </c:pt>
                <c:pt idx="2694">
                  <c:v>7.4530000000000027E-2</c:v>
                </c:pt>
                <c:pt idx="2695">
                  <c:v>7.4626000000000026E-2</c:v>
                </c:pt>
                <c:pt idx="2696">
                  <c:v>7.4661000000000033E-2</c:v>
                </c:pt>
                <c:pt idx="2697">
                  <c:v>7.4601000000000028E-2</c:v>
                </c:pt>
                <c:pt idx="2698">
                  <c:v>7.4571000000000026E-2</c:v>
                </c:pt>
                <c:pt idx="2699">
                  <c:v>7.4645000000000003E-2</c:v>
                </c:pt>
                <c:pt idx="2700">
                  <c:v>7.4763000000000038E-2</c:v>
                </c:pt>
                <c:pt idx="2701">
                  <c:v>7.4713000000000057E-2</c:v>
                </c:pt>
                <c:pt idx="2702">
                  <c:v>7.4696000000000026E-2</c:v>
                </c:pt>
                <c:pt idx="2703">
                  <c:v>7.4641000000000013E-2</c:v>
                </c:pt>
                <c:pt idx="2704">
                  <c:v>7.4400000000000022E-2</c:v>
                </c:pt>
                <c:pt idx="2705">
                  <c:v>7.4045000000000014E-2</c:v>
                </c:pt>
                <c:pt idx="2706">
                  <c:v>7.368700000000003E-2</c:v>
                </c:pt>
                <c:pt idx="2707">
                  <c:v>7.3455999999999994E-2</c:v>
                </c:pt>
                <c:pt idx="2708">
                  <c:v>7.3533000000000029E-2</c:v>
                </c:pt>
                <c:pt idx="2709">
                  <c:v>7.3479000000000003E-2</c:v>
                </c:pt>
                <c:pt idx="2710">
                  <c:v>7.3183000000000026E-2</c:v>
                </c:pt>
                <c:pt idx="2711">
                  <c:v>7.309000000000003E-2</c:v>
                </c:pt>
                <c:pt idx="2712">
                  <c:v>7.303500000000003E-2</c:v>
                </c:pt>
                <c:pt idx="2713">
                  <c:v>7.286800000000003E-2</c:v>
                </c:pt>
                <c:pt idx="2714">
                  <c:v>7.2707000000000035E-2</c:v>
                </c:pt>
                <c:pt idx="2715">
                  <c:v>7.2647000000000003E-2</c:v>
                </c:pt>
                <c:pt idx="2716">
                  <c:v>7.2647000000000003E-2</c:v>
                </c:pt>
                <c:pt idx="2717">
                  <c:v>7.2631000000000029E-2</c:v>
                </c:pt>
                <c:pt idx="2718">
                  <c:v>7.2580000000000033E-2</c:v>
                </c:pt>
                <c:pt idx="2719">
                  <c:v>7.2494000000000031E-2</c:v>
                </c:pt>
                <c:pt idx="2720">
                  <c:v>7.2372000000000047E-2</c:v>
                </c:pt>
                <c:pt idx="2721">
                  <c:v>7.2215000000000029E-2</c:v>
                </c:pt>
                <c:pt idx="2722">
                  <c:v>7.2071000000000024E-2</c:v>
                </c:pt>
                <c:pt idx="2723">
                  <c:v>7.2014000000000036E-2</c:v>
                </c:pt>
                <c:pt idx="2724">
                  <c:v>7.2014000000000036E-2</c:v>
                </c:pt>
                <c:pt idx="2725">
                  <c:v>7.2020000000000028E-2</c:v>
                </c:pt>
                <c:pt idx="2726">
                  <c:v>7.1947000000000011E-2</c:v>
                </c:pt>
                <c:pt idx="2727">
                  <c:v>7.1652999999999994E-2</c:v>
                </c:pt>
                <c:pt idx="2728">
                  <c:v>7.1235999999999994E-2</c:v>
                </c:pt>
                <c:pt idx="2729">
                  <c:v>7.120700000000002E-2</c:v>
                </c:pt>
                <c:pt idx="2730">
                  <c:v>7.1033000000000027E-2</c:v>
                </c:pt>
                <c:pt idx="2731">
                  <c:v>7.0865000000000025E-2</c:v>
                </c:pt>
                <c:pt idx="2732">
                  <c:v>7.0940000000000003E-2</c:v>
                </c:pt>
                <c:pt idx="2733">
                  <c:v>7.0869000000000029E-2</c:v>
                </c:pt>
                <c:pt idx="2734">
                  <c:v>7.0763000000000048E-2</c:v>
                </c:pt>
                <c:pt idx="2735">
                  <c:v>7.0746000000000031E-2</c:v>
                </c:pt>
                <c:pt idx="2736">
                  <c:v>7.0709000000000022E-2</c:v>
                </c:pt>
                <c:pt idx="2737">
                  <c:v>7.0560000000000025E-2</c:v>
                </c:pt>
                <c:pt idx="2738">
                  <c:v>7.0509000000000002E-2</c:v>
                </c:pt>
                <c:pt idx="2739">
                  <c:v>7.0508000000000029E-2</c:v>
                </c:pt>
                <c:pt idx="2740">
                  <c:v>7.0505000000000012E-2</c:v>
                </c:pt>
                <c:pt idx="2741">
                  <c:v>7.0500000000000021E-2</c:v>
                </c:pt>
                <c:pt idx="2742">
                  <c:v>7.0551000000000003E-2</c:v>
                </c:pt>
                <c:pt idx="2743">
                  <c:v>7.0527000000000034E-2</c:v>
                </c:pt>
                <c:pt idx="2744">
                  <c:v>7.0478000000000013E-2</c:v>
                </c:pt>
                <c:pt idx="2745">
                  <c:v>7.0388000000000034E-2</c:v>
                </c:pt>
                <c:pt idx="2746">
                  <c:v>7.0230000000000029E-2</c:v>
                </c:pt>
                <c:pt idx="2747">
                  <c:v>7.0026000000000033E-2</c:v>
                </c:pt>
                <c:pt idx="2748">
                  <c:v>6.9779000000000022E-2</c:v>
                </c:pt>
                <c:pt idx="2749">
                  <c:v>6.9486000000000048E-2</c:v>
                </c:pt>
                <c:pt idx="2750">
                  <c:v>6.9353000000000053E-2</c:v>
                </c:pt>
                <c:pt idx="2751">
                  <c:v>6.9621000000000002E-2</c:v>
                </c:pt>
                <c:pt idx="2752">
                  <c:v>6.9725000000000023E-2</c:v>
                </c:pt>
                <c:pt idx="2753">
                  <c:v>6.9474000000000022E-2</c:v>
                </c:pt>
                <c:pt idx="2754">
                  <c:v>6.9295000000000023E-2</c:v>
                </c:pt>
                <c:pt idx="2755">
                  <c:v>6.9350000000000023E-2</c:v>
                </c:pt>
                <c:pt idx="2756">
                  <c:v>6.9543000000000021E-2</c:v>
                </c:pt>
                <c:pt idx="2757">
                  <c:v>6.9488000000000022E-2</c:v>
                </c:pt>
                <c:pt idx="2758">
                  <c:v>6.9596000000000047E-2</c:v>
                </c:pt>
                <c:pt idx="2759">
                  <c:v>6.9579000000000002E-2</c:v>
                </c:pt>
                <c:pt idx="2760">
                  <c:v>6.9600000000000023E-2</c:v>
                </c:pt>
                <c:pt idx="2761">
                  <c:v>6.9534000000000026E-2</c:v>
                </c:pt>
                <c:pt idx="2762">
                  <c:v>6.9723000000000035E-2</c:v>
                </c:pt>
                <c:pt idx="2763">
                  <c:v>7.0096000000000047E-2</c:v>
                </c:pt>
                <c:pt idx="2764">
                  <c:v>7.0213000000000025E-2</c:v>
                </c:pt>
                <c:pt idx="2765">
                  <c:v>7.0178000000000004E-2</c:v>
                </c:pt>
                <c:pt idx="2766">
                  <c:v>7.0148000000000002E-2</c:v>
                </c:pt>
                <c:pt idx="2767">
                  <c:v>7.0157000000000025E-2</c:v>
                </c:pt>
                <c:pt idx="2768">
                  <c:v>7.0164000000000032E-2</c:v>
                </c:pt>
                <c:pt idx="2769">
                  <c:v>7.0178000000000004E-2</c:v>
                </c:pt>
                <c:pt idx="2770">
                  <c:v>7.0381000000000027E-2</c:v>
                </c:pt>
                <c:pt idx="2771">
                  <c:v>7.0722000000000021E-2</c:v>
                </c:pt>
                <c:pt idx="2772">
                  <c:v>7.0858000000000032E-2</c:v>
                </c:pt>
                <c:pt idx="2773">
                  <c:v>7.0886000000000046E-2</c:v>
                </c:pt>
                <c:pt idx="2774">
                  <c:v>7.0990000000000025E-2</c:v>
                </c:pt>
                <c:pt idx="2775">
                  <c:v>7.0808000000000024E-2</c:v>
                </c:pt>
                <c:pt idx="2776">
                  <c:v>7.0747000000000032E-2</c:v>
                </c:pt>
                <c:pt idx="2777">
                  <c:v>7.0863000000000037E-2</c:v>
                </c:pt>
                <c:pt idx="2778">
                  <c:v>7.0930000000000035E-2</c:v>
                </c:pt>
                <c:pt idx="2779">
                  <c:v>7.0851000000000025E-2</c:v>
                </c:pt>
                <c:pt idx="2780">
                  <c:v>7.0835000000000023E-2</c:v>
                </c:pt>
                <c:pt idx="2781">
                  <c:v>7.078700000000003E-2</c:v>
                </c:pt>
                <c:pt idx="2782">
                  <c:v>7.0760000000000031E-2</c:v>
                </c:pt>
                <c:pt idx="2783">
                  <c:v>7.0772000000000029E-2</c:v>
                </c:pt>
                <c:pt idx="2784">
                  <c:v>7.0819000000000021E-2</c:v>
                </c:pt>
                <c:pt idx="2785">
                  <c:v>7.0917000000000022E-2</c:v>
                </c:pt>
                <c:pt idx="2786">
                  <c:v>7.0914000000000033E-2</c:v>
                </c:pt>
                <c:pt idx="2787">
                  <c:v>7.0907000000000026E-2</c:v>
                </c:pt>
                <c:pt idx="2788">
                  <c:v>7.0874000000000034E-2</c:v>
                </c:pt>
                <c:pt idx="2789">
                  <c:v>7.0803000000000033E-2</c:v>
                </c:pt>
                <c:pt idx="2790">
                  <c:v>7.0694000000000035E-2</c:v>
                </c:pt>
                <c:pt idx="2791">
                  <c:v>7.0548000000000013E-2</c:v>
                </c:pt>
                <c:pt idx="2792">
                  <c:v>7.0364000000000038E-2</c:v>
                </c:pt>
                <c:pt idx="2793">
                  <c:v>7.0254000000000011E-2</c:v>
                </c:pt>
                <c:pt idx="2794">
                  <c:v>7.0202000000000028E-2</c:v>
                </c:pt>
                <c:pt idx="2795">
                  <c:v>7.031500000000003E-2</c:v>
                </c:pt>
                <c:pt idx="2796">
                  <c:v>7.0154000000000022E-2</c:v>
                </c:pt>
                <c:pt idx="2797">
                  <c:v>7.0214000000000026E-2</c:v>
                </c:pt>
                <c:pt idx="2798">
                  <c:v>7.0355000000000029E-2</c:v>
                </c:pt>
                <c:pt idx="2799">
                  <c:v>7.0135000000000031E-2</c:v>
                </c:pt>
                <c:pt idx="2800">
                  <c:v>7.0192000000000032E-2</c:v>
                </c:pt>
                <c:pt idx="2801">
                  <c:v>7.0174000000000014E-2</c:v>
                </c:pt>
                <c:pt idx="2802">
                  <c:v>7.0154000000000022E-2</c:v>
                </c:pt>
                <c:pt idx="2803">
                  <c:v>7.0115000000000025E-2</c:v>
                </c:pt>
                <c:pt idx="2804">
                  <c:v>7.0155000000000023E-2</c:v>
                </c:pt>
                <c:pt idx="2805">
                  <c:v>7.0106000000000029E-2</c:v>
                </c:pt>
                <c:pt idx="2806">
                  <c:v>6.9848999999999994E-2</c:v>
                </c:pt>
                <c:pt idx="2807">
                  <c:v>6.9895000000000027E-2</c:v>
                </c:pt>
                <c:pt idx="2808">
                  <c:v>7.0180000000000034E-2</c:v>
                </c:pt>
                <c:pt idx="2809">
                  <c:v>7.0308000000000023E-2</c:v>
                </c:pt>
                <c:pt idx="2810">
                  <c:v>7.0202000000000028E-2</c:v>
                </c:pt>
                <c:pt idx="2811">
                  <c:v>7.0151000000000033E-2</c:v>
                </c:pt>
                <c:pt idx="2812">
                  <c:v>7.0240999999999998E-2</c:v>
                </c:pt>
                <c:pt idx="2813">
                  <c:v>7.0309000000000024E-2</c:v>
                </c:pt>
                <c:pt idx="2814">
                  <c:v>7.0470000000000033E-2</c:v>
                </c:pt>
                <c:pt idx="2815">
                  <c:v>7.0127000000000023E-2</c:v>
                </c:pt>
                <c:pt idx="2816">
                  <c:v>7.0074000000000025E-2</c:v>
                </c:pt>
                <c:pt idx="2817">
                  <c:v>7.0293000000000022E-2</c:v>
                </c:pt>
                <c:pt idx="2818">
                  <c:v>6.9934000000000024E-2</c:v>
                </c:pt>
                <c:pt idx="2819">
                  <c:v>6.9855000000000028E-2</c:v>
                </c:pt>
                <c:pt idx="2820">
                  <c:v>7.0205000000000004E-2</c:v>
                </c:pt>
                <c:pt idx="2821">
                  <c:v>7.0147000000000029E-2</c:v>
                </c:pt>
                <c:pt idx="2822">
                  <c:v>7.0031000000000024E-2</c:v>
                </c:pt>
                <c:pt idx="2823">
                  <c:v>7.0207000000000033E-2</c:v>
                </c:pt>
                <c:pt idx="2824">
                  <c:v>7.0478000000000013E-2</c:v>
                </c:pt>
                <c:pt idx="2825">
                  <c:v>7.0585000000000023E-2</c:v>
                </c:pt>
                <c:pt idx="2826">
                  <c:v>7.0527000000000034E-2</c:v>
                </c:pt>
                <c:pt idx="2827">
                  <c:v>7.0585000000000023E-2</c:v>
                </c:pt>
                <c:pt idx="2828">
                  <c:v>7.0525000000000004E-2</c:v>
                </c:pt>
                <c:pt idx="2829">
                  <c:v>7.0449000000000012E-2</c:v>
                </c:pt>
                <c:pt idx="2830">
                  <c:v>7.0496000000000045E-2</c:v>
                </c:pt>
                <c:pt idx="2831">
                  <c:v>7.0704000000000031E-2</c:v>
                </c:pt>
                <c:pt idx="2832">
                  <c:v>7.1122000000000032E-2</c:v>
                </c:pt>
                <c:pt idx="2833">
                  <c:v>7.1639999999999995E-2</c:v>
                </c:pt>
                <c:pt idx="2834">
                  <c:v>7.2156000000000026E-2</c:v>
                </c:pt>
                <c:pt idx="2835">
                  <c:v>7.2436000000000028E-2</c:v>
                </c:pt>
                <c:pt idx="2836">
                  <c:v>7.2609999999999994E-2</c:v>
                </c:pt>
                <c:pt idx="2837">
                  <c:v>7.3009000000000004E-2</c:v>
                </c:pt>
                <c:pt idx="2838">
                  <c:v>7.3083000000000023E-2</c:v>
                </c:pt>
                <c:pt idx="2839">
                  <c:v>7.3411000000000032E-2</c:v>
                </c:pt>
                <c:pt idx="2840">
                  <c:v>7.3750000000000024E-2</c:v>
                </c:pt>
                <c:pt idx="2841">
                  <c:v>7.3745000000000033E-2</c:v>
                </c:pt>
                <c:pt idx="2842">
                  <c:v>7.3803000000000021E-2</c:v>
                </c:pt>
                <c:pt idx="2843">
                  <c:v>7.4112000000000039E-2</c:v>
                </c:pt>
                <c:pt idx="2844">
                  <c:v>7.4309000000000028E-2</c:v>
                </c:pt>
                <c:pt idx="2845">
                  <c:v>7.4430000000000024E-2</c:v>
                </c:pt>
                <c:pt idx="2846">
                  <c:v>7.4307000000000054E-2</c:v>
                </c:pt>
                <c:pt idx="2847">
                  <c:v>7.4417000000000053E-2</c:v>
                </c:pt>
                <c:pt idx="2848">
                  <c:v>7.4599000000000026E-2</c:v>
                </c:pt>
                <c:pt idx="2849">
                  <c:v>7.4762000000000051E-2</c:v>
                </c:pt>
                <c:pt idx="2850">
                  <c:v>7.4768000000000043E-2</c:v>
                </c:pt>
                <c:pt idx="2851">
                  <c:v>7.4712000000000056E-2</c:v>
                </c:pt>
                <c:pt idx="2852">
                  <c:v>7.4712000000000056E-2</c:v>
                </c:pt>
                <c:pt idx="2853">
                  <c:v>7.4771000000000032E-2</c:v>
                </c:pt>
                <c:pt idx="2854">
                  <c:v>7.4772000000000047E-2</c:v>
                </c:pt>
                <c:pt idx="2855">
                  <c:v>7.4712000000000056E-2</c:v>
                </c:pt>
                <c:pt idx="2856">
                  <c:v>7.4485000000000023E-2</c:v>
                </c:pt>
                <c:pt idx="2857">
                  <c:v>7.4359000000000036E-2</c:v>
                </c:pt>
                <c:pt idx="2858">
                  <c:v>7.4537000000000048E-2</c:v>
                </c:pt>
                <c:pt idx="2859">
                  <c:v>7.4506000000000044E-2</c:v>
                </c:pt>
                <c:pt idx="2860">
                  <c:v>7.4604000000000031E-2</c:v>
                </c:pt>
                <c:pt idx="2861">
                  <c:v>7.5051999999999994E-2</c:v>
                </c:pt>
                <c:pt idx="2862">
                  <c:v>7.4975000000000014E-2</c:v>
                </c:pt>
                <c:pt idx="2863">
                  <c:v>7.4879000000000029E-2</c:v>
                </c:pt>
                <c:pt idx="2864">
                  <c:v>7.4734000000000037E-2</c:v>
                </c:pt>
                <c:pt idx="2865">
                  <c:v>7.4804000000000037E-2</c:v>
                </c:pt>
                <c:pt idx="2866">
                  <c:v>7.4814000000000047E-2</c:v>
                </c:pt>
                <c:pt idx="2867">
                  <c:v>7.4668000000000026E-2</c:v>
                </c:pt>
                <c:pt idx="2868">
                  <c:v>7.4758000000000047E-2</c:v>
                </c:pt>
                <c:pt idx="2869">
                  <c:v>7.4925000000000033E-2</c:v>
                </c:pt>
                <c:pt idx="2870">
                  <c:v>7.4814000000000047E-2</c:v>
                </c:pt>
                <c:pt idx="2871">
                  <c:v>7.492200000000003E-2</c:v>
                </c:pt>
                <c:pt idx="2872">
                  <c:v>7.5188000000000033E-2</c:v>
                </c:pt>
                <c:pt idx="2873">
                  <c:v>7.5304000000000024E-2</c:v>
                </c:pt>
                <c:pt idx="2874">
                  <c:v>7.5200000000000031E-2</c:v>
                </c:pt>
                <c:pt idx="2875">
                  <c:v>7.5195000000000026E-2</c:v>
                </c:pt>
                <c:pt idx="2876">
                  <c:v>7.5121999999999994E-2</c:v>
                </c:pt>
                <c:pt idx="2877">
                  <c:v>7.5039000000000022E-2</c:v>
                </c:pt>
                <c:pt idx="2878">
                  <c:v>7.5181000000000026E-2</c:v>
                </c:pt>
                <c:pt idx="2879">
                  <c:v>7.5093000000000035E-2</c:v>
                </c:pt>
                <c:pt idx="2880">
                  <c:v>7.5094000000000022E-2</c:v>
                </c:pt>
                <c:pt idx="2881">
                  <c:v>7.5098000000000026E-2</c:v>
                </c:pt>
                <c:pt idx="2882">
                  <c:v>7.5453000000000034E-2</c:v>
                </c:pt>
                <c:pt idx="2883">
                  <c:v>7.5415000000000024E-2</c:v>
                </c:pt>
                <c:pt idx="2884">
                  <c:v>7.5028000000000025E-2</c:v>
                </c:pt>
                <c:pt idx="2885">
                  <c:v>7.4842000000000047E-2</c:v>
                </c:pt>
                <c:pt idx="2886">
                  <c:v>7.4840000000000031E-2</c:v>
                </c:pt>
                <c:pt idx="2887">
                  <c:v>7.4836000000000055E-2</c:v>
                </c:pt>
                <c:pt idx="2888">
                  <c:v>7.4651000000000023E-2</c:v>
                </c:pt>
                <c:pt idx="2889">
                  <c:v>7.4886000000000036E-2</c:v>
                </c:pt>
                <c:pt idx="2890">
                  <c:v>7.5024000000000021E-2</c:v>
                </c:pt>
                <c:pt idx="2891">
                  <c:v>7.5046000000000029E-2</c:v>
                </c:pt>
                <c:pt idx="2892">
                  <c:v>7.5013000000000038E-2</c:v>
                </c:pt>
                <c:pt idx="2893">
                  <c:v>7.499100000000003E-2</c:v>
                </c:pt>
                <c:pt idx="2894">
                  <c:v>7.5004000000000029E-2</c:v>
                </c:pt>
                <c:pt idx="2895">
                  <c:v>7.5020000000000031E-2</c:v>
                </c:pt>
                <c:pt idx="2896">
                  <c:v>7.5117000000000031E-2</c:v>
                </c:pt>
                <c:pt idx="2897">
                  <c:v>7.5349000000000013E-2</c:v>
                </c:pt>
                <c:pt idx="2898">
                  <c:v>7.5590000000000032E-2</c:v>
                </c:pt>
                <c:pt idx="2899">
                  <c:v>7.5785000000000033E-2</c:v>
                </c:pt>
                <c:pt idx="2900">
                  <c:v>7.5921000000000002E-2</c:v>
                </c:pt>
                <c:pt idx="2901">
                  <c:v>7.593500000000003E-2</c:v>
                </c:pt>
                <c:pt idx="2902">
                  <c:v>7.5909000000000004E-2</c:v>
                </c:pt>
                <c:pt idx="2903">
                  <c:v>7.5679999999999997E-2</c:v>
                </c:pt>
                <c:pt idx="2904">
                  <c:v>7.564700000000002E-2</c:v>
                </c:pt>
                <c:pt idx="2905">
                  <c:v>7.5889000000000026E-2</c:v>
                </c:pt>
                <c:pt idx="2906">
                  <c:v>7.5701000000000032E-2</c:v>
                </c:pt>
                <c:pt idx="2907">
                  <c:v>7.5892000000000057E-2</c:v>
                </c:pt>
                <c:pt idx="2908">
                  <c:v>7.5989000000000029E-2</c:v>
                </c:pt>
                <c:pt idx="2909">
                  <c:v>7.5981000000000035E-2</c:v>
                </c:pt>
                <c:pt idx="2910">
                  <c:v>7.6066000000000022E-2</c:v>
                </c:pt>
                <c:pt idx="2911">
                  <c:v>7.6072000000000028E-2</c:v>
                </c:pt>
                <c:pt idx="2912">
                  <c:v>7.6093000000000022E-2</c:v>
                </c:pt>
                <c:pt idx="2913">
                  <c:v>7.6283000000000004E-2</c:v>
                </c:pt>
                <c:pt idx="2914">
                  <c:v>7.6281000000000002E-2</c:v>
                </c:pt>
                <c:pt idx="2915">
                  <c:v>7.6091000000000034E-2</c:v>
                </c:pt>
                <c:pt idx="2916">
                  <c:v>7.5922000000000031E-2</c:v>
                </c:pt>
                <c:pt idx="2917">
                  <c:v>7.5946000000000027E-2</c:v>
                </c:pt>
                <c:pt idx="2918">
                  <c:v>7.5928000000000023E-2</c:v>
                </c:pt>
                <c:pt idx="2919">
                  <c:v>7.5912000000000035E-2</c:v>
                </c:pt>
                <c:pt idx="2920">
                  <c:v>7.5771000000000033E-2</c:v>
                </c:pt>
                <c:pt idx="2921">
                  <c:v>7.5507000000000032E-2</c:v>
                </c:pt>
                <c:pt idx="2922">
                  <c:v>7.5619000000000033E-2</c:v>
                </c:pt>
                <c:pt idx="2923">
                  <c:v>7.5520000000000004E-2</c:v>
                </c:pt>
                <c:pt idx="2924">
                  <c:v>7.5305000000000025E-2</c:v>
                </c:pt>
                <c:pt idx="2925">
                  <c:v>7.4949000000000029E-2</c:v>
                </c:pt>
                <c:pt idx="2926">
                  <c:v>7.4838000000000043E-2</c:v>
                </c:pt>
                <c:pt idx="2927">
                  <c:v>7.5146000000000032E-2</c:v>
                </c:pt>
                <c:pt idx="2928">
                  <c:v>7.5335000000000027E-2</c:v>
                </c:pt>
                <c:pt idx="2929">
                  <c:v>7.5082000000000024E-2</c:v>
                </c:pt>
                <c:pt idx="2930">
                  <c:v>7.4959000000000026E-2</c:v>
                </c:pt>
                <c:pt idx="2931">
                  <c:v>7.5233000000000022E-2</c:v>
                </c:pt>
                <c:pt idx="2932">
                  <c:v>7.5128000000000014E-2</c:v>
                </c:pt>
                <c:pt idx="2933">
                  <c:v>7.4858000000000022E-2</c:v>
                </c:pt>
                <c:pt idx="2934">
                  <c:v>7.4723000000000053E-2</c:v>
                </c:pt>
                <c:pt idx="2935">
                  <c:v>7.4852000000000044E-2</c:v>
                </c:pt>
                <c:pt idx="2936">
                  <c:v>7.4965000000000032E-2</c:v>
                </c:pt>
                <c:pt idx="2937">
                  <c:v>7.4941000000000021E-2</c:v>
                </c:pt>
                <c:pt idx="2938">
                  <c:v>7.497700000000003E-2</c:v>
                </c:pt>
                <c:pt idx="2939">
                  <c:v>7.5034000000000031E-2</c:v>
                </c:pt>
                <c:pt idx="2940">
                  <c:v>7.5120999999999993E-2</c:v>
                </c:pt>
                <c:pt idx="2941">
                  <c:v>7.5235000000000024E-2</c:v>
                </c:pt>
                <c:pt idx="2942">
                  <c:v>7.5379000000000029E-2</c:v>
                </c:pt>
                <c:pt idx="2943">
                  <c:v>7.5264000000000025E-2</c:v>
                </c:pt>
                <c:pt idx="2944">
                  <c:v>7.5345000000000023E-2</c:v>
                </c:pt>
                <c:pt idx="2945">
                  <c:v>7.5423000000000032E-2</c:v>
                </c:pt>
                <c:pt idx="2946">
                  <c:v>7.5367000000000045E-2</c:v>
                </c:pt>
                <c:pt idx="2947">
                  <c:v>7.5228000000000003E-2</c:v>
                </c:pt>
                <c:pt idx="2948">
                  <c:v>7.5293000000000027E-2</c:v>
                </c:pt>
                <c:pt idx="2949">
                  <c:v>7.5620999999999994E-2</c:v>
                </c:pt>
                <c:pt idx="2950">
                  <c:v>7.5598000000000026E-2</c:v>
                </c:pt>
                <c:pt idx="2951">
                  <c:v>7.5492000000000045E-2</c:v>
                </c:pt>
                <c:pt idx="2952">
                  <c:v>7.5332000000000038E-2</c:v>
                </c:pt>
                <c:pt idx="2953">
                  <c:v>7.5253000000000014E-2</c:v>
                </c:pt>
                <c:pt idx="2954">
                  <c:v>7.5243000000000004E-2</c:v>
                </c:pt>
                <c:pt idx="2955">
                  <c:v>7.5233000000000022E-2</c:v>
                </c:pt>
                <c:pt idx="2956">
                  <c:v>7.5291000000000025E-2</c:v>
                </c:pt>
                <c:pt idx="2957">
                  <c:v>7.5440000000000021E-2</c:v>
                </c:pt>
                <c:pt idx="2958">
                  <c:v>7.5557000000000027E-2</c:v>
                </c:pt>
                <c:pt idx="2959">
                  <c:v>7.5582000000000024E-2</c:v>
                </c:pt>
                <c:pt idx="2960">
                  <c:v>7.558800000000003E-2</c:v>
                </c:pt>
                <c:pt idx="2961">
                  <c:v>7.5591000000000033E-2</c:v>
                </c:pt>
                <c:pt idx="2962">
                  <c:v>7.5717000000000048E-2</c:v>
                </c:pt>
                <c:pt idx="2963">
                  <c:v>7.6059000000000002E-2</c:v>
                </c:pt>
                <c:pt idx="2964">
                  <c:v>7.6078999999999994E-2</c:v>
                </c:pt>
                <c:pt idx="2965">
                  <c:v>7.6124999999999998E-2</c:v>
                </c:pt>
                <c:pt idx="2966">
                  <c:v>7.6305000000000026E-2</c:v>
                </c:pt>
                <c:pt idx="2967">
                  <c:v>7.677100000000002E-2</c:v>
                </c:pt>
                <c:pt idx="2968">
                  <c:v>7.7319000000000027E-2</c:v>
                </c:pt>
                <c:pt idx="2969">
                  <c:v>7.7568000000000026E-2</c:v>
                </c:pt>
                <c:pt idx="2970">
                  <c:v>7.7413000000000037E-2</c:v>
                </c:pt>
                <c:pt idx="2971">
                  <c:v>7.7482000000000037E-2</c:v>
                </c:pt>
                <c:pt idx="2972">
                  <c:v>7.7825000000000033E-2</c:v>
                </c:pt>
                <c:pt idx="2973">
                  <c:v>7.7845000000000025E-2</c:v>
                </c:pt>
                <c:pt idx="2974">
                  <c:v>7.7643000000000004E-2</c:v>
                </c:pt>
                <c:pt idx="2975">
                  <c:v>7.7582000000000026E-2</c:v>
                </c:pt>
                <c:pt idx="2976">
                  <c:v>7.7763000000000054E-2</c:v>
                </c:pt>
                <c:pt idx="2977">
                  <c:v>7.7792000000000056E-2</c:v>
                </c:pt>
                <c:pt idx="2978">
                  <c:v>7.7538000000000024E-2</c:v>
                </c:pt>
                <c:pt idx="2979">
                  <c:v>7.7468000000000037E-2</c:v>
                </c:pt>
                <c:pt idx="2980">
                  <c:v>7.7569000000000027E-2</c:v>
                </c:pt>
                <c:pt idx="2981">
                  <c:v>7.7654000000000029E-2</c:v>
                </c:pt>
                <c:pt idx="2982">
                  <c:v>7.7816000000000038E-2</c:v>
                </c:pt>
                <c:pt idx="2983">
                  <c:v>7.8054000000000026E-2</c:v>
                </c:pt>
                <c:pt idx="2984">
                  <c:v>7.8369000000000022E-2</c:v>
                </c:pt>
                <c:pt idx="2985">
                  <c:v>7.8762000000000026E-2</c:v>
                </c:pt>
                <c:pt idx="2986">
                  <c:v>7.8656000000000031E-2</c:v>
                </c:pt>
                <c:pt idx="2987">
                  <c:v>7.7997000000000052E-2</c:v>
                </c:pt>
                <c:pt idx="2988">
                  <c:v>7.8088000000000032E-2</c:v>
                </c:pt>
                <c:pt idx="2989">
                  <c:v>7.7895000000000048E-2</c:v>
                </c:pt>
                <c:pt idx="2990">
                  <c:v>7.7241000000000004E-2</c:v>
                </c:pt>
                <c:pt idx="2991">
                  <c:v>7.7289000000000024E-2</c:v>
                </c:pt>
                <c:pt idx="2992">
                  <c:v>7.7383000000000035E-2</c:v>
                </c:pt>
                <c:pt idx="2993">
                  <c:v>7.7357000000000037E-2</c:v>
                </c:pt>
                <c:pt idx="2994">
                  <c:v>7.7412000000000036E-2</c:v>
                </c:pt>
                <c:pt idx="2995">
                  <c:v>7.7619000000000021E-2</c:v>
                </c:pt>
                <c:pt idx="2996">
                  <c:v>7.7727000000000032E-2</c:v>
                </c:pt>
                <c:pt idx="2997">
                  <c:v>7.7691000000000024E-2</c:v>
                </c:pt>
                <c:pt idx="2998">
                  <c:v>7.7681000000000014E-2</c:v>
                </c:pt>
                <c:pt idx="2999">
                  <c:v>7.7709000000000028E-2</c:v>
                </c:pt>
                <c:pt idx="3000">
                  <c:v>7.7668000000000029E-2</c:v>
                </c:pt>
                <c:pt idx="3001">
                  <c:v>7.7724000000000029E-2</c:v>
                </c:pt>
                <c:pt idx="3002">
                  <c:v>7.7784000000000048E-2</c:v>
                </c:pt>
                <c:pt idx="3003">
                  <c:v>7.7768000000000045E-2</c:v>
                </c:pt>
                <c:pt idx="3004">
                  <c:v>7.7786000000000036E-2</c:v>
                </c:pt>
                <c:pt idx="3005">
                  <c:v>7.7706000000000039E-2</c:v>
                </c:pt>
                <c:pt idx="3006">
                  <c:v>7.7604000000000034E-2</c:v>
                </c:pt>
                <c:pt idx="3007">
                  <c:v>7.7987000000000029E-2</c:v>
                </c:pt>
                <c:pt idx="3008">
                  <c:v>7.7661000000000022E-2</c:v>
                </c:pt>
                <c:pt idx="3009">
                  <c:v>7.7334000000000028E-2</c:v>
                </c:pt>
                <c:pt idx="3010">
                  <c:v>7.7024000000000023E-2</c:v>
                </c:pt>
                <c:pt idx="3011">
                  <c:v>7.634100000000002E-2</c:v>
                </c:pt>
                <c:pt idx="3012">
                  <c:v>7.5964000000000031E-2</c:v>
                </c:pt>
                <c:pt idx="3013">
                  <c:v>7.6244000000000006E-2</c:v>
                </c:pt>
                <c:pt idx="3014">
                  <c:v>7.622000000000001E-2</c:v>
                </c:pt>
                <c:pt idx="3015">
                  <c:v>7.6091000000000034E-2</c:v>
                </c:pt>
                <c:pt idx="3016">
                  <c:v>7.6185000000000003E-2</c:v>
                </c:pt>
                <c:pt idx="3017">
                  <c:v>7.6302000000000023E-2</c:v>
                </c:pt>
                <c:pt idx="3018">
                  <c:v>7.6413000000000036E-2</c:v>
                </c:pt>
                <c:pt idx="3019">
                  <c:v>7.6202000000000034E-2</c:v>
                </c:pt>
                <c:pt idx="3020">
                  <c:v>7.6311000000000032E-2</c:v>
                </c:pt>
                <c:pt idx="3021">
                  <c:v>7.6421000000000003E-2</c:v>
                </c:pt>
                <c:pt idx="3022">
                  <c:v>7.6363000000000028E-2</c:v>
                </c:pt>
                <c:pt idx="3023">
                  <c:v>7.629900000000002E-2</c:v>
                </c:pt>
                <c:pt idx="3024">
                  <c:v>7.6189000000000021E-2</c:v>
                </c:pt>
                <c:pt idx="3025">
                  <c:v>7.5869000000000034E-2</c:v>
                </c:pt>
                <c:pt idx="3026">
                  <c:v>7.5339000000000031E-2</c:v>
                </c:pt>
                <c:pt idx="3027">
                  <c:v>7.4625000000000025E-2</c:v>
                </c:pt>
                <c:pt idx="3028">
                  <c:v>7.3966000000000032E-2</c:v>
                </c:pt>
                <c:pt idx="3029">
                  <c:v>7.4467000000000047E-2</c:v>
                </c:pt>
              </c:numCache>
            </c:numRef>
          </c:yVal>
        </c:ser>
        <c:axId val="80805248"/>
        <c:axId val="80934400"/>
      </c:scatterChart>
      <c:valAx>
        <c:axId val="80805248"/>
        <c:scaling>
          <c:orientation val="minMax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</a:t>
                </a:r>
                <a:r>
                  <a:rPr lang="en-US" baseline="0"/>
                  <a:t> [ms]</a:t>
                </a:r>
                <a:endParaRPr lang="en-US"/>
              </a:p>
            </c:rich>
          </c:tx>
          <c:layout/>
        </c:title>
        <c:numFmt formatCode="0" sourceLinked="1"/>
        <c:tickLblPos val="nextTo"/>
        <c:crossAx val="80934400"/>
        <c:crosses val="autoZero"/>
        <c:crossBetween val="midCat"/>
      </c:valAx>
      <c:valAx>
        <c:axId val="80934400"/>
        <c:scaling>
          <c:orientation val="minMax"/>
          <c:max val="0.2"/>
          <c:min val="-2.0000000000000021E-2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Udiode [V]</a:t>
                </a:r>
              </a:p>
            </c:rich>
          </c:tx>
          <c:layout/>
        </c:title>
        <c:numFmt formatCode="General" sourceLinked="1"/>
        <c:tickLblPos val="nextTo"/>
        <c:crossAx val="8080524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9116554875085037"/>
          <c:y val="0.52657098464698548"/>
          <c:w val="0.29195610965296043"/>
          <c:h val="0.16481818344515869"/>
        </c:manualLayout>
      </c:layout>
      <c:spPr>
        <a:solidFill>
          <a:sysClr val="window" lastClr="FFFFFF"/>
        </a:solidFill>
      </c:sp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Udiode of MQ14R2</a:t>
            </a:r>
            <a:r>
              <a:rPr lang="en-US" baseline="0"/>
              <a:t> RQD during 2 bunches vertical bump</a:t>
            </a:r>
          </a:p>
          <a:p>
            <a:pPr>
              <a:defRPr/>
            </a:pPr>
            <a:r>
              <a:rPr lang="en-US" baseline="0"/>
              <a:t>(buffer + logging data)</a:t>
            </a:r>
            <a:endParaRPr lang="en-US"/>
          </a:p>
        </c:rich>
      </c:tx>
      <c:layout>
        <c:manualLayout>
          <c:xMode val="edge"/>
          <c:yMode val="edge"/>
          <c:x val="0.24779624088144908"/>
          <c:y val="3.3444816053511746E-2"/>
        </c:manualLayout>
      </c:layout>
      <c:overlay val="1"/>
      <c:spPr>
        <a:solidFill>
          <a:schemeClr val="bg1"/>
        </a:solidFill>
      </c:spPr>
    </c:title>
    <c:plotArea>
      <c:layout>
        <c:manualLayout>
          <c:layoutTarget val="inner"/>
          <c:xMode val="edge"/>
          <c:yMode val="edge"/>
          <c:x val="8.8806883096832392E-2"/>
          <c:y val="2.4754781906442237E-2"/>
          <c:w val="0.87767793731665977"/>
          <c:h val="0.91681703666640424"/>
        </c:manualLayout>
      </c:layout>
      <c:scatterChart>
        <c:scatterStyle val="lineMarker"/>
        <c:ser>
          <c:idx val="0"/>
          <c:order val="0"/>
          <c:tx>
            <c:v>MQ14R2 RQD Logging data</c:v>
          </c:tx>
          <c:spPr>
            <a:ln w="28575">
              <a:noFill/>
            </a:ln>
          </c:spPr>
          <c:xVal>
            <c:numRef>
              <c:f>'04_B15R2_blmtest_3b_vertical'!$J$3:$J$18</c:f>
              <c:numCache>
                <c:formatCode>0</c:formatCode>
                <c:ptCount val="16"/>
                <c:pt idx="0">
                  <c:v>295</c:v>
                </c:pt>
                <c:pt idx="1">
                  <c:v>556</c:v>
                </c:pt>
                <c:pt idx="2">
                  <c:v>818</c:v>
                </c:pt>
                <c:pt idx="3">
                  <c:v>1055</c:v>
                </c:pt>
                <c:pt idx="4">
                  <c:v>1318</c:v>
                </c:pt>
                <c:pt idx="5">
                  <c:v>1839</c:v>
                </c:pt>
                <c:pt idx="6">
                  <c:v>2337</c:v>
                </c:pt>
                <c:pt idx="7">
                  <c:v>2600</c:v>
                </c:pt>
                <c:pt idx="8">
                  <c:v>3099</c:v>
                </c:pt>
                <c:pt idx="9">
                  <c:v>3598</c:v>
                </c:pt>
                <c:pt idx="10">
                  <c:v>3861</c:v>
                </c:pt>
                <c:pt idx="11">
                  <c:v>4333</c:v>
                </c:pt>
                <c:pt idx="12">
                  <c:v>4806</c:v>
                </c:pt>
                <c:pt idx="13">
                  <c:v>5281</c:v>
                </c:pt>
                <c:pt idx="14">
                  <c:v>5780</c:v>
                </c:pt>
                <c:pt idx="15">
                  <c:v>6017</c:v>
                </c:pt>
              </c:numCache>
            </c:numRef>
          </c:xVal>
          <c:yVal>
            <c:numRef>
              <c:f>'04_B15R2_blmtest_3b_vertical'!$K$3:$K$18</c:f>
              <c:numCache>
                <c:formatCode>General</c:formatCode>
                <c:ptCount val="16"/>
                <c:pt idx="0">
                  <c:v>7.8000000000000022E-3</c:v>
                </c:pt>
                <c:pt idx="1">
                  <c:v>1.5599999999999998E-2</c:v>
                </c:pt>
                <c:pt idx="2">
                  <c:v>3.8900000000000004E-2</c:v>
                </c:pt>
                <c:pt idx="3">
                  <c:v>4.6599999999999996E-2</c:v>
                </c:pt>
                <c:pt idx="4">
                  <c:v>5.4400000000000018E-2</c:v>
                </c:pt>
                <c:pt idx="5">
                  <c:v>6.2200000000000012E-2</c:v>
                </c:pt>
                <c:pt idx="6">
                  <c:v>6.9900000000000004E-2</c:v>
                </c:pt>
                <c:pt idx="7">
                  <c:v>7.7700000000000033E-2</c:v>
                </c:pt>
                <c:pt idx="8">
                  <c:v>8.5400000000000004E-2</c:v>
                </c:pt>
                <c:pt idx="9">
                  <c:v>9.3200000000000047E-2</c:v>
                </c:pt>
                <c:pt idx="10">
                  <c:v>0.10100000000000002</c:v>
                </c:pt>
                <c:pt idx="11">
                  <c:v>0.10870000000000003</c:v>
                </c:pt>
                <c:pt idx="12">
                  <c:v>0.11650000000000002</c:v>
                </c:pt>
                <c:pt idx="13">
                  <c:v>0.12429999999999999</c:v>
                </c:pt>
                <c:pt idx="14">
                  <c:v>0.13200000000000001</c:v>
                </c:pt>
                <c:pt idx="15">
                  <c:v>0.13980000000000001</c:v>
                </c:pt>
              </c:numCache>
            </c:numRef>
          </c:yVal>
        </c:ser>
        <c:ser>
          <c:idx val="1"/>
          <c:order val="1"/>
          <c:tx>
            <c:v>MQ14R2 RQD SymQ buffer data</c:v>
          </c:tx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'04_B15R2_blmtest_3b_vertical'!$B$2:$B$3031</c:f>
              <c:numCache>
                <c:formatCode>General</c:formatCode>
                <c:ptCount val="3030"/>
                <c:pt idx="0">
                  <c:v>0</c:v>
                </c:pt>
                <c:pt idx="1">
                  <c:v>0.46800000000000008</c:v>
                </c:pt>
                <c:pt idx="2">
                  <c:v>0.93599999999999994</c:v>
                </c:pt>
                <c:pt idx="3">
                  <c:v>1.4039999999999995</c:v>
                </c:pt>
                <c:pt idx="4">
                  <c:v>1.8719999999999994</c:v>
                </c:pt>
                <c:pt idx="5">
                  <c:v>2.34</c:v>
                </c:pt>
                <c:pt idx="6">
                  <c:v>2.8080000000000003</c:v>
                </c:pt>
                <c:pt idx="7">
                  <c:v>3.2759999999999998</c:v>
                </c:pt>
                <c:pt idx="8">
                  <c:v>3.7440000000000002</c:v>
                </c:pt>
                <c:pt idx="9">
                  <c:v>4.2119999999999997</c:v>
                </c:pt>
                <c:pt idx="10">
                  <c:v>4.68</c:v>
                </c:pt>
                <c:pt idx="11">
                  <c:v>5.1479999999999979</c:v>
                </c:pt>
                <c:pt idx="12">
                  <c:v>5.6160000000000005</c:v>
                </c:pt>
                <c:pt idx="13">
                  <c:v>6.0839999999999996</c:v>
                </c:pt>
                <c:pt idx="14">
                  <c:v>6.5519999999999996</c:v>
                </c:pt>
                <c:pt idx="15">
                  <c:v>7.0200000000000005</c:v>
                </c:pt>
                <c:pt idx="16">
                  <c:v>7.4879999999999995</c:v>
                </c:pt>
                <c:pt idx="17">
                  <c:v>7.9559999999999995</c:v>
                </c:pt>
                <c:pt idx="18">
                  <c:v>8.4240000000000013</c:v>
                </c:pt>
                <c:pt idx="19">
                  <c:v>8.8920000000000048</c:v>
                </c:pt>
                <c:pt idx="20">
                  <c:v>9.360000000000003</c:v>
                </c:pt>
                <c:pt idx="21">
                  <c:v>9.8280000000000012</c:v>
                </c:pt>
                <c:pt idx="22">
                  <c:v>10.296000000000001</c:v>
                </c:pt>
                <c:pt idx="23">
                  <c:v>10.764000000000001</c:v>
                </c:pt>
                <c:pt idx="24">
                  <c:v>11.232000000000001</c:v>
                </c:pt>
                <c:pt idx="25">
                  <c:v>11.700000000000001</c:v>
                </c:pt>
                <c:pt idx="26">
                  <c:v>12.168000000000001</c:v>
                </c:pt>
                <c:pt idx="27">
                  <c:v>12.636000000000001</c:v>
                </c:pt>
                <c:pt idx="28">
                  <c:v>13.104000000000001</c:v>
                </c:pt>
                <c:pt idx="29">
                  <c:v>13.572000000000005</c:v>
                </c:pt>
                <c:pt idx="30">
                  <c:v>14.040000000000001</c:v>
                </c:pt>
                <c:pt idx="31">
                  <c:v>14.508000000000001</c:v>
                </c:pt>
                <c:pt idx="32">
                  <c:v>14.976000000000004</c:v>
                </c:pt>
                <c:pt idx="33">
                  <c:v>15.444000000000001</c:v>
                </c:pt>
                <c:pt idx="34">
                  <c:v>15.912000000000003</c:v>
                </c:pt>
                <c:pt idx="35">
                  <c:v>16.38</c:v>
                </c:pt>
                <c:pt idx="36">
                  <c:v>16.847999999999999</c:v>
                </c:pt>
                <c:pt idx="37">
                  <c:v>17.31600000000001</c:v>
                </c:pt>
                <c:pt idx="38">
                  <c:v>17.784000000000002</c:v>
                </c:pt>
                <c:pt idx="39">
                  <c:v>18.252000000000002</c:v>
                </c:pt>
                <c:pt idx="40">
                  <c:v>18.72</c:v>
                </c:pt>
                <c:pt idx="41">
                  <c:v>19.187999999999999</c:v>
                </c:pt>
                <c:pt idx="42">
                  <c:v>19.655999999999999</c:v>
                </c:pt>
                <c:pt idx="43">
                  <c:v>20.123999999999999</c:v>
                </c:pt>
                <c:pt idx="44">
                  <c:v>20.591999999999999</c:v>
                </c:pt>
                <c:pt idx="45">
                  <c:v>21.06</c:v>
                </c:pt>
                <c:pt idx="46">
                  <c:v>21.527999999999999</c:v>
                </c:pt>
                <c:pt idx="47">
                  <c:v>21.996000000000002</c:v>
                </c:pt>
                <c:pt idx="48">
                  <c:v>22.464000000000002</c:v>
                </c:pt>
                <c:pt idx="49">
                  <c:v>22.932000000000002</c:v>
                </c:pt>
                <c:pt idx="50">
                  <c:v>23.400000000000002</c:v>
                </c:pt>
                <c:pt idx="51">
                  <c:v>23.868000000000002</c:v>
                </c:pt>
                <c:pt idx="52">
                  <c:v>24.335999999999999</c:v>
                </c:pt>
                <c:pt idx="53">
                  <c:v>24.803999999999991</c:v>
                </c:pt>
                <c:pt idx="54">
                  <c:v>25.271999999999991</c:v>
                </c:pt>
                <c:pt idx="55">
                  <c:v>25.74</c:v>
                </c:pt>
                <c:pt idx="56">
                  <c:v>26.207999999999991</c:v>
                </c:pt>
                <c:pt idx="57">
                  <c:v>26.675999999999991</c:v>
                </c:pt>
                <c:pt idx="58">
                  <c:v>27.144000000000005</c:v>
                </c:pt>
                <c:pt idx="59">
                  <c:v>27.612000000000005</c:v>
                </c:pt>
                <c:pt idx="60">
                  <c:v>28.080000000000002</c:v>
                </c:pt>
                <c:pt idx="61">
                  <c:v>28.548000000000002</c:v>
                </c:pt>
                <c:pt idx="62">
                  <c:v>29.016000000000005</c:v>
                </c:pt>
                <c:pt idx="63">
                  <c:v>29.483999999999984</c:v>
                </c:pt>
                <c:pt idx="64">
                  <c:v>29.951999999999991</c:v>
                </c:pt>
                <c:pt idx="65">
                  <c:v>30.419999999999991</c:v>
                </c:pt>
                <c:pt idx="66">
                  <c:v>30.887999999999991</c:v>
                </c:pt>
                <c:pt idx="67">
                  <c:v>31.356000000000005</c:v>
                </c:pt>
                <c:pt idx="68">
                  <c:v>31.823999999999991</c:v>
                </c:pt>
                <c:pt idx="69">
                  <c:v>32.292000000000016</c:v>
                </c:pt>
                <c:pt idx="70">
                  <c:v>32.760000000000012</c:v>
                </c:pt>
                <c:pt idx="71">
                  <c:v>33.228000000000016</c:v>
                </c:pt>
                <c:pt idx="72">
                  <c:v>33.696000000000012</c:v>
                </c:pt>
                <c:pt idx="73">
                  <c:v>34.164000000000001</c:v>
                </c:pt>
                <c:pt idx="74">
                  <c:v>34.632000000000012</c:v>
                </c:pt>
                <c:pt idx="75">
                  <c:v>35.1</c:v>
                </c:pt>
                <c:pt idx="76">
                  <c:v>35.568000000000012</c:v>
                </c:pt>
                <c:pt idx="77">
                  <c:v>36.036000000000001</c:v>
                </c:pt>
                <c:pt idx="78">
                  <c:v>36.504000000000005</c:v>
                </c:pt>
                <c:pt idx="79">
                  <c:v>36.972000000000001</c:v>
                </c:pt>
                <c:pt idx="80">
                  <c:v>37.44</c:v>
                </c:pt>
                <c:pt idx="81">
                  <c:v>37.908000000000001</c:v>
                </c:pt>
                <c:pt idx="82">
                  <c:v>38.376000000000005</c:v>
                </c:pt>
                <c:pt idx="83">
                  <c:v>38.843999999999994</c:v>
                </c:pt>
                <c:pt idx="84">
                  <c:v>39.311999999999998</c:v>
                </c:pt>
                <c:pt idx="85">
                  <c:v>39.78</c:v>
                </c:pt>
                <c:pt idx="86">
                  <c:v>40.248000000000012</c:v>
                </c:pt>
                <c:pt idx="87">
                  <c:v>40.716000000000001</c:v>
                </c:pt>
                <c:pt idx="88">
                  <c:v>41.184000000000005</c:v>
                </c:pt>
                <c:pt idx="89">
                  <c:v>41.652000000000001</c:v>
                </c:pt>
                <c:pt idx="90">
                  <c:v>42.120000000000012</c:v>
                </c:pt>
                <c:pt idx="91">
                  <c:v>42.588000000000001</c:v>
                </c:pt>
                <c:pt idx="92">
                  <c:v>43.056000000000004</c:v>
                </c:pt>
                <c:pt idx="93">
                  <c:v>43.524000000000001</c:v>
                </c:pt>
                <c:pt idx="94">
                  <c:v>43.992000000000012</c:v>
                </c:pt>
                <c:pt idx="95">
                  <c:v>44.46</c:v>
                </c:pt>
                <c:pt idx="96">
                  <c:v>44.928000000000011</c:v>
                </c:pt>
                <c:pt idx="97">
                  <c:v>45.396000000000001</c:v>
                </c:pt>
                <c:pt idx="98">
                  <c:v>45.864000000000004</c:v>
                </c:pt>
                <c:pt idx="99">
                  <c:v>46.332000000000001</c:v>
                </c:pt>
                <c:pt idx="100">
                  <c:v>46.800000000000004</c:v>
                </c:pt>
                <c:pt idx="101">
                  <c:v>47.268000000000015</c:v>
                </c:pt>
                <c:pt idx="102">
                  <c:v>47.736000000000011</c:v>
                </c:pt>
                <c:pt idx="103">
                  <c:v>48.204000000000008</c:v>
                </c:pt>
                <c:pt idx="104">
                  <c:v>48.672000000000011</c:v>
                </c:pt>
                <c:pt idx="105">
                  <c:v>49.14</c:v>
                </c:pt>
                <c:pt idx="106">
                  <c:v>49.608000000000011</c:v>
                </c:pt>
                <c:pt idx="107">
                  <c:v>50.076000000000001</c:v>
                </c:pt>
                <c:pt idx="108">
                  <c:v>50.544000000000004</c:v>
                </c:pt>
                <c:pt idx="109">
                  <c:v>51.012</c:v>
                </c:pt>
                <c:pt idx="110">
                  <c:v>51.48</c:v>
                </c:pt>
                <c:pt idx="111">
                  <c:v>51.948</c:v>
                </c:pt>
                <c:pt idx="112">
                  <c:v>52.416000000000004</c:v>
                </c:pt>
                <c:pt idx="113">
                  <c:v>52.883999999999993</c:v>
                </c:pt>
                <c:pt idx="114">
                  <c:v>53.351999999999997</c:v>
                </c:pt>
                <c:pt idx="115">
                  <c:v>53.82</c:v>
                </c:pt>
                <c:pt idx="116">
                  <c:v>54.288000000000011</c:v>
                </c:pt>
                <c:pt idx="117">
                  <c:v>54.756</c:v>
                </c:pt>
                <c:pt idx="118">
                  <c:v>55.224000000000011</c:v>
                </c:pt>
                <c:pt idx="119">
                  <c:v>55.692000000000014</c:v>
                </c:pt>
                <c:pt idx="120">
                  <c:v>56.160000000000011</c:v>
                </c:pt>
                <c:pt idx="121">
                  <c:v>56.628000000000014</c:v>
                </c:pt>
                <c:pt idx="122">
                  <c:v>57.096000000000011</c:v>
                </c:pt>
                <c:pt idx="123">
                  <c:v>57.564</c:v>
                </c:pt>
                <c:pt idx="124">
                  <c:v>58.032000000000011</c:v>
                </c:pt>
                <c:pt idx="125">
                  <c:v>58.5</c:v>
                </c:pt>
                <c:pt idx="126">
                  <c:v>58.968000000000011</c:v>
                </c:pt>
                <c:pt idx="127">
                  <c:v>59.436</c:v>
                </c:pt>
                <c:pt idx="128">
                  <c:v>59.903999999999996</c:v>
                </c:pt>
                <c:pt idx="129">
                  <c:v>60.372</c:v>
                </c:pt>
                <c:pt idx="130">
                  <c:v>60.839999999999996</c:v>
                </c:pt>
                <c:pt idx="131">
                  <c:v>61.308</c:v>
                </c:pt>
                <c:pt idx="132">
                  <c:v>61.77600000000001</c:v>
                </c:pt>
                <c:pt idx="133">
                  <c:v>62.244</c:v>
                </c:pt>
                <c:pt idx="134">
                  <c:v>62.712000000000003</c:v>
                </c:pt>
                <c:pt idx="135">
                  <c:v>63.18</c:v>
                </c:pt>
                <c:pt idx="136">
                  <c:v>63.648000000000003</c:v>
                </c:pt>
                <c:pt idx="137">
                  <c:v>64.116</c:v>
                </c:pt>
                <c:pt idx="138">
                  <c:v>64.584000000000003</c:v>
                </c:pt>
                <c:pt idx="139">
                  <c:v>65.051999999999992</c:v>
                </c:pt>
                <c:pt idx="140">
                  <c:v>65.52</c:v>
                </c:pt>
                <c:pt idx="141">
                  <c:v>65.988</c:v>
                </c:pt>
                <c:pt idx="142">
                  <c:v>66.456000000000003</c:v>
                </c:pt>
                <c:pt idx="143">
                  <c:v>66.923999999999992</c:v>
                </c:pt>
                <c:pt idx="144">
                  <c:v>67.391999999999996</c:v>
                </c:pt>
                <c:pt idx="145">
                  <c:v>67.86</c:v>
                </c:pt>
                <c:pt idx="146">
                  <c:v>68.328000000000003</c:v>
                </c:pt>
                <c:pt idx="147">
                  <c:v>68.795999999999992</c:v>
                </c:pt>
                <c:pt idx="148">
                  <c:v>69.264000000000024</c:v>
                </c:pt>
                <c:pt idx="149">
                  <c:v>69.732000000000014</c:v>
                </c:pt>
                <c:pt idx="150">
                  <c:v>70.2</c:v>
                </c:pt>
                <c:pt idx="151">
                  <c:v>70.667999999999992</c:v>
                </c:pt>
                <c:pt idx="152">
                  <c:v>71.13600000000001</c:v>
                </c:pt>
                <c:pt idx="153">
                  <c:v>71.603999999999999</c:v>
                </c:pt>
                <c:pt idx="154">
                  <c:v>72.072000000000003</c:v>
                </c:pt>
                <c:pt idx="155">
                  <c:v>72.539999999999992</c:v>
                </c:pt>
                <c:pt idx="156">
                  <c:v>73.00800000000001</c:v>
                </c:pt>
                <c:pt idx="157">
                  <c:v>73.475999999999999</c:v>
                </c:pt>
                <c:pt idx="158">
                  <c:v>73.944000000000031</c:v>
                </c:pt>
                <c:pt idx="159">
                  <c:v>74.412000000000006</c:v>
                </c:pt>
                <c:pt idx="160">
                  <c:v>74.88</c:v>
                </c:pt>
                <c:pt idx="161">
                  <c:v>75.348000000000013</c:v>
                </c:pt>
                <c:pt idx="162">
                  <c:v>75.816000000000003</c:v>
                </c:pt>
                <c:pt idx="163">
                  <c:v>76.284000000000006</c:v>
                </c:pt>
                <c:pt idx="164">
                  <c:v>76.751999999999995</c:v>
                </c:pt>
                <c:pt idx="165">
                  <c:v>77.22</c:v>
                </c:pt>
                <c:pt idx="166">
                  <c:v>77.687999999999988</c:v>
                </c:pt>
                <c:pt idx="167">
                  <c:v>78.155999999999977</c:v>
                </c:pt>
                <c:pt idx="168">
                  <c:v>78.623999999999981</c:v>
                </c:pt>
                <c:pt idx="169">
                  <c:v>79.092000000000013</c:v>
                </c:pt>
                <c:pt idx="170">
                  <c:v>79.56</c:v>
                </c:pt>
                <c:pt idx="171">
                  <c:v>80.027999999999992</c:v>
                </c:pt>
                <c:pt idx="172">
                  <c:v>80.495999999999995</c:v>
                </c:pt>
                <c:pt idx="173">
                  <c:v>80.964000000000027</c:v>
                </c:pt>
                <c:pt idx="174">
                  <c:v>81.432000000000002</c:v>
                </c:pt>
                <c:pt idx="175">
                  <c:v>81.900000000000006</c:v>
                </c:pt>
                <c:pt idx="176">
                  <c:v>82.367999999999995</c:v>
                </c:pt>
                <c:pt idx="177">
                  <c:v>82.836000000000013</c:v>
                </c:pt>
                <c:pt idx="178">
                  <c:v>83.304000000000002</c:v>
                </c:pt>
                <c:pt idx="179">
                  <c:v>83.771999999999991</c:v>
                </c:pt>
                <c:pt idx="180">
                  <c:v>84.240000000000023</c:v>
                </c:pt>
                <c:pt idx="181">
                  <c:v>84.708000000000013</c:v>
                </c:pt>
                <c:pt idx="182">
                  <c:v>85.175999999999988</c:v>
                </c:pt>
                <c:pt idx="183">
                  <c:v>85.643999999999991</c:v>
                </c:pt>
                <c:pt idx="184">
                  <c:v>86.111999999999995</c:v>
                </c:pt>
                <c:pt idx="185">
                  <c:v>86.58</c:v>
                </c:pt>
                <c:pt idx="186">
                  <c:v>87.048000000000002</c:v>
                </c:pt>
                <c:pt idx="187">
                  <c:v>87.515999999999991</c:v>
                </c:pt>
                <c:pt idx="188">
                  <c:v>87.984000000000023</c:v>
                </c:pt>
                <c:pt idx="189">
                  <c:v>88.452000000000012</c:v>
                </c:pt>
                <c:pt idx="190">
                  <c:v>88.92</c:v>
                </c:pt>
                <c:pt idx="191">
                  <c:v>89.387999999999991</c:v>
                </c:pt>
                <c:pt idx="192">
                  <c:v>89.856000000000009</c:v>
                </c:pt>
                <c:pt idx="193">
                  <c:v>90.323999999999998</c:v>
                </c:pt>
                <c:pt idx="194">
                  <c:v>90.792000000000002</c:v>
                </c:pt>
                <c:pt idx="195">
                  <c:v>91.259999999999991</c:v>
                </c:pt>
                <c:pt idx="196">
                  <c:v>91.728000000000009</c:v>
                </c:pt>
                <c:pt idx="197">
                  <c:v>92.195999999999998</c:v>
                </c:pt>
                <c:pt idx="198">
                  <c:v>92.664000000000001</c:v>
                </c:pt>
                <c:pt idx="199">
                  <c:v>93.131999999999991</c:v>
                </c:pt>
                <c:pt idx="200">
                  <c:v>93.600000000000009</c:v>
                </c:pt>
                <c:pt idx="201">
                  <c:v>94.068000000000012</c:v>
                </c:pt>
                <c:pt idx="202">
                  <c:v>94.536000000000001</c:v>
                </c:pt>
                <c:pt idx="203">
                  <c:v>95.004000000000005</c:v>
                </c:pt>
                <c:pt idx="204">
                  <c:v>95.472000000000008</c:v>
                </c:pt>
                <c:pt idx="205">
                  <c:v>95.940000000000026</c:v>
                </c:pt>
                <c:pt idx="206">
                  <c:v>96.408000000000001</c:v>
                </c:pt>
                <c:pt idx="207">
                  <c:v>96.875999999999976</c:v>
                </c:pt>
                <c:pt idx="208">
                  <c:v>97.343999999999994</c:v>
                </c:pt>
                <c:pt idx="209">
                  <c:v>97.812000000000012</c:v>
                </c:pt>
                <c:pt idx="210">
                  <c:v>98.28</c:v>
                </c:pt>
                <c:pt idx="211">
                  <c:v>98.748000000000005</c:v>
                </c:pt>
                <c:pt idx="212">
                  <c:v>99.215999999999994</c:v>
                </c:pt>
                <c:pt idx="213">
                  <c:v>99.683999999999983</c:v>
                </c:pt>
                <c:pt idx="214">
                  <c:v>100.15199999999999</c:v>
                </c:pt>
                <c:pt idx="215">
                  <c:v>100.61999999999999</c:v>
                </c:pt>
                <c:pt idx="216">
                  <c:v>101.08799999999999</c:v>
                </c:pt>
                <c:pt idx="217">
                  <c:v>101.556</c:v>
                </c:pt>
                <c:pt idx="218">
                  <c:v>102.024</c:v>
                </c:pt>
                <c:pt idx="219">
                  <c:v>102.492</c:v>
                </c:pt>
                <c:pt idx="220">
                  <c:v>102.96000000000002</c:v>
                </c:pt>
                <c:pt idx="221">
                  <c:v>103.42800000000001</c:v>
                </c:pt>
                <c:pt idx="222">
                  <c:v>103.896</c:v>
                </c:pt>
                <c:pt idx="223">
                  <c:v>104.364</c:v>
                </c:pt>
                <c:pt idx="224">
                  <c:v>104.83199999999999</c:v>
                </c:pt>
                <c:pt idx="225">
                  <c:v>105.30000000000001</c:v>
                </c:pt>
                <c:pt idx="226">
                  <c:v>105.768</c:v>
                </c:pt>
                <c:pt idx="227">
                  <c:v>106.23599999999999</c:v>
                </c:pt>
                <c:pt idx="228">
                  <c:v>106.70399999999999</c:v>
                </c:pt>
                <c:pt idx="229">
                  <c:v>107.17199999999998</c:v>
                </c:pt>
                <c:pt idx="230">
                  <c:v>107.64</c:v>
                </c:pt>
                <c:pt idx="231">
                  <c:v>108.10799999999999</c:v>
                </c:pt>
                <c:pt idx="232">
                  <c:v>108.57600000000001</c:v>
                </c:pt>
                <c:pt idx="233">
                  <c:v>109.04400000000003</c:v>
                </c:pt>
                <c:pt idx="234">
                  <c:v>109.512</c:v>
                </c:pt>
                <c:pt idx="235">
                  <c:v>109.97999999999999</c:v>
                </c:pt>
                <c:pt idx="236">
                  <c:v>110.44800000000002</c:v>
                </c:pt>
                <c:pt idx="237">
                  <c:v>110.91600000000003</c:v>
                </c:pt>
                <c:pt idx="238">
                  <c:v>111.384</c:v>
                </c:pt>
                <c:pt idx="239">
                  <c:v>111.85199999999999</c:v>
                </c:pt>
                <c:pt idx="240">
                  <c:v>112.32000000000001</c:v>
                </c:pt>
                <c:pt idx="241">
                  <c:v>112.788</c:v>
                </c:pt>
                <c:pt idx="242">
                  <c:v>113.256</c:v>
                </c:pt>
                <c:pt idx="243">
                  <c:v>113.724</c:v>
                </c:pt>
                <c:pt idx="244">
                  <c:v>114.19200000000001</c:v>
                </c:pt>
                <c:pt idx="245">
                  <c:v>114.66</c:v>
                </c:pt>
                <c:pt idx="246">
                  <c:v>115.12799999999999</c:v>
                </c:pt>
                <c:pt idx="247">
                  <c:v>115.596</c:v>
                </c:pt>
                <c:pt idx="248">
                  <c:v>116.06400000000002</c:v>
                </c:pt>
                <c:pt idx="249">
                  <c:v>116.532</c:v>
                </c:pt>
                <c:pt idx="250">
                  <c:v>117</c:v>
                </c:pt>
                <c:pt idx="251">
                  <c:v>117.468</c:v>
                </c:pt>
                <c:pt idx="252">
                  <c:v>117.93599999999999</c:v>
                </c:pt>
                <c:pt idx="253">
                  <c:v>118.40400000000002</c:v>
                </c:pt>
                <c:pt idx="254">
                  <c:v>118.87199999999999</c:v>
                </c:pt>
                <c:pt idx="255">
                  <c:v>119.34</c:v>
                </c:pt>
                <c:pt idx="256">
                  <c:v>119.80799999999999</c:v>
                </c:pt>
                <c:pt idx="257">
                  <c:v>120.276</c:v>
                </c:pt>
                <c:pt idx="258">
                  <c:v>120.74400000000003</c:v>
                </c:pt>
                <c:pt idx="259">
                  <c:v>121.212</c:v>
                </c:pt>
                <c:pt idx="260">
                  <c:v>121.67999999999998</c:v>
                </c:pt>
                <c:pt idx="261">
                  <c:v>122.14800000000001</c:v>
                </c:pt>
                <c:pt idx="262">
                  <c:v>122.616</c:v>
                </c:pt>
                <c:pt idx="263">
                  <c:v>123.084</c:v>
                </c:pt>
                <c:pt idx="264">
                  <c:v>123.55199999999999</c:v>
                </c:pt>
                <c:pt idx="265">
                  <c:v>124.02000000000001</c:v>
                </c:pt>
                <c:pt idx="266">
                  <c:v>124.488</c:v>
                </c:pt>
                <c:pt idx="267">
                  <c:v>124.956</c:v>
                </c:pt>
                <c:pt idx="268">
                  <c:v>125.42400000000002</c:v>
                </c:pt>
                <c:pt idx="269">
                  <c:v>125.89200000000001</c:v>
                </c:pt>
                <c:pt idx="270">
                  <c:v>126.36</c:v>
                </c:pt>
                <c:pt idx="271">
                  <c:v>126.82799999999999</c:v>
                </c:pt>
                <c:pt idx="272">
                  <c:v>127.29599999999999</c:v>
                </c:pt>
                <c:pt idx="273">
                  <c:v>127.76400000000001</c:v>
                </c:pt>
                <c:pt idx="274">
                  <c:v>128.232</c:v>
                </c:pt>
                <c:pt idx="275">
                  <c:v>128.70000000000002</c:v>
                </c:pt>
                <c:pt idx="276">
                  <c:v>129.16800000000001</c:v>
                </c:pt>
                <c:pt idx="277">
                  <c:v>129.636</c:v>
                </c:pt>
                <c:pt idx="278">
                  <c:v>130.10399999999998</c:v>
                </c:pt>
                <c:pt idx="279">
                  <c:v>130.572</c:v>
                </c:pt>
                <c:pt idx="280">
                  <c:v>131.04</c:v>
                </c:pt>
                <c:pt idx="281">
                  <c:v>131.50800000000001</c:v>
                </c:pt>
                <c:pt idx="282">
                  <c:v>131.976</c:v>
                </c:pt>
                <c:pt idx="283">
                  <c:v>132.44400000000002</c:v>
                </c:pt>
                <c:pt idx="284">
                  <c:v>132.91200000000001</c:v>
                </c:pt>
                <c:pt idx="285">
                  <c:v>133.38000000000005</c:v>
                </c:pt>
                <c:pt idx="286">
                  <c:v>133.84800000000001</c:v>
                </c:pt>
                <c:pt idx="287">
                  <c:v>134.316</c:v>
                </c:pt>
                <c:pt idx="288">
                  <c:v>134.78399999999999</c:v>
                </c:pt>
                <c:pt idx="289">
                  <c:v>135.25200000000001</c:v>
                </c:pt>
                <c:pt idx="290">
                  <c:v>135.72</c:v>
                </c:pt>
                <c:pt idx="291">
                  <c:v>136.18800000000007</c:v>
                </c:pt>
                <c:pt idx="292">
                  <c:v>136.65600000000001</c:v>
                </c:pt>
                <c:pt idx="293">
                  <c:v>137.124</c:v>
                </c:pt>
                <c:pt idx="294">
                  <c:v>137.59200000000001</c:v>
                </c:pt>
                <c:pt idx="295">
                  <c:v>138.06</c:v>
                </c:pt>
                <c:pt idx="296">
                  <c:v>138.52800000000008</c:v>
                </c:pt>
                <c:pt idx="297">
                  <c:v>138.99600000000001</c:v>
                </c:pt>
                <c:pt idx="298">
                  <c:v>139.464</c:v>
                </c:pt>
                <c:pt idx="299">
                  <c:v>139.93200000000004</c:v>
                </c:pt>
                <c:pt idx="300">
                  <c:v>140.4</c:v>
                </c:pt>
                <c:pt idx="301">
                  <c:v>140.86800000000005</c:v>
                </c:pt>
                <c:pt idx="302">
                  <c:v>141.33600000000001</c:v>
                </c:pt>
                <c:pt idx="303">
                  <c:v>141.804</c:v>
                </c:pt>
                <c:pt idx="304">
                  <c:v>142.27200000000002</c:v>
                </c:pt>
                <c:pt idx="305">
                  <c:v>142.73999999999998</c:v>
                </c:pt>
                <c:pt idx="306">
                  <c:v>143.208</c:v>
                </c:pt>
                <c:pt idx="307">
                  <c:v>143.67599999999999</c:v>
                </c:pt>
                <c:pt idx="308">
                  <c:v>144.14399999999998</c:v>
                </c:pt>
                <c:pt idx="309">
                  <c:v>144.61199999999999</c:v>
                </c:pt>
                <c:pt idx="310">
                  <c:v>145.07999999999998</c:v>
                </c:pt>
                <c:pt idx="311">
                  <c:v>145.548</c:v>
                </c:pt>
                <c:pt idx="312">
                  <c:v>146.01600000000002</c:v>
                </c:pt>
                <c:pt idx="313">
                  <c:v>146.48400000000001</c:v>
                </c:pt>
                <c:pt idx="314">
                  <c:v>146.95200000000006</c:v>
                </c:pt>
                <c:pt idx="315">
                  <c:v>147.41999999999999</c:v>
                </c:pt>
                <c:pt idx="316">
                  <c:v>147.88800000000006</c:v>
                </c:pt>
                <c:pt idx="317">
                  <c:v>148.35600000000005</c:v>
                </c:pt>
                <c:pt idx="318">
                  <c:v>148.82400000000001</c:v>
                </c:pt>
                <c:pt idx="319">
                  <c:v>149.292</c:v>
                </c:pt>
                <c:pt idx="320">
                  <c:v>149.76</c:v>
                </c:pt>
                <c:pt idx="321">
                  <c:v>150.22800000000001</c:v>
                </c:pt>
                <c:pt idx="322">
                  <c:v>150.696</c:v>
                </c:pt>
                <c:pt idx="323">
                  <c:v>151.16399999999999</c:v>
                </c:pt>
                <c:pt idx="324">
                  <c:v>151.63200000000001</c:v>
                </c:pt>
                <c:pt idx="325">
                  <c:v>152.10000000000002</c:v>
                </c:pt>
                <c:pt idx="326">
                  <c:v>152.56800000000001</c:v>
                </c:pt>
                <c:pt idx="327">
                  <c:v>153.036</c:v>
                </c:pt>
                <c:pt idx="328">
                  <c:v>153.50399999999999</c:v>
                </c:pt>
                <c:pt idx="329">
                  <c:v>153.97200000000001</c:v>
                </c:pt>
                <c:pt idx="330">
                  <c:v>154.44</c:v>
                </c:pt>
                <c:pt idx="331">
                  <c:v>154.90800000000004</c:v>
                </c:pt>
                <c:pt idx="332">
                  <c:v>155.376</c:v>
                </c:pt>
                <c:pt idx="333">
                  <c:v>155.84400000000002</c:v>
                </c:pt>
                <c:pt idx="334">
                  <c:v>156.31200000000001</c:v>
                </c:pt>
                <c:pt idx="335">
                  <c:v>156.78</c:v>
                </c:pt>
                <c:pt idx="336">
                  <c:v>157.24799999999999</c:v>
                </c:pt>
                <c:pt idx="337">
                  <c:v>157.71599999999998</c:v>
                </c:pt>
                <c:pt idx="338">
                  <c:v>158.184</c:v>
                </c:pt>
                <c:pt idx="339">
                  <c:v>158.65200000000004</c:v>
                </c:pt>
                <c:pt idx="340">
                  <c:v>159.12</c:v>
                </c:pt>
                <c:pt idx="341">
                  <c:v>159.58800000000005</c:v>
                </c:pt>
                <c:pt idx="342">
                  <c:v>160.05600000000001</c:v>
                </c:pt>
                <c:pt idx="343">
                  <c:v>160.524</c:v>
                </c:pt>
                <c:pt idx="344">
                  <c:v>160.99200000000005</c:v>
                </c:pt>
                <c:pt idx="345">
                  <c:v>161.46</c:v>
                </c:pt>
                <c:pt idx="346">
                  <c:v>161.92800000000005</c:v>
                </c:pt>
                <c:pt idx="347">
                  <c:v>162.39600000000004</c:v>
                </c:pt>
                <c:pt idx="348">
                  <c:v>162.864</c:v>
                </c:pt>
                <c:pt idx="349">
                  <c:v>163.33200000000005</c:v>
                </c:pt>
                <c:pt idx="350">
                  <c:v>163.80000000000001</c:v>
                </c:pt>
                <c:pt idx="351">
                  <c:v>164.268</c:v>
                </c:pt>
                <c:pt idx="352">
                  <c:v>164.73599999999999</c:v>
                </c:pt>
                <c:pt idx="353">
                  <c:v>165.20399999999998</c:v>
                </c:pt>
                <c:pt idx="354">
                  <c:v>165.67200000000003</c:v>
                </c:pt>
                <c:pt idx="355">
                  <c:v>166.14</c:v>
                </c:pt>
                <c:pt idx="356">
                  <c:v>166.608</c:v>
                </c:pt>
                <c:pt idx="357">
                  <c:v>167.07599999999999</c:v>
                </c:pt>
                <c:pt idx="358">
                  <c:v>167.54399999999998</c:v>
                </c:pt>
                <c:pt idx="359">
                  <c:v>168.012</c:v>
                </c:pt>
                <c:pt idx="360">
                  <c:v>168.48000000000005</c:v>
                </c:pt>
                <c:pt idx="361">
                  <c:v>168.94800000000001</c:v>
                </c:pt>
                <c:pt idx="362">
                  <c:v>169.416</c:v>
                </c:pt>
                <c:pt idx="363">
                  <c:v>169.88400000000001</c:v>
                </c:pt>
                <c:pt idx="364">
                  <c:v>170.35200000000006</c:v>
                </c:pt>
                <c:pt idx="365">
                  <c:v>170.82000000000005</c:v>
                </c:pt>
                <c:pt idx="366">
                  <c:v>171.28800000000001</c:v>
                </c:pt>
                <c:pt idx="367">
                  <c:v>171.756</c:v>
                </c:pt>
                <c:pt idx="368">
                  <c:v>172.22399999999999</c:v>
                </c:pt>
                <c:pt idx="369">
                  <c:v>172.69200000000001</c:v>
                </c:pt>
                <c:pt idx="370">
                  <c:v>173.16</c:v>
                </c:pt>
                <c:pt idx="371">
                  <c:v>173.62800000000001</c:v>
                </c:pt>
                <c:pt idx="372">
                  <c:v>174.096</c:v>
                </c:pt>
                <c:pt idx="373">
                  <c:v>174.56399999999999</c:v>
                </c:pt>
                <c:pt idx="374">
                  <c:v>175.03200000000001</c:v>
                </c:pt>
                <c:pt idx="375">
                  <c:v>175.5</c:v>
                </c:pt>
                <c:pt idx="376">
                  <c:v>175.96800000000007</c:v>
                </c:pt>
                <c:pt idx="377">
                  <c:v>176.43600000000001</c:v>
                </c:pt>
                <c:pt idx="378">
                  <c:v>176.904</c:v>
                </c:pt>
                <c:pt idx="379">
                  <c:v>177.37200000000001</c:v>
                </c:pt>
                <c:pt idx="380">
                  <c:v>177.84</c:v>
                </c:pt>
                <c:pt idx="381">
                  <c:v>178.30800000000005</c:v>
                </c:pt>
                <c:pt idx="382">
                  <c:v>178.77599999999998</c:v>
                </c:pt>
                <c:pt idx="383">
                  <c:v>179.24399999999994</c:v>
                </c:pt>
                <c:pt idx="384">
                  <c:v>179.71200000000002</c:v>
                </c:pt>
                <c:pt idx="385">
                  <c:v>180.18</c:v>
                </c:pt>
                <c:pt idx="386">
                  <c:v>180.648</c:v>
                </c:pt>
                <c:pt idx="387">
                  <c:v>181.11599999999999</c:v>
                </c:pt>
                <c:pt idx="388">
                  <c:v>181.584</c:v>
                </c:pt>
                <c:pt idx="389">
                  <c:v>182.05200000000005</c:v>
                </c:pt>
                <c:pt idx="390">
                  <c:v>182.51999999999998</c:v>
                </c:pt>
                <c:pt idx="391">
                  <c:v>182.98800000000006</c:v>
                </c:pt>
                <c:pt idx="392">
                  <c:v>183.45600000000007</c:v>
                </c:pt>
                <c:pt idx="393">
                  <c:v>183.92400000000001</c:v>
                </c:pt>
                <c:pt idx="394">
                  <c:v>184.39200000000005</c:v>
                </c:pt>
                <c:pt idx="395">
                  <c:v>184.86</c:v>
                </c:pt>
                <c:pt idx="396">
                  <c:v>185.32800000000006</c:v>
                </c:pt>
                <c:pt idx="397">
                  <c:v>185.79599999999999</c:v>
                </c:pt>
                <c:pt idx="398">
                  <c:v>186.26399999999998</c:v>
                </c:pt>
                <c:pt idx="399">
                  <c:v>186.732</c:v>
                </c:pt>
                <c:pt idx="400">
                  <c:v>187.20000000000002</c:v>
                </c:pt>
                <c:pt idx="401">
                  <c:v>187.66800000000001</c:v>
                </c:pt>
                <c:pt idx="402">
                  <c:v>188.136</c:v>
                </c:pt>
                <c:pt idx="403">
                  <c:v>188.60399999999998</c:v>
                </c:pt>
                <c:pt idx="404">
                  <c:v>189.072</c:v>
                </c:pt>
                <c:pt idx="405">
                  <c:v>189.54</c:v>
                </c:pt>
                <c:pt idx="406">
                  <c:v>190.00800000000001</c:v>
                </c:pt>
                <c:pt idx="407">
                  <c:v>190.476</c:v>
                </c:pt>
                <c:pt idx="408">
                  <c:v>190.94400000000002</c:v>
                </c:pt>
                <c:pt idx="409">
                  <c:v>191.41200000000001</c:v>
                </c:pt>
                <c:pt idx="410">
                  <c:v>191.88000000000005</c:v>
                </c:pt>
                <c:pt idx="411">
                  <c:v>192.34800000000001</c:v>
                </c:pt>
                <c:pt idx="412">
                  <c:v>192.81599999999997</c:v>
                </c:pt>
                <c:pt idx="413">
                  <c:v>193.28400000000002</c:v>
                </c:pt>
                <c:pt idx="414">
                  <c:v>193.75200000000001</c:v>
                </c:pt>
                <c:pt idx="415">
                  <c:v>194.22</c:v>
                </c:pt>
                <c:pt idx="416">
                  <c:v>194.68800000000005</c:v>
                </c:pt>
                <c:pt idx="417">
                  <c:v>195.15600000000001</c:v>
                </c:pt>
                <c:pt idx="418">
                  <c:v>195.624</c:v>
                </c:pt>
                <c:pt idx="419">
                  <c:v>196.09200000000001</c:v>
                </c:pt>
                <c:pt idx="420">
                  <c:v>196.56</c:v>
                </c:pt>
                <c:pt idx="421">
                  <c:v>197.02800000000008</c:v>
                </c:pt>
                <c:pt idx="422">
                  <c:v>197.49600000000001</c:v>
                </c:pt>
                <c:pt idx="423">
                  <c:v>197.964</c:v>
                </c:pt>
                <c:pt idx="424">
                  <c:v>198.43200000000004</c:v>
                </c:pt>
                <c:pt idx="425">
                  <c:v>198.9</c:v>
                </c:pt>
                <c:pt idx="426">
                  <c:v>199.36800000000005</c:v>
                </c:pt>
                <c:pt idx="427">
                  <c:v>199.83600000000001</c:v>
                </c:pt>
                <c:pt idx="428">
                  <c:v>200.304</c:v>
                </c:pt>
                <c:pt idx="429">
                  <c:v>200.77200000000002</c:v>
                </c:pt>
                <c:pt idx="430">
                  <c:v>201.23999999999998</c:v>
                </c:pt>
                <c:pt idx="431">
                  <c:v>201.708</c:v>
                </c:pt>
                <c:pt idx="432">
                  <c:v>202.17599999999999</c:v>
                </c:pt>
                <c:pt idx="433">
                  <c:v>202.64399999999998</c:v>
                </c:pt>
                <c:pt idx="434">
                  <c:v>203.11199999999999</c:v>
                </c:pt>
                <c:pt idx="435">
                  <c:v>203.58</c:v>
                </c:pt>
                <c:pt idx="436">
                  <c:v>204.048</c:v>
                </c:pt>
                <c:pt idx="437">
                  <c:v>204.51599999999999</c:v>
                </c:pt>
                <c:pt idx="438">
                  <c:v>204.98400000000001</c:v>
                </c:pt>
                <c:pt idx="439">
                  <c:v>205.45200000000006</c:v>
                </c:pt>
                <c:pt idx="440">
                  <c:v>205.92000000000004</c:v>
                </c:pt>
                <c:pt idx="441">
                  <c:v>206.38800000000006</c:v>
                </c:pt>
                <c:pt idx="442">
                  <c:v>206.85600000000008</c:v>
                </c:pt>
                <c:pt idx="443">
                  <c:v>207.32400000000001</c:v>
                </c:pt>
                <c:pt idx="444">
                  <c:v>207.792</c:v>
                </c:pt>
                <c:pt idx="445">
                  <c:v>208.26</c:v>
                </c:pt>
                <c:pt idx="446">
                  <c:v>208.72800000000001</c:v>
                </c:pt>
                <c:pt idx="447">
                  <c:v>209.196</c:v>
                </c:pt>
                <c:pt idx="448">
                  <c:v>209.66399999999999</c:v>
                </c:pt>
                <c:pt idx="449">
                  <c:v>210.13200000000001</c:v>
                </c:pt>
                <c:pt idx="450">
                  <c:v>210.60000000000002</c:v>
                </c:pt>
                <c:pt idx="451">
                  <c:v>211.06800000000001</c:v>
                </c:pt>
                <c:pt idx="452">
                  <c:v>211.536</c:v>
                </c:pt>
                <c:pt idx="453">
                  <c:v>212.00399999999999</c:v>
                </c:pt>
                <c:pt idx="454">
                  <c:v>212.47200000000001</c:v>
                </c:pt>
                <c:pt idx="455">
                  <c:v>212.94</c:v>
                </c:pt>
                <c:pt idx="456">
                  <c:v>213.40800000000004</c:v>
                </c:pt>
                <c:pt idx="457">
                  <c:v>213.876</c:v>
                </c:pt>
                <c:pt idx="458">
                  <c:v>214.34399999999999</c:v>
                </c:pt>
                <c:pt idx="459">
                  <c:v>214.81200000000001</c:v>
                </c:pt>
                <c:pt idx="460">
                  <c:v>215.28</c:v>
                </c:pt>
                <c:pt idx="461">
                  <c:v>215.74799999999999</c:v>
                </c:pt>
                <c:pt idx="462">
                  <c:v>216.21599999999998</c:v>
                </c:pt>
                <c:pt idx="463">
                  <c:v>216.684</c:v>
                </c:pt>
                <c:pt idx="464">
                  <c:v>217.15200000000004</c:v>
                </c:pt>
                <c:pt idx="465">
                  <c:v>217.62</c:v>
                </c:pt>
                <c:pt idx="466">
                  <c:v>218.08800000000005</c:v>
                </c:pt>
                <c:pt idx="467">
                  <c:v>218.55600000000001</c:v>
                </c:pt>
                <c:pt idx="468">
                  <c:v>219.024</c:v>
                </c:pt>
                <c:pt idx="469">
                  <c:v>219.49200000000005</c:v>
                </c:pt>
                <c:pt idx="470">
                  <c:v>219.96</c:v>
                </c:pt>
                <c:pt idx="471">
                  <c:v>220.42800000000008</c:v>
                </c:pt>
                <c:pt idx="472">
                  <c:v>220.89600000000004</c:v>
                </c:pt>
                <c:pt idx="473">
                  <c:v>221.364</c:v>
                </c:pt>
                <c:pt idx="474">
                  <c:v>221.83200000000005</c:v>
                </c:pt>
                <c:pt idx="475">
                  <c:v>222.3</c:v>
                </c:pt>
                <c:pt idx="476">
                  <c:v>222.768</c:v>
                </c:pt>
                <c:pt idx="477">
                  <c:v>223.23599999999999</c:v>
                </c:pt>
                <c:pt idx="478">
                  <c:v>223.70399999999998</c:v>
                </c:pt>
                <c:pt idx="479">
                  <c:v>224.172</c:v>
                </c:pt>
                <c:pt idx="480">
                  <c:v>224.64</c:v>
                </c:pt>
                <c:pt idx="481">
                  <c:v>225.108</c:v>
                </c:pt>
                <c:pt idx="482">
                  <c:v>225.57599999999999</c:v>
                </c:pt>
                <c:pt idx="483">
                  <c:v>226.04399999999998</c:v>
                </c:pt>
                <c:pt idx="484">
                  <c:v>226.512</c:v>
                </c:pt>
                <c:pt idx="485">
                  <c:v>226.98000000000005</c:v>
                </c:pt>
                <c:pt idx="486">
                  <c:v>227.44800000000001</c:v>
                </c:pt>
                <c:pt idx="487">
                  <c:v>227.916</c:v>
                </c:pt>
                <c:pt idx="488">
                  <c:v>228.38400000000001</c:v>
                </c:pt>
                <c:pt idx="489">
                  <c:v>228.85200000000006</c:v>
                </c:pt>
                <c:pt idx="490">
                  <c:v>229.32000000000005</c:v>
                </c:pt>
                <c:pt idx="491">
                  <c:v>229.78800000000001</c:v>
                </c:pt>
                <c:pt idx="492">
                  <c:v>230.256</c:v>
                </c:pt>
                <c:pt idx="493">
                  <c:v>230.72400000000002</c:v>
                </c:pt>
                <c:pt idx="494">
                  <c:v>231.19200000000001</c:v>
                </c:pt>
                <c:pt idx="495">
                  <c:v>231.66</c:v>
                </c:pt>
                <c:pt idx="496">
                  <c:v>232.12800000000001</c:v>
                </c:pt>
                <c:pt idx="497">
                  <c:v>232.596</c:v>
                </c:pt>
                <c:pt idx="498">
                  <c:v>233.06399999999999</c:v>
                </c:pt>
                <c:pt idx="499">
                  <c:v>233.53200000000001</c:v>
                </c:pt>
                <c:pt idx="500">
                  <c:v>234</c:v>
                </c:pt>
                <c:pt idx="501">
                  <c:v>234.46800000000007</c:v>
                </c:pt>
                <c:pt idx="502">
                  <c:v>234.93600000000001</c:v>
                </c:pt>
                <c:pt idx="503">
                  <c:v>235.404</c:v>
                </c:pt>
                <c:pt idx="504">
                  <c:v>235.87200000000001</c:v>
                </c:pt>
                <c:pt idx="505">
                  <c:v>236.34</c:v>
                </c:pt>
                <c:pt idx="506">
                  <c:v>236.80800000000005</c:v>
                </c:pt>
                <c:pt idx="507">
                  <c:v>237.27599999999998</c:v>
                </c:pt>
                <c:pt idx="508">
                  <c:v>237.74399999999994</c:v>
                </c:pt>
                <c:pt idx="509">
                  <c:v>238.21200000000002</c:v>
                </c:pt>
                <c:pt idx="510">
                  <c:v>238.68</c:v>
                </c:pt>
                <c:pt idx="511">
                  <c:v>239.148</c:v>
                </c:pt>
                <c:pt idx="512">
                  <c:v>239.61599999999999</c:v>
                </c:pt>
                <c:pt idx="513">
                  <c:v>240.084</c:v>
                </c:pt>
                <c:pt idx="514">
                  <c:v>240.55200000000005</c:v>
                </c:pt>
                <c:pt idx="515">
                  <c:v>241.02</c:v>
                </c:pt>
                <c:pt idx="516">
                  <c:v>241.48800000000006</c:v>
                </c:pt>
                <c:pt idx="517">
                  <c:v>241.95600000000007</c:v>
                </c:pt>
                <c:pt idx="518">
                  <c:v>242.42400000000001</c:v>
                </c:pt>
                <c:pt idx="519">
                  <c:v>242.89200000000005</c:v>
                </c:pt>
                <c:pt idx="520">
                  <c:v>243.36</c:v>
                </c:pt>
                <c:pt idx="521">
                  <c:v>243.82800000000006</c:v>
                </c:pt>
                <c:pt idx="522">
                  <c:v>244.29600000000002</c:v>
                </c:pt>
                <c:pt idx="523">
                  <c:v>244.76399999999998</c:v>
                </c:pt>
                <c:pt idx="524">
                  <c:v>245.232</c:v>
                </c:pt>
                <c:pt idx="525">
                  <c:v>245.7</c:v>
                </c:pt>
                <c:pt idx="526">
                  <c:v>246.16800000000001</c:v>
                </c:pt>
                <c:pt idx="527">
                  <c:v>246.636</c:v>
                </c:pt>
                <c:pt idx="528">
                  <c:v>247.10399999999998</c:v>
                </c:pt>
                <c:pt idx="529">
                  <c:v>247.57199999999997</c:v>
                </c:pt>
                <c:pt idx="530">
                  <c:v>248.04000000000002</c:v>
                </c:pt>
                <c:pt idx="531">
                  <c:v>248.50800000000001</c:v>
                </c:pt>
                <c:pt idx="532">
                  <c:v>248.976</c:v>
                </c:pt>
                <c:pt idx="533">
                  <c:v>249.44399999999999</c:v>
                </c:pt>
                <c:pt idx="534">
                  <c:v>249.91200000000001</c:v>
                </c:pt>
                <c:pt idx="535">
                  <c:v>250.38000000000005</c:v>
                </c:pt>
                <c:pt idx="536">
                  <c:v>250.84800000000001</c:v>
                </c:pt>
                <c:pt idx="537">
                  <c:v>251.31599999999997</c:v>
                </c:pt>
                <c:pt idx="538">
                  <c:v>251.78400000000002</c:v>
                </c:pt>
                <c:pt idx="539">
                  <c:v>252.25200000000001</c:v>
                </c:pt>
                <c:pt idx="540">
                  <c:v>252.72</c:v>
                </c:pt>
                <c:pt idx="541">
                  <c:v>253.18800000000007</c:v>
                </c:pt>
                <c:pt idx="542">
                  <c:v>253.65600000000001</c:v>
                </c:pt>
                <c:pt idx="543">
                  <c:v>254.12400000000002</c:v>
                </c:pt>
                <c:pt idx="544">
                  <c:v>254.59200000000001</c:v>
                </c:pt>
                <c:pt idx="545">
                  <c:v>255.06</c:v>
                </c:pt>
                <c:pt idx="546">
                  <c:v>255.52800000000002</c:v>
                </c:pt>
                <c:pt idx="547">
                  <c:v>255.99600000000001</c:v>
                </c:pt>
                <c:pt idx="548">
                  <c:v>256.464</c:v>
                </c:pt>
                <c:pt idx="549">
                  <c:v>256.93199999999985</c:v>
                </c:pt>
                <c:pt idx="550">
                  <c:v>257.40000000000003</c:v>
                </c:pt>
                <c:pt idx="551">
                  <c:v>257.86799999999999</c:v>
                </c:pt>
                <c:pt idx="552">
                  <c:v>258.3359999999999</c:v>
                </c:pt>
                <c:pt idx="553">
                  <c:v>258.80399999999986</c:v>
                </c:pt>
                <c:pt idx="554">
                  <c:v>259.27199999999988</c:v>
                </c:pt>
                <c:pt idx="555">
                  <c:v>259.74</c:v>
                </c:pt>
                <c:pt idx="556">
                  <c:v>260.20799999999986</c:v>
                </c:pt>
                <c:pt idx="557">
                  <c:v>260.67600000000004</c:v>
                </c:pt>
                <c:pt idx="558">
                  <c:v>261.14400000000012</c:v>
                </c:pt>
                <c:pt idx="559">
                  <c:v>261.61200000000002</c:v>
                </c:pt>
                <c:pt idx="560">
                  <c:v>262.08</c:v>
                </c:pt>
                <c:pt idx="561">
                  <c:v>262.548</c:v>
                </c:pt>
                <c:pt idx="562">
                  <c:v>263.01599999999991</c:v>
                </c:pt>
                <c:pt idx="563">
                  <c:v>263.48399999999975</c:v>
                </c:pt>
                <c:pt idx="564">
                  <c:v>263.952</c:v>
                </c:pt>
                <c:pt idx="565">
                  <c:v>264.4199999999999</c:v>
                </c:pt>
                <c:pt idx="566">
                  <c:v>264.88800000000003</c:v>
                </c:pt>
                <c:pt idx="567">
                  <c:v>265.35599999999999</c:v>
                </c:pt>
                <c:pt idx="568">
                  <c:v>265.82400000000001</c:v>
                </c:pt>
                <c:pt idx="569">
                  <c:v>266.29199999999975</c:v>
                </c:pt>
                <c:pt idx="570">
                  <c:v>266.76</c:v>
                </c:pt>
                <c:pt idx="571">
                  <c:v>267.22799999999989</c:v>
                </c:pt>
                <c:pt idx="572">
                  <c:v>267.69599999999986</c:v>
                </c:pt>
                <c:pt idx="573">
                  <c:v>268.16399999999999</c:v>
                </c:pt>
                <c:pt idx="574">
                  <c:v>268.63200000000001</c:v>
                </c:pt>
                <c:pt idx="575">
                  <c:v>269.10000000000002</c:v>
                </c:pt>
                <c:pt idx="576">
                  <c:v>269.56799999999993</c:v>
                </c:pt>
                <c:pt idx="577">
                  <c:v>270.03599999999989</c:v>
                </c:pt>
                <c:pt idx="578">
                  <c:v>270.50400000000002</c:v>
                </c:pt>
                <c:pt idx="579">
                  <c:v>270.97199999999975</c:v>
                </c:pt>
                <c:pt idx="580">
                  <c:v>271.44</c:v>
                </c:pt>
                <c:pt idx="581">
                  <c:v>271.90799999999984</c:v>
                </c:pt>
                <c:pt idx="582">
                  <c:v>272.37600000000003</c:v>
                </c:pt>
                <c:pt idx="583">
                  <c:v>272.84399999999999</c:v>
                </c:pt>
                <c:pt idx="584">
                  <c:v>273.31200000000001</c:v>
                </c:pt>
                <c:pt idx="585">
                  <c:v>273.78000000000003</c:v>
                </c:pt>
                <c:pt idx="586">
                  <c:v>274.24799999999999</c:v>
                </c:pt>
                <c:pt idx="587">
                  <c:v>274.71599999999989</c:v>
                </c:pt>
                <c:pt idx="588">
                  <c:v>275.18399999999986</c:v>
                </c:pt>
                <c:pt idx="589">
                  <c:v>275.65199999999999</c:v>
                </c:pt>
                <c:pt idx="590">
                  <c:v>276.12</c:v>
                </c:pt>
                <c:pt idx="591">
                  <c:v>276.58799999999991</c:v>
                </c:pt>
                <c:pt idx="592">
                  <c:v>277.05600000000004</c:v>
                </c:pt>
                <c:pt idx="593">
                  <c:v>277.524</c:v>
                </c:pt>
                <c:pt idx="594">
                  <c:v>277.99199999999985</c:v>
                </c:pt>
                <c:pt idx="595">
                  <c:v>278.45999999999987</c:v>
                </c:pt>
                <c:pt idx="596">
                  <c:v>278.92799999999988</c:v>
                </c:pt>
                <c:pt idx="597">
                  <c:v>279.39599999999984</c:v>
                </c:pt>
                <c:pt idx="598">
                  <c:v>279.86399999999986</c:v>
                </c:pt>
                <c:pt idx="599">
                  <c:v>280.33200000000005</c:v>
                </c:pt>
                <c:pt idx="600">
                  <c:v>280.8</c:v>
                </c:pt>
                <c:pt idx="601">
                  <c:v>281.26800000000003</c:v>
                </c:pt>
                <c:pt idx="602">
                  <c:v>281.73599999999988</c:v>
                </c:pt>
                <c:pt idx="603">
                  <c:v>282.20400000000001</c:v>
                </c:pt>
                <c:pt idx="604">
                  <c:v>282.67199999999985</c:v>
                </c:pt>
                <c:pt idx="605">
                  <c:v>283.1400000000001</c:v>
                </c:pt>
                <c:pt idx="606">
                  <c:v>283.608</c:v>
                </c:pt>
                <c:pt idx="607">
                  <c:v>284.07599999999991</c:v>
                </c:pt>
                <c:pt idx="608">
                  <c:v>284.54400000000015</c:v>
                </c:pt>
                <c:pt idx="609">
                  <c:v>285.012</c:v>
                </c:pt>
                <c:pt idx="610">
                  <c:v>285.4799999999999</c:v>
                </c:pt>
                <c:pt idx="611">
                  <c:v>285.94799999999987</c:v>
                </c:pt>
                <c:pt idx="612">
                  <c:v>286.41599999999988</c:v>
                </c:pt>
                <c:pt idx="613">
                  <c:v>286.88399999999984</c:v>
                </c:pt>
                <c:pt idx="614">
                  <c:v>287.35199999999986</c:v>
                </c:pt>
                <c:pt idx="615">
                  <c:v>287.82</c:v>
                </c:pt>
                <c:pt idx="616">
                  <c:v>288.2879999999999</c:v>
                </c:pt>
                <c:pt idx="617">
                  <c:v>288.75600000000003</c:v>
                </c:pt>
                <c:pt idx="618">
                  <c:v>289.22399999999988</c:v>
                </c:pt>
                <c:pt idx="619">
                  <c:v>289.69200000000001</c:v>
                </c:pt>
                <c:pt idx="620">
                  <c:v>290.15999999999997</c:v>
                </c:pt>
                <c:pt idx="621">
                  <c:v>290.62799999999999</c:v>
                </c:pt>
                <c:pt idx="622">
                  <c:v>291.09599999999989</c:v>
                </c:pt>
                <c:pt idx="623">
                  <c:v>291.56399999999985</c:v>
                </c:pt>
                <c:pt idx="624">
                  <c:v>292.03200000000004</c:v>
                </c:pt>
                <c:pt idx="625">
                  <c:v>292.5</c:v>
                </c:pt>
                <c:pt idx="626">
                  <c:v>292.9679999999999</c:v>
                </c:pt>
                <c:pt idx="627">
                  <c:v>293.43599999999975</c:v>
                </c:pt>
                <c:pt idx="628">
                  <c:v>293.904</c:v>
                </c:pt>
                <c:pt idx="629">
                  <c:v>294.37200000000001</c:v>
                </c:pt>
                <c:pt idx="630">
                  <c:v>294.83999999999986</c:v>
                </c:pt>
                <c:pt idx="631">
                  <c:v>295.30799999999999</c:v>
                </c:pt>
                <c:pt idx="632">
                  <c:v>295.7759999999999</c:v>
                </c:pt>
                <c:pt idx="633">
                  <c:v>296.24400000000014</c:v>
                </c:pt>
                <c:pt idx="634">
                  <c:v>296.71199999999988</c:v>
                </c:pt>
                <c:pt idx="635">
                  <c:v>297.18</c:v>
                </c:pt>
                <c:pt idx="636">
                  <c:v>297.64800000000002</c:v>
                </c:pt>
                <c:pt idx="637">
                  <c:v>298.11599999999999</c:v>
                </c:pt>
                <c:pt idx="638">
                  <c:v>298.584</c:v>
                </c:pt>
                <c:pt idx="639">
                  <c:v>299.05199999999985</c:v>
                </c:pt>
                <c:pt idx="640">
                  <c:v>299.52</c:v>
                </c:pt>
                <c:pt idx="641">
                  <c:v>299.98799999999989</c:v>
                </c:pt>
                <c:pt idx="642">
                  <c:v>300.4559999999999</c:v>
                </c:pt>
                <c:pt idx="643">
                  <c:v>300.92400000000004</c:v>
                </c:pt>
                <c:pt idx="644">
                  <c:v>301.392</c:v>
                </c:pt>
                <c:pt idx="645">
                  <c:v>301.86</c:v>
                </c:pt>
                <c:pt idx="646">
                  <c:v>302.32799999999986</c:v>
                </c:pt>
                <c:pt idx="647">
                  <c:v>302.79599999999988</c:v>
                </c:pt>
                <c:pt idx="648">
                  <c:v>303.26399999999984</c:v>
                </c:pt>
                <c:pt idx="649">
                  <c:v>303.73200000000003</c:v>
                </c:pt>
                <c:pt idx="650">
                  <c:v>304.20000000000005</c:v>
                </c:pt>
                <c:pt idx="651">
                  <c:v>304.66800000000001</c:v>
                </c:pt>
                <c:pt idx="652">
                  <c:v>305.13599999999991</c:v>
                </c:pt>
                <c:pt idx="653">
                  <c:v>305.60399999999993</c:v>
                </c:pt>
                <c:pt idx="654">
                  <c:v>306.072</c:v>
                </c:pt>
                <c:pt idx="655">
                  <c:v>306.53999999999985</c:v>
                </c:pt>
                <c:pt idx="656">
                  <c:v>307.00799999999987</c:v>
                </c:pt>
                <c:pt idx="657">
                  <c:v>307.47599999999989</c:v>
                </c:pt>
                <c:pt idx="658">
                  <c:v>307.94400000000002</c:v>
                </c:pt>
                <c:pt idx="659">
                  <c:v>308.41200000000003</c:v>
                </c:pt>
                <c:pt idx="660">
                  <c:v>308.88</c:v>
                </c:pt>
                <c:pt idx="661">
                  <c:v>309.34800000000001</c:v>
                </c:pt>
                <c:pt idx="662">
                  <c:v>309.81599999999986</c:v>
                </c:pt>
                <c:pt idx="663">
                  <c:v>310.28399999999988</c:v>
                </c:pt>
                <c:pt idx="664">
                  <c:v>310.75199999999984</c:v>
                </c:pt>
                <c:pt idx="665">
                  <c:v>311.21999999999986</c:v>
                </c:pt>
                <c:pt idx="666">
                  <c:v>311.68800000000005</c:v>
                </c:pt>
                <c:pt idx="667">
                  <c:v>312.15600000000001</c:v>
                </c:pt>
                <c:pt idx="668">
                  <c:v>312.62400000000002</c:v>
                </c:pt>
                <c:pt idx="669">
                  <c:v>313.09199999999976</c:v>
                </c:pt>
                <c:pt idx="670">
                  <c:v>313.56</c:v>
                </c:pt>
                <c:pt idx="671">
                  <c:v>314.02799999999985</c:v>
                </c:pt>
                <c:pt idx="672">
                  <c:v>314.49599999999975</c:v>
                </c:pt>
                <c:pt idx="673">
                  <c:v>314.964</c:v>
                </c:pt>
                <c:pt idx="674">
                  <c:v>315.43199999999985</c:v>
                </c:pt>
                <c:pt idx="675">
                  <c:v>315.90000000000003</c:v>
                </c:pt>
                <c:pt idx="676">
                  <c:v>316.36799999999999</c:v>
                </c:pt>
                <c:pt idx="677">
                  <c:v>316.8359999999999</c:v>
                </c:pt>
                <c:pt idx="678">
                  <c:v>317.30399999999986</c:v>
                </c:pt>
                <c:pt idx="679">
                  <c:v>317.77199999999988</c:v>
                </c:pt>
                <c:pt idx="680">
                  <c:v>318.24</c:v>
                </c:pt>
                <c:pt idx="681">
                  <c:v>318.70799999999986</c:v>
                </c:pt>
                <c:pt idx="682">
                  <c:v>319.17599999999999</c:v>
                </c:pt>
                <c:pt idx="683">
                  <c:v>319.64400000000012</c:v>
                </c:pt>
                <c:pt idx="684">
                  <c:v>320.11200000000002</c:v>
                </c:pt>
                <c:pt idx="685">
                  <c:v>320.58</c:v>
                </c:pt>
                <c:pt idx="686">
                  <c:v>321.048</c:v>
                </c:pt>
                <c:pt idx="687">
                  <c:v>321.51599999999991</c:v>
                </c:pt>
                <c:pt idx="688">
                  <c:v>321.98399999999975</c:v>
                </c:pt>
                <c:pt idx="689">
                  <c:v>322.452</c:v>
                </c:pt>
                <c:pt idx="690">
                  <c:v>322.91999999999985</c:v>
                </c:pt>
                <c:pt idx="691">
                  <c:v>323.38800000000003</c:v>
                </c:pt>
                <c:pt idx="692">
                  <c:v>323.85599999999999</c:v>
                </c:pt>
                <c:pt idx="693">
                  <c:v>324.32400000000001</c:v>
                </c:pt>
                <c:pt idx="694">
                  <c:v>324.79200000000003</c:v>
                </c:pt>
                <c:pt idx="695">
                  <c:v>325.26</c:v>
                </c:pt>
                <c:pt idx="696">
                  <c:v>325.72799999999989</c:v>
                </c:pt>
                <c:pt idx="697">
                  <c:v>326.19599999999986</c:v>
                </c:pt>
                <c:pt idx="698">
                  <c:v>326.66399999999999</c:v>
                </c:pt>
                <c:pt idx="699">
                  <c:v>327.13200000000001</c:v>
                </c:pt>
                <c:pt idx="700">
                  <c:v>327.60000000000002</c:v>
                </c:pt>
                <c:pt idx="701">
                  <c:v>328.06800000000004</c:v>
                </c:pt>
                <c:pt idx="702">
                  <c:v>328.53599999999989</c:v>
                </c:pt>
                <c:pt idx="703">
                  <c:v>329.00400000000002</c:v>
                </c:pt>
                <c:pt idx="704">
                  <c:v>329.47199999999975</c:v>
                </c:pt>
                <c:pt idx="705">
                  <c:v>329.94</c:v>
                </c:pt>
                <c:pt idx="706">
                  <c:v>330.40799999999984</c:v>
                </c:pt>
                <c:pt idx="707">
                  <c:v>330.87599999999986</c:v>
                </c:pt>
                <c:pt idx="708">
                  <c:v>331.34400000000016</c:v>
                </c:pt>
                <c:pt idx="709">
                  <c:v>331.81200000000001</c:v>
                </c:pt>
                <c:pt idx="710">
                  <c:v>332.28000000000003</c:v>
                </c:pt>
                <c:pt idx="711">
                  <c:v>332.74799999999999</c:v>
                </c:pt>
                <c:pt idx="712">
                  <c:v>333.21599999999989</c:v>
                </c:pt>
                <c:pt idx="713">
                  <c:v>333.68399999999986</c:v>
                </c:pt>
                <c:pt idx="714">
                  <c:v>334.15199999999999</c:v>
                </c:pt>
                <c:pt idx="715">
                  <c:v>334.61999999999995</c:v>
                </c:pt>
                <c:pt idx="716">
                  <c:v>335.08799999999991</c:v>
                </c:pt>
                <c:pt idx="717">
                  <c:v>335.55600000000004</c:v>
                </c:pt>
                <c:pt idx="718">
                  <c:v>336.024</c:v>
                </c:pt>
                <c:pt idx="719">
                  <c:v>336.49199999999985</c:v>
                </c:pt>
                <c:pt idx="720">
                  <c:v>336.96</c:v>
                </c:pt>
                <c:pt idx="721">
                  <c:v>337.42799999999988</c:v>
                </c:pt>
                <c:pt idx="722">
                  <c:v>337.89599999999984</c:v>
                </c:pt>
                <c:pt idx="723">
                  <c:v>338.36399999999986</c:v>
                </c:pt>
                <c:pt idx="724">
                  <c:v>338.83199999999988</c:v>
                </c:pt>
                <c:pt idx="725">
                  <c:v>339.3</c:v>
                </c:pt>
                <c:pt idx="726">
                  <c:v>339.76800000000003</c:v>
                </c:pt>
                <c:pt idx="727">
                  <c:v>340.23599999999988</c:v>
                </c:pt>
                <c:pt idx="728">
                  <c:v>340.70400000000001</c:v>
                </c:pt>
                <c:pt idx="729">
                  <c:v>341.17199999999985</c:v>
                </c:pt>
                <c:pt idx="730">
                  <c:v>341.6400000000001</c:v>
                </c:pt>
                <c:pt idx="731">
                  <c:v>342.108</c:v>
                </c:pt>
                <c:pt idx="732">
                  <c:v>342.57599999999985</c:v>
                </c:pt>
                <c:pt idx="733">
                  <c:v>343.04400000000015</c:v>
                </c:pt>
                <c:pt idx="734">
                  <c:v>343.512</c:v>
                </c:pt>
                <c:pt idx="735">
                  <c:v>343.9799999999999</c:v>
                </c:pt>
                <c:pt idx="736">
                  <c:v>344.44799999999987</c:v>
                </c:pt>
                <c:pt idx="737">
                  <c:v>344.91599999999988</c:v>
                </c:pt>
                <c:pt idx="738">
                  <c:v>345.38400000000001</c:v>
                </c:pt>
                <c:pt idx="739">
                  <c:v>345.85199999999986</c:v>
                </c:pt>
                <c:pt idx="740">
                  <c:v>346.32</c:v>
                </c:pt>
                <c:pt idx="741">
                  <c:v>346.7879999999999</c:v>
                </c:pt>
                <c:pt idx="742">
                  <c:v>347.25600000000003</c:v>
                </c:pt>
                <c:pt idx="743">
                  <c:v>347.72399999999988</c:v>
                </c:pt>
                <c:pt idx="744">
                  <c:v>348.19200000000001</c:v>
                </c:pt>
                <c:pt idx="745">
                  <c:v>348.66</c:v>
                </c:pt>
                <c:pt idx="746">
                  <c:v>349.12799999999999</c:v>
                </c:pt>
                <c:pt idx="747">
                  <c:v>349.59599999999989</c:v>
                </c:pt>
                <c:pt idx="748">
                  <c:v>350.06399999999985</c:v>
                </c:pt>
                <c:pt idx="749">
                  <c:v>350.53199999999975</c:v>
                </c:pt>
                <c:pt idx="750">
                  <c:v>351</c:v>
                </c:pt>
                <c:pt idx="751">
                  <c:v>351.4679999999999</c:v>
                </c:pt>
                <c:pt idx="752">
                  <c:v>351.93599999999986</c:v>
                </c:pt>
                <c:pt idx="753">
                  <c:v>352.404</c:v>
                </c:pt>
                <c:pt idx="754">
                  <c:v>352.87200000000001</c:v>
                </c:pt>
                <c:pt idx="755">
                  <c:v>353.34000000000009</c:v>
                </c:pt>
                <c:pt idx="756">
                  <c:v>353.80799999999999</c:v>
                </c:pt>
                <c:pt idx="757">
                  <c:v>354.27599999999984</c:v>
                </c:pt>
                <c:pt idx="758">
                  <c:v>354.74400000000014</c:v>
                </c:pt>
                <c:pt idx="759">
                  <c:v>355.21200000000005</c:v>
                </c:pt>
                <c:pt idx="760">
                  <c:v>355.68</c:v>
                </c:pt>
                <c:pt idx="761">
                  <c:v>356.14800000000002</c:v>
                </c:pt>
                <c:pt idx="762">
                  <c:v>356.61599999999999</c:v>
                </c:pt>
                <c:pt idx="763">
                  <c:v>357.084</c:v>
                </c:pt>
                <c:pt idx="764">
                  <c:v>357.55199999999985</c:v>
                </c:pt>
                <c:pt idx="765">
                  <c:v>358.02</c:v>
                </c:pt>
                <c:pt idx="766">
                  <c:v>358.48799999999989</c:v>
                </c:pt>
                <c:pt idx="767">
                  <c:v>358.9559999999999</c:v>
                </c:pt>
                <c:pt idx="768">
                  <c:v>359.42400000000004</c:v>
                </c:pt>
                <c:pt idx="769">
                  <c:v>359.892</c:v>
                </c:pt>
                <c:pt idx="770">
                  <c:v>360.36</c:v>
                </c:pt>
                <c:pt idx="771">
                  <c:v>360.82799999999986</c:v>
                </c:pt>
                <c:pt idx="772">
                  <c:v>361.29599999999988</c:v>
                </c:pt>
                <c:pt idx="773">
                  <c:v>361.76399999999984</c:v>
                </c:pt>
                <c:pt idx="774">
                  <c:v>362.23199999999974</c:v>
                </c:pt>
                <c:pt idx="775">
                  <c:v>362.70000000000005</c:v>
                </c:pt>
                <c:pt idx="776">
                  <c:v>363.16800000000001</c:v>
                </c:pt>
                <c:pt idx="777">
                  <c:v>363.63599999999991</c:v>
                </c:pt>
                <c:pt idx="778">
                  <c:v>364.10399999999993</c:v>
                </c:pt>
                <c:pt idx="779">
                  <c:v>364.572</c:v>
                </c:pt>
                <c:pt idx="780">
                  <c:v>365.03999999999985</c:v>
                </c:pt>
                <c:pt idx="781">
                  <c:v>365.50799999999987</c:v>
                </c:pt>
                <c:pt idx="782">
                  <c:v>365.97599999999989</c:v>
                </c:pt>
                <c:pt idx="783">
                  <c:v>366.44400000000002</c:v>
                </c:pt>
                <c:pt idx="784">
                  <c:v>366.91200000000003</c:v>
                </c:pt>
                <c:pt idx="785">
                  <c:v>367.38</c:v>
                </c:pt>
                <c:pt idx="786">
                  <c:v>367.84800000000001</c:v>
                </c:pt>
                <c:pt idx="787">
                  <c:v>368.31599999999986</c:v>
                </c:pt>
                <c:pt idx="788">
                  <c:v>368.78399999999988</c:v>
                </c:pt>
                <c:pt idx="789">
                  <c:v>369.25200000000001</c:v>
                </c:pt>
                <c:pt idx="790">
                  <c:v>369.71999999999986</c:v>
                </c:pt>
                <c:pt idx="791">
                  <c:v>370.18800000000005</c:v>
                </c:pt>
                <c:pt idx="792">
                  <c:v>370.65600000000001</c:v>
                </c:pt>
                <c:pt idx="793">
                  <c:v>371.12400000000002</c:v>
                </c:pt>
                <c:pt idx="794">
                  <c:v>371.59199999999976</c:v>
                </c:pt>
                <c:pt idx="795">
                  <c:v>372.06</c:v>
                </c:pt>
                <c:pt idx="796">
                  <c:v>372.52799999999991</c:v>
                </c:pt>
                <c:pt idx="797">
                  <c:v>372.99599999999975</c:v>
                </c:pt>
                <c:pt idx="798">
                  <c:v>373.464</c:v>
                </c:pt>
                <c:pt idx="799">
                  <c:v>373.93199999999973</c:v>
                </c:pt>
                <c:pt idx="800">
                  <c:v>374.40000000000003</c:v>
                </c:pt>
                <c:pt idx="801">
                  <c:v>374.86799999999999</c:v>
                </c:pt>
                <c:pt idx="802">
                  <c:v>375.3359999999999</c:v>
                </c:pt>
                <c:pt idx="803">
                  <c:v>375.80400000000014</c:v>
                </c:pt>
                <c:pt idx="804">
                  <c:v>376.27199999999988</c:v>
                </c:pt>
                <c:pt idx="805">
                  <c:v>376.74</c:v>
                </c:pt>
                <c:pt idx="806">
                  <c:v>377.20799999999986</c:v>
                </c:pt>
                <c:pt idx="807">
                  <c:v>377.67599999999999</c:v>
                </c:pt>
                <c:pt idx="808">
                  <c:v>378.14400000000012</c:v>
                </c:pt>
                <c:pt idx="809">
                  <c:v>378.61200000000002</c:v>
                </c:pt>
                <c:pt idx="810">
                  <c:v>379.08</c:v>
                </c:pt>
                <c:pt idx="811">
                  <c:v>379.548</c:v>
                </c:pt>
                <c:pt idx="812">
                  <c:v>380.01599999999991</c:v>
                </c:pt>
                <c:pt idx="813">
                  <c:v>380.48399999999975</c:v>
                </c:pt>
                <c:pt idx="814">
                  <c:v>380.952</c:v>
                </c:pt>
                <c:pt idx="815">
                  <c:v>381.41999999999985</c:v>
                </c:pt>
                <c:pt idx="816">
                  <c:v>381.88800000000003</c:v>
                </c:pt>
                <c:pt idx="817">
                  <c:v>382.35599999999999</c:v>
                </c:pt>
                <c:pt idx="818">
                  <c:v>382.82400000000001</c:v>
                </c:pt>
                <c:pt idx="819">
                  <c:v>383.29200000000003</c:v>
                </c:pt>
                <c:pt idx="820">
                  <c:v>383.76</c:v>
                </c:pt>
                <c:pt idx="821">
                  <c:v>384.22799999999989</c:v>
                </c:pt>
                <c:pt idx="822">
                  <c:v>384.69599999999986</c:v>
                </c:pt>
                <c:pt idx="823">
                  <c:v>385.16399999999999</c:v>
                </c:pt>
                <c:pt idx="824">
                  <c:v>385.63199999999983</c:v>
                </c:pt>
                <c:pt idx="825">
                  <c:v>386.1</c:v>
                </c:pt>
                <c:pt idx="826">
                  <c:v>386.56800000000004</c:v>
                </c:pt>
                <c:pt idx="827">
                  <c:v>387.03599999999989</c:v>
                </c:pt>
                <c:pt idx="828">
                  <c:v>387.50400000000002</c:v>
                </c:pt>
                <c:pt idx="829">
                  <c:v>387.97199999999975</c:v>
                </c:pt>
                <c:pt idx="830">
                  <c:v>388.44</c:v>
                </c:pt>
                <c:pt idx="831">
                  <c:v>388.90799999999984</c:v>
                </c:pt>
                <c:pt idx="832">
                  <c:v>389.37599999999986</c:v>
                </c:pt>
                <c:pt idx="833">
                  <c:v>389.84400000000016</c:v>
                </c:pt>
                <c:pt idx="834">
                  <c:v>390.31200000000001</c:v>
                </c:pt>
                <c:pt idx="835">
                  <c:v>390.78000000000003</c:v>
                </c:pt>
                <c:pt idx="836">
                  <c:v>391.24799999999999</c:v>
                </c:pt>
                <c:pt idx="837">
                  <c:v>391.71599999999989</c:v>
                </c:pt>
                <c:pt idx="838">
                  <c:v>392.18399999999986</c:v>
                </c:pt>
                <c:pt idx="839">
                  <c:v>392.65199999999999</c:v>
                </c:pt>
                <c:pt idx="840">
                  <c:v>393.12</c:v>
                </c:pt>
                <c:pt idx="841">
                  <c:v>393.58799999999985</c:v>
                </c:pt>
                <c:pt idx="842">
                  <c:v>394.05600000000004</c:v>
                </c:pt>
                <c:pt idx="843">
                  <c:v>394.524</c:v>
                </c:pt>
                <c:pt idx="844">
                  <c:v>394.99199999999985</c:v>
                </c:pt>
                <c:pt idx="845">
                  <c:v>395.46</c:v>
                </c:pt>
                <c:pt idx="846">
                  <c:v>395.92799999999988</c:v>
                </c:pt>
                <c:pt idx="847">
                  <c:v>396.3959999999999</c:v>
                </c:pt>
                <c:pt idx="848">
                  <c:v>396.86399999999986</c:v>
                </c:pt>
                <c:pt idx="849">
                  <c:v>397.33199999999988</c:v>
                </c:pt>
                <c:pt idx="850">
                  <c:v>397.8</c:v>
                </c:pt>
                <c:pt idx="851">
                  <c:v>398.26800000000003</c:v>
                </c:pt>
                <c:pt idx="852">
                  <c:v>398.73599999999988</c:v>
                </c:pt>
                <c:pt idx="853">
                  <c:v>399.20400000000001</c:v>
                </c:pt>
                <c:pt idx="854">
                  <c:v>399.67200000000008</c:v>
                </c:pt>
                <c:pt idx="855">
                  <c:v>400.1400000000001</c:v>
                </c:pt>
                <c:pt idx="856">
                  <c:v>400.608</c:v>
                </c:pt>
                <c:pt idx="857">
                  <c:v>401.07599999999985</c:v>
                </c:pt>
                <c:pt idx="858">
                  <c:v>401.54400000000015</c:v>
                </c:pt>
                <c:pt idx="859">
                  <c:v>402.012</c:v>
                </c:pt>
                <c:pt idx="860">
                  <c:v>402.4799999999999</c:v>
                </c:pt>
                <c:pt idx="861">
                  <c:v>402.94799999999987</c:v>
                </c:pt>
                <c:pt idx="862">
                  <c:v>403.41599999999988</c:v>
                </c:pt>
                <c:pt idx="863">
                  <c:v>403.88400000000001</c:v>
                </c:pt>
                <c:pt idx="864">
                  <c:v>404.35199999999986</c:v>
                </c:pt>
                <c:pt idx="865">
                  <c:v>404.82</c:v>
                </c:pt>
                <c:pt idx="866">
                  <c:v>405.28799999999984</c:v>
                </c:pt>
                <c:pt idx="867">
                  <c:v>405.75600000000003</c:v>
                </c:pt>
                <c:pt idx="868">
                  <c:v>406.22399999999988</c:v>
                </c:pt>
                <c:pt idx="869">
                  <c:v>406.69200000000001</c:v>
                </c:pt>
                <c:pt idx="870">
                  <c:v>407.16</c:v>
                </c:pt>
                <c:pt idx="871">
                  <c:v>407.62799999999999</c:v>
                </c:pt>
                <c:pt idx="872">
                  <c:v>408.09599999999989</c:v>
                </c:pt>
                <c:pt idx="873">
                  <c:v>408.56399999999985</c:v>
                </c:pt>
                <c:pt idx="874">
                  <c:v>409.03199999999975</c:v>
                </c:pt>
                <c:pt idx="875">
                  <c:v>409.5</c:v>
                </c:pt>
                <c:pt idx="876">
                  <c:v>409.9679999999999</c:v>
                </c:pt>
                <c:pt idx="877">
                  <c:v>410.43599999999986</c:v>
                </c:pt>
                <c:pt idx="878">
                  <c:v>410.904</c:v>
                </c:pt>
                <c:pt idx="879">
                  <c:v>411.37200000000001</c:v>
                </c:pt>
                <c:pt idx="880">
                  <c:v>411.84000000000009</c:v>
                </c:pt>
                <c:pt idx="881">
                  <c:v>412.30799999999999</c:v>
                </c:pt>
                <c:pt idx="882">
                  <c:v>412.77599999999984</c:v>
                </c:pt>
                <c:pt idx="883">
                  <c:v>413.24400000000014</c:v>
                </c:pt>
                <c:pt idx="884">
                  <c:v>413.71200000000005</c:v>
                </c:pt>
                <c:pt idx="885">
                  <c:v>414.18</c:v>
                </c:pt>
                <c:pt idx="886">
                  <c:v>414.64800000000002</c:v>
                </c:pt>
                <c:pt idx="887">
                  <c:v>415.11599999999999</c:v>
                </c:pt>
                <c:pt idx="888">
                  <c:v>415.584</c:v>
                </c:pt>
                <c:pt idx="889">
                  <c:v>416.05199999999985</c:v>
                </c:pt>
                <c:pt idx="890">
                  <c:v>416.52</c:v>
                </c:pt>
                <c:pt idx="891">
                  <c:v>416.98799999999989</c:v>
                </c:pt>
                <c:pt idx="892">
                  <c:v>417.4559999999999</c:v>
                </c:pt>
                <c:pt idx="893">
                  <c:v>417.92400000000004</c:v>
                </c:pt>
                <c:pt idx="894">
                  <c:v>418.392</c:v>
                </c:pt>
                <c:pt idx="895">
                  <c:v>418.86</c:v>
                </c:pt>
                <c:pt idx="896">
                  <c:v>419.32799999999986</c:v>
                </c:pt>
                <c:pt idx="897">
                  <c:v>419.79599999999988</c:v>
                </c:pt>
                <c:pt idx="898">
                  <c:v>420.26400000000001</c:v>
                </c:pt>
                <c:pt idx="899">
                  <c:v>420.73199999999974</c:v>
                </c:pt>
                <c:pt idx="900">
                  <c:v>421.20000000000005</c:v>
                </c:pt>
                <c:pt idx="901">
                  <c:v>421.66800000000001</c:v>
                </c:pt>
                <c:pt idx="902">
                  <c:v>422.13599999999991</c:v>
                </c:pt>
                <c:pt idx="903">
                  <c:v>422.60399999999993</c:v>
                </c:pt>
                <c:pt idx="904">
                  <c:v>423.072</c:v>
                </c:pt>
                <c:pt idx="905">
                  <c:v>423.54</c:v>
                </c:pt>
                <c:pt idx="906">
                  <c:v>424.00799999999987</c:v>
                </c:pt>
                <c:pt idx="907">
                  <c:v>424.47599999999989</c:v>
                </c:pt>
                <c:pt idx="908">
                  <c:v>424.94399999999985</c:v>
                </c:pt>
                <c:pt idx="909">
                  <c:v>425.41200000000003</c:v>
                </c:pt>
                <c:pt idx="910">
                  <c:v>425.88</c:v>
                </c:pt>
                <c:pt idx="911">
                  <c:v>426.34800000000001</c:v>
                </c:pt>
                <c:pt idx="912">
                  <c:v>426.81599999999986</c:v>
                </c:pt>
                <c:pt idx="913">
                  <c:v>427.28399999999988</c:v>
                </c:pt>
                <c:pt idx="914">
                  <c:v>427.75200000000001</c:v>
                </c:pt>
                <c:pt idx="915">
                  <c:v>428.21999999999986</c:v>
                </c:pt>
                <c:pt idx="916">
                  <c:v>428.68799999999999</c:v>
                </c:pt>
                <c:pt idx="917">
                  <c:v>429.15600000000001</c:v>
                </c:pt>
                <c:pt idx="918">
                  <c:v>429.62400000000002</c:v>
                </c:pt>
                <c:pt idx="919">
                  <c:v>430.09199999999976</c:v>
                </c:pt>
                <c:pt idx="920">
                  <c:v>430.56</c:v>
                </c:pt>
                <c:pt idx="921">
                  <c:v>431.02799999999991</c:v>
                </c:pt>
                <c:pt idx="922">
                  <c:v>431.49599999999975</c:v>
                </c:pt>
                <c:pt idx="923">
                  <c:v>431.964</c:v>
                </c:pt>
                <c:pt idx="924">
                  <c:v>432.43199999999973</c:v>
                </c:pt>
                <c:pt idx="925">
                  <c:v>432.90000000000003</c:v>
                </c:pt>
                <c:pt idx="926">
                  <c:v>433.36799999999999</c:v>
                </c:pt>
                <c:pt idx="927">
                  <c:v>433.8359999999999</c:v>
                </c:pt>
                <c:pt idx="928">
                  <c:v>434.30400000000014</c:v>
                </c:pt>
                <c:pt idx="929">
                  <c:v>434.77199999999988</c:v>
                </c:pt>
                <c:pt idx="930">
                  <c:v>435.24</c:v>
                </c:pt>
                <c:pt idx="931">
                  <c:v>435.70799999999986</c:v>
                </c:pt>
                <c:pt idx="932">
                  <c:v>436.17599999999999</c:v>
                </c:pt>
                <c:pt idx="933">
                  <c:v>436.64399999999995</c:v>
                </c:pt>
                <c:pt idx="934">
                  <c:v>437.11200000000002</c:v>
                </c:pt>
                <c:pt idx="935">
                  <c:v>437.58000000000004</c:v>
                </c:pt>
                <c:pt idx="936">
                  <c:v>438.048</c:v>
                </c:pt>
                <c:pt idx="937">
                  <c:v>438.51599999999991</c:v>
                </c:pt>
                <c:pt idx="938">
                  <c:v>438.98399999999975</c:v>
                </c:pt>
                <c:pt idx="939">
                  <c:v>439.452</c:v>
                </c:pt>
                <c:pt idx="940">
                  <c:v>439.91999999999985</c:v>
                </c:pt>
                <c:pt idx="941">
                  <c:v>440.38799999999986</c:v>
                </c:pt>
                <c:pt idx="942">
                  <c:v>440.85600000000005</c:v>
                </c:pt>
                <c:pt idx="943">
                  <c:v>441.32400000000001</c:v>
                </c:pt>
                <c:pt idx="944">
                  <c:v>441.79200000000003</c:v>
                </c:pt>
                <c:pt idx="945">
                  <c:v>442.26</c:v>
                </c:pt>
                <c:pt idx="946">
                  <c:v>442.72799999999989</c:v>
                </c:pt>
                <c:pt idx="947">
                  <c:v>443.19599999999986</c:v>
                </c:pt>
                <c:pt idx="948">
                  <c:v>443.66399999999999</c:v>
                </c:pt>
                <c:pt idx="949">
                  <c:v>444.13200000000001</c:v>
                </c:pt>
                <c:pt idx="950">
                  <c:v>444.6</c:v>
                </c:pt>
                <c:pt idx="951">
                  <c:v>445.06800000000004</c:v>
                </c:pt>
                <c:pt idx="952">
                  <c:v>445.53599999999989</c:v>
                </c:pt>
                <c:pt idx="953">
                  <c:v>446.00400000000002</c:v>
                </c:pt>
                <c:pt idx="954">
                  <c:v>446.47199999999975</c:v>
                </c:pt>
                <c:pt idx="955">
                  <c:v>446.94</c:v>
                </c:pt>
                <c:pt idx="956">
                  <c:v>447.40799999999984</c:v>
                </c:pt>
                <c:pt idx="957">
                  <c:v>447.87599999999986</c:v>
                </c:pt>
                <c:pt idx="958">
                  <c:v>448.34399999999999</c:v>
                </c:pt>
                <c:pt idx="959">
                  <c:v>448.81200000000001</c:v>
                </c:pt>
                <c:pt idx="960">
                  <c:v>449.28000000000003</c:v>
                </c:pt>
                <c:pt idx="961">
                  <c:v>449.74799999999999</c:v>
                </c:pt>
                <c:pt idx="962">
                  <c:v>450.21599999999989</c:v>
                </c:pt>
                <c:pt idx="963">
                  <c:v>450.68399999999986</c:v>
                </c:pt>
                <c:pt idx="964">
                  <c:v>451.15199999999999</c:v>
                </c:pt>
                <c:pt idx="965">
                  <c:v>451.62</c:v>
                </c:pt>
                <c:pt idx="966">
                  <c:v>452.08799999999985</c:v>
                </c:pt>
                <c:pt idx="967">
                  <c:v>452.55600000000004</c:v>
                </c:pt>
                <c:pt idx="968">
                  <c:v>453.024</c:v>
                </c:pt>
                <c:pt idx="969">
                  <c:v>453.49199999999985</c:v>
                </c:pt>
                <c:pt idx="970">
                  <c:v>453.96</c:v>
                </c:pt>
                <c:pt idx="971">
                  <c:v>454.42799999999988</c:v>
                </c:pt>
                <c:pt idx="972">
                  <c:v>454.8959999999999</c:v>
                </c:pt>
                <c:pt idx="973">
                  <c:v>455.36399999999986</c:v>
                </c:pt>
                <c:pt idx="974">
                  <c:v>455.83199999999988</c:v>
                </c:pt>
                <c:pt idx="975">
                  <c:v>456.3</c:v>
                </c:pt>
                <c:pt idx="976">
                  <c:v>456.76800000000003</c:v>
                </c:pt>
                <c:pt idx="977">
                  <c:v>457.23599999999988</c:v>
                </c:pt>
                <c:pt idx="978">
                  <c:v>457.70400000000001</c:v>
                </c:pt>
                <c:pt idx="979">
                  <c:v>458.17200000000008</c:v>
                </c:pt>
                <c:pt idx="980">
                  <c:v>458.6400000000001</c:v>
                </c:pt>
                <c:pt idx="981">
                  <c:v>459.108</c:v>
                </c:pt>
                <c:pt idx="982">
                  <c:v>459.57599999999985</c:v>
                </c:pt>
                <c:pt idx="983">
                  <c:v>460.04399999999993</c:v>
                </c:pt>
                <c:pt idx="984">
                  <c:v>460.512</c:v>
                </c:pt>
                <c:pt idx="985">
                  <c:v>460.9799999999999</c:v>
                </c:pt>
                <c:pt idx="986">
                  <c:v>461.44800000000004</c:v>
                </c:pt>
                <c:pt idx="987">
                  <c:v>461.91599999999988</c:v>
                </c:pt>
                <c:pt idx="988">
                  <c:v>462.38400000000001</c:v>
                </c:pt>
                <c:pt idx="989">
                  <c:v>462.85199999999986</c:v>
                </c:pt>
                <c:pt idx="990">
                  <c:v>463.32</c:v>
                </c:pt>
                <c:pt idx="991">
                  <c:v>463.78799999999984</c:v>
                </c:pt>
                <c:pt idx="992">
                  <c:v>464.25600000000003</c:v>
                </c:pt>
                <c:pt idx="993">
                  <c:v>464.72400000000005</c:v>
                </c:pt>
                <c:pt idx="994">
                  <c:v>465.19200000000001</c:v>
                </c:pt>
                <c:pt idx="995">
                  <c:v>465.66</c:v>
                </c:pt>
                <c:pt idx="996">
                  <c:v>466.12799999999999</c:v>
                </c:pt>
                <c:pt idx="997">
                  <c:v>466.59599999999989</c:v>
                </c:pt>
                <c:pt idx="998">
                  <c:v>467.06399999999985</c:v>
                </c:pt>
                <c:pt idx="999">
                  <c:v>467.53199999999975</c:v>
                </c:pt>
                <c:pt idx="1000">
                  <c:v>468</c:v>
                </c:pt>
                <c:pt idx="1001">
                  <c:v>468.4679999999999</c:v>
                </c:pt>
                <c:pt idx="1002">
                  <c:v>468.93599999999986</c:v>
                </c:pt>
                <c:pt idx="1003">
                  <c:v>469.404</c:v>
                </c:pt>
                <c:pt idx="1004">
                  <c:v>469.87200000000001</c:v>
                </c:pt>
                <c:pt idx="1005">
                  <c:v>470.34000000000009</c:v>
                </c:pt>
                <c:pt idx="1006">
                  <c:v>470.80799999999999</c:v>
                </c:pt>
                <c:pt idx="1007">
                  <c:v>471.27599999999984</c:v>
                </c:pt>
                <c:pt idx="1008">
                  <c:v>471.74399999999986</c:v>
                </c:pt>
                <c:pt idx="1009">
                  <c:v>472.21200000000005</c:v>
                </c:pt>
                <c:pt idx="1010">
                  <c:v>472.68</c:v>
                </c:pt>
                <c:pt idx="1011">
                  <c:v>473.14800000000002</c:v>
                </c:pt>
                <c:pt idx="1012">
                  <c:v>473.61599999999999</c:v>
                </c:pt>
                <c:pt idx="1013">
                  <c:v>474.084</c:v>
                </c:pt>
                <c:pt idx="1014">
                  <c:v>474.55199999999985</c:v>
                </c:pt>
                <c:pt idx="1015">
                  <c:v>475.02</c:v>
                </c:pt>
                <c:pt idx="1016">
                  <c:v>475.48799999999989</c:v>
                </c:pt>
                <c:pt idx="1017">
                  <c:v>475.9559999999999</c:v>
                </c:pt>
                <c:pt idx="1018">
                  <c:v>476.42400000000004</c:v>
                </c:pt>
                <c:pt idx="1019">
                  <c:v>476.892</c:v>
                </c:pt>
                <c:pt idx="1020">
                  <c:v>477.36</c:v>
                </c:pt>
                <c:pt idx="1021">
                  <c:v>477.82799999999986</c:v>
                </c:pt>
                <c:pt idx="1022">
                  <c:v>478.29599999999988</c:v>
                </c:pt>
                <c:pt idx="1023">
                  <c:v>478.76400000000001</c:v>
                </c:pt>
                <c:pt idx="1024">
                  <c:v>479.23199999999974</c:v>
                </c:pt>
                <c:pt idx="1025">
                  <c:v>479.7</c:v>
                </c:pt>
                <c:pt idx="1026">
                  <c:v>480.16800000000001</c:v>
                </c:pt>
                <c:pt idx="1027">
                  <c:v>480.63599999999991</c:v>
                </c:pt>
                <c:pt idx="1028">
                  <c:v>481.10399999999993</c:v>
                </c:pt>
                <c:pt idx="1029">
                  <c:v>481.572</c:v>
                </c:pt>
                <c:pt idx="1030">
                  <c:v>482.04</c:v>
                </c:pt>
                <c:pt idx="1031">
                  <c:v>482.50799999999987</c:v>
                </c:pt>
                <c:pt idx="1032">
                  <c:v>482.97599999999989</c:v>
                </c:pt>
                <c:pt idx="1033">
                  <c:v>483.44399999999985</c:v>
                </c:pt>
                <c:pt idx="1034">
                  <c:v>483.91200000000003</c:v>
                </c:pt>
                <c:pt idx="1035">
                  <c:v>484.38</c:v>
                </c:pt>
                <c:pt idx="1036">
                  <c:v>484.84800000000001</c:v>
                </c:pt>
                <c:pt idx="1037">
                  <c:v>485.31600000000003</c:v>
                </c:pt>
                <c:pt idx="1038">
                  <c:v>485.78399999999988</c:v>
                </c:pt>
                <c:pt idx="1039">
                  <c:v>486.25200000000001</c:v>
                </c:pt>
                <c:pt idx="1040">
                  <c:v>486.71999999999986</c:v>
                </c:pt>
                <c:pt idx="1041">
                  <c:v>487.18799999999999</c:v>
                </c:pt>
                <c:pt idx="1042">
                  <c:v>487.65600000000001</c:v>
                </c:pt>
                <c:pt idx="1043">
                  <c:v>488.12400000000002</c:v>
                </c:pt>
                <c:pt idx="1044">
                  <c:v>488.59200000000004</c:v>
                </c:pt>
                <c:pt idx="1045">
                  <c:v>489.06</c:v>
                </c:pt>
                <c:pt idx="1046">
                  <c:v>489.52799999999991</c:v>
                </c:pt>
                <c:pt idx="1047">
                  <c:v>489.99599999999975</c:v>
                </c:pt>
                <c:pt idx="1048">
                  <c:v>490.464</c:v>
                </c:pt>
                <c:pt idx="1049">
                  <c:v>490.93199999999973</c:v>
                </c:pt>
                <c:pt idx="1050">
                  <c:v>491.4</c:v>
                </c:pt>
                <c:pt idx="1051">
                  <c:v>491.86800000000005</c:v>
                </c:pt>
                <c:pt idx="1052">
                  <c:v>492.3359999999999</c:v>
                </c:pt>
                <c:pt idx="1053">
                  <c:v>492.80400000000014</c:v>
                </c:pt>
                <c:pt idx="1054">
                  <c:v>493.27199999999988</c:v>
                </c:pt>
                <c:pt idx="1055">
                  <c:v>493.74</c:v>
                </c:pt>
                <c:pt idx="1056">
                  <c:v>494.20799999999986</c:v>
                </c:pt>
                <c:pt idx="1057">
                  <c:v>494.67599999999999</c:v>
                </c:pt>
                <c:pt idx="1058">
                  <c:v>495.14399999999995</c:v>
                </c:pt>
                <c:pt idx="1059">
                  <c:v>495.61200000000002</c:v>
                </c:pt>
                <c:pt idx="1060">
                  <c:v>496.08000000000004</c:v>
                </c:pt>
                <c:pt idx="1061">
                  <c:v>496.548</c:v>
                </c:pt>
                <c:pt idx="1062">
                  <c:v>497.01599999999991</c:v>
                </c:pt>
                <c:pt idx="1063">
                  <c:v>497.48399999999975</c:v>
                </c:pt>
                <c:pt idx="1064">
                  <c:v>497.952</c:v>
                </c:pt>
                <c:pt idx="1065">
                  <c:v>498.41999999999985</c:v>
                </c:pt>
                <c:pt idx="1066">
                  <c:v>498.88799999999986</c:v>
                </c:pt>
                <c:pt idx="1067">
                  <c:v>499.35599999999999</c:v>
                </c:pt>
                <c:pt idx="1068">
                  <c:v>499.82400000000001</c:v>
                </c:pt>
                <c:pt idx="1069">
                  <c:v>500.29199999999975</c:v>
                </c:pt>
                <c:pt idx="1070">
                  <c:v>500.76</c:v>
                </c:pt>
                <c:pt idx="1071">
                  <c:v>501.22799999999989</c:v>
                </c:pt>
                <c:pt idx="1072">
                  <c:v>501.69600000000003</c:v>
                </c:pt>
                <c:pt idx="1073">
                  <c:v>502.16400000000016</c:v>
                </c:pt>
                <c:pt idx="1074">
                  <c:v>502.63199999999983</c:v>
                </c:pt>
                <c:pt idx="1075">
                  <c:v>503.09999999999985</c:v>
                </c:pt>
                <c:pt idx="1076">
                  <c:v>503.56800000000004</c:v>
                </c:pt>
                <c:pt idx="1077">
                  <c:v>504.03599999999994</c:v>
                </c:pt>
                <c:pt idx="1078">
                  <c:v>504.50399999999985</c:v>
                </c:pt>
                <c:pt idx="1079">
                  <c:v>504.97199999999975</c:v>
                </c:pt>
                <c:pt idx="1080">
                  <c:v>505.44</c:v>
                </c:pt>
                <c:pt idx="1081">
                  <c:v>505.9079999999999</c:v>
                </c:pt>
                <c:pt idx="1082">
                  <c:v>506.37600000000003</c:v>
                </c:pt>
                <c:pt idx="1083">
                  <c:v>506.84399999999994</c:v>
                </c:pt>
                <c:pt idx="1084">
                  <c:v>507.31200000000001</c:v>
                </c:pt>
                <c:pt idx="1085">
                  <c:v>507.78000000000003</c:v>
                </c:pt>
                <c:pt idx="1086">
                  <c:v>508.24800000000005</c:v>
                </c:pt>
                <c:pt idx="1087">
                  <c:v>508.71599999999984</c:v>
                </c:pt>
                <c:pt idx="1088">
                  <c:v>509.18399999999986</c:v>
                </c:pt>
                <c:pt idx="1089">
                  <c:v>509.65199999999999</c:v>
                </c:pt>
                <c:pt idx="1090">
                  <c:v>510.12</c:v>
                </c:pt>
                <c:pt idx="1091">
                  <c:v>510.58799999999991</c:v>
                </c:pt>
                <c:pt idx="1092">
                  <c:v>511.05599999999993</c:v>
                </c:pt>
                <c:pt idx="1093">
                  <c:v>511.524</c:v>
                </c:pt>
                <c:pt idx="1094">
                  <c:v>511.99199999999985</c:v>
                </c:pt>
                <c:pt idx="1095">
                  <c:v>512.45999999999981</c:v>
                </c:pt>
                <c:pt idx="1096">
                  <c:v>512.928</c:v>
                </c:pt>
                <c:pt idx="1097">
                  <c:v>513.39599999999996</c:v>
                </c:pt>
                <c:pt idx="1098">
                  <c:v>513.86399999999981</c:v>
                </c:pt>
                <c:pt idx="1099">
                  <c:v>514.33199999999977</c:v>
                </c:pt>
                <c:pt idx="1100">
                  <c:v>514.80000000000007</c:v>
                </c:pt>
                <c:pt idx="1101">
                  <c:v>515.26799999999969</c:v>
                </c:pt>
                <c:pt idx="1102">
                  <c:v>515.73599999999999</c:v>
                </c:pt>
                <c:pt idx="1103">
                  <c:v>516.20399999999995</c:v>
                </c:pt>
                <c:pt idx="1104">
                  <c:v>516.67200000000003</c:v>
                </c:pt>
                <c:pt idx="1105">
                  <c:v>517.1400000000001</c:v>
                </c:pt>
                <c:pt idx="1106">
                  <c:v>517.60799999999972</c:v>
                </c:pt>
                <c:pt idx="1107">
                  <c:v>518.07600000000002</c:v>
                </c:pt>
                <c:pt idx="1108">
                  <c:v>518.54399999999998</c:v>
                </c:pt>
                <c:pt idx="1109">
                  <c:v>519.01200000000006</c:v>
                </c:pt>
                <c:pt idx="1110">
                  <c:v>519.48</c:v>
                </c:pt>
                <c:pt idx="1111">
                  <c:v>519.94799999999975</c:v>
                </c:pt>
                <c:pt idx="1112">
                  <c:v>520.41599999999971</c:v>
                </c:pt>
                <c:pt idx="1113">
                  <c:v>520.88400000000001</c:v>
                </c:pt>
                <c:pt idx="1114">
                  <c:v>521.35199999999986</c:v>
                </c:pt>
                <c:pt idx="1115">
                  <c:v>521.81999999999971</c:v>
                </c:pt>
                <c:pt idx="1116">
                  <c:v>522.28800000000024</c:v>
                </c:pt>
                <c:pt idx="1117">
                  <c:v>522.75599999999997</c:v>
                </c:pt>
                <c:pt idx="1118">
                  <c:v>523.22400000000005</c:v>
                </c:pt>
                <c:pt idx="1119">
                  <c:v>523.69200000000001</c:v>
                </c:pt>
                <c:pt idx="1120">
                  <c:v>524.16</c:v>
                </c:pt>
                <c:pt idx="1121">
                  <c:v>524.6279999999997</c:v>
                </c:pt>
                <c:pt idx="1122">
                  <c:v>525.096</c:v>
                </c:pt>
                <c:pt idx="1123">
                  <c:v>525.56400000000008</c:v>
                </c:pt>
                <c:pt idx="1124">
                  <c:v>526.03199999999981</c:v>
                </c:pt>
                <c:pt idx="1125">
                  <c:v>526.5</c:v>
                </c:pt>
                <c:pt idx="1126">
                  <c:v>526.96799999999962</c:v>
                </c:pt>
                <c:pt idx="1127">
                  <c:v>527.43599999999981</c:v>
                </c:pt>
                <c:pt idx="1128">
                  <c:v>527.904</c:v>
                </c:pt>
                <c:pt idx="1129">
                  <c:v>528.37199999999996</c:v>
                </c:pt>
                <c:pt idx="1130">
                  <c:v>528.8399999999998</c:v>
                </c:pt>
                <c:pt idx="1131">
                  <c:v>529.30799999999977</c:v>
                </c:pt>
                <c:pt idx="1132">
                  <c:v>529.77600000000029</c:v>
                </c:pt>
                <c:pt idx="1133">
                  <c:v>530.24400000000003</c:v>
                </c:pt>
                <c:pt idx="1134">
                  <c:v>530.71199999999999</c:v>
                </c:pt>
                <c:pt idx="1135">
                  <c:v>531.17999999999995</c:v>
                </c:pt>
                <c:pt idx="1136">
                  <c:v>531.64800000000002</c:v>
                </c:pt>
                <c:pt idx="1137">
                  <c:v>532.11599999999999</c:v>
                </c:pt>
                <c:pt idx="1138">
                  <c:v>532.58399999999995</c:v>
                </c:pt>
                <c:pt idx="1139">
                  <c:v>533.05199999999979</c:v>
                </c:pt>
                <c:pt idx="1140">
                  <c:v>533.52</c:v>
                </c:pt>
                <c:pt idx="1141">
                  <c:v>533.98800000000028</c:v>
                </c:pt>
                <c:pt idx="1142">
                  <c:v>534.45599999999979</c:v>
                </c:pt>
                <c:pt idx="1143">
                  <c:v>534.92399999999998</c:v>
                </c:pt>
                <c:pt idx="1144">
                  <c:v>535.39199999999971</c:v>
                </c:pt>
                <c:pt idx="1145">
                  <c:v>535.85999999999979</c:v>
                </c:pt>
                <c:pt idx="1146">
                  <c:v>536.32799999999975</c:v>
                </c:pt>
                <c:pt idx="1147">
                  <c:v>536.79600000000005</c:v>
                </c:pt>
                <c:pt idx="1148">
                  <c:v>537.26400000000001</c:v>
                </c:pt>
                <c:pt idx="1149">
                  <c:v>537.73199999999997</c:v>
                </c:pt>
                <c:pt idx="1150">
                  <c:v>538.20000000000005</c:v>
                </c:pt>
                <c:pt idx="1151">
                  <c:v>538.66800000000001</c:v>
                </c:pt>
                <c:pt idx="1152">
                  <c:v>539.13599999999997</c:v>
                </c:pt>
                <c:pt idx="1153">
                  <c:v>539.60399999999993</c:v>
                </c:pt>
                <c:pt idx="1154">
                  <c:v>540.072</c:v>
                </c:pt>
                <c:pt idx="1155">
                  <c:v>540.54</c:v>
                </c:pt>
                <c:pt idx="1156">
                  <c:v>541.00800000000004</c:v>
                </c:pt>
                <c:pt idx="1157">
                  <c:v>541.476</c:v>
                </c:pt>
                <c:pt idx="1158">
                  <c:v>541.94399999999996</c:v>
                </c:pt>
                <c:pt idx="1159">
                  <c:v>542.41199999999981</c:v>
                </c:pt>
                <c:pt idx="1160">
                  <c:v>542.88</c:v>
                </c:pt>
                <c:pt idx="1161">
                  <c:v>543.34800000000007</c:v>
                </c:pt>
                <c:pt idx="1162">
                  <c:v>543.81599999999969</c:v>
                </c:pt>
                <c:pt idx="1163">
                  <c:v>544.28400000000022</c:v>
                </c:pt>
                <c:pt idx="1164">
                  <c:v>544.75200000000007</c:v>
                </c:pt>
                <c:pt idx="1165">
                  <c:v>545.22</c:v>
                </c:pt>
                <c:pt idx="1166">
                  <c:v>545.68799999999999</c:v>
                </c:pt>
                <c:pt idx="1167">
                  <c:v>546.15599999999972</c:v>
                </c:pt>
                <c:pt idx="1168">
                  <c:v>546.62400000000002</c:v>
                </c:pt>
                <c:pt idx="1169">
                  <c:v>547.09199999999998</c:v>
                </c:pt>
                <c:pt idx="1170">
                  <c:v>547.56000000000006</c:v>
                </c:pt>
                <c:pt idx="1171">
                  <c:v>548.02799999999968</c:v>
                </c:pt>
                <c:pt idx="1172">
                  <c:v>548.49599999999998</c:v>
                </c:pt>
                <c:pt idx="1173">
                  <c:v>548.96400000000006</c:v>
                </c:pt>
                <c:pt idx="1174">
                  <c:v>549.43199999999979</c:v>
                </c:pt>
                <c:pt idx="1175">
                  <c:v>549.90000000000009</c:v>
                </c:pt>
                <c:pt idx="1176">
                  <c:v>550.36799999999948</c:v>
                </c:pt>
                <c:pt idx="1177">
                  <c:v>550.83599999999979</c:v>
                </c:pt>
                <c:pt idx="1178">
                  <c:v>551.30399999999997</c:v>
                </c:pt>
                <c:pt idx="1179">
                  <c:v>551.77200000000005</c:v>
                </c:pt>
                <c:pt idx="1180">
                  <c:v>552.24</c:v>
                </c:pt>
                <c:pt idx="1181">
                  <c:v>552.70799999999997</c:v>
                </c:pt>
                <c:pt idx="1182">
                  <c:v>553.17600000000004</c:v>
                </c:pt>
                <c:pt idx="1183">
                  <c:v>553.64400000000001</c:v>
                </c:pt>
                <c:pt idx="1184">
                  <c:v>554.11200000000008</c:v>
                </c:pt>
                <c:pt idx="1185">
                  <c:v>554.57999999999993</c:v>
                </c:pt>
                <c:pt idx="1186">
                  <c:v>555.048</c:v>
                </c:pt>
                <c:pt idx="1187">
                  <c:v>555.51599999999996</c:v>
                </c:pt>
                <c:pt idx="1188">
                  <c:v>555.98400000000004</c:v>
                </c:pt>
                <c:pt idx="1189">
                  <c:v>556.45199999999977</c:v>
                </c:pt>
                <c:pt idx="1190">
                  <c:v>556.91999999999996</c:v>
                </c:pt>
                <c:pt idx="1191">
                  <c:v>557.38800000000003</c:v>
                </c:pt>
                <c:pt idx="1192">
                  <c:v>557.85599999999977</c:v>
                </c:pt>
                <c:pt idx="1193">
                  <c:v>558.32400000000007</c:v>
                </c:pt>
                <c:pt idx="1194">
                  <c:v>558.79199999999992</c:v>
                </c:pt>
                <c:pt idx="1195">
                  <c:v>559.26</c:v>
                </c:pt>
                <c:pt idx="1196">
                  <c:v>559.72799999999972</c:v>
                </c:pt>
                <c:pt idx="1197">
                  <c:v>560.19600000000003</c:v>
                </c:pt>
                <c:pt idx="1198">
                  <c:v>560.6640000000001</c:v>
                </c:pt>
                <c:pt idx="1199">
                  <c:v>561.13199999999972</c:v>
                </c:pt>
                <c:pt idx="1200">
                  <c:v>561.6</c:v>
                </c:pt>
                <c:pt idx="1201">
                  <c:v>562.06799999999976</c:v>
                </c:pt>
                <c:pt idx="1202">
                  <c:v>562.53600000000006</c:v>
                </c:pt>
                <c:pt idx="1203">
                  <c:v>563.00399999999991</c:v>
                </c:pt>
                <c:pt idx="1204">
                  <c:v>563.47199999999998</c:v>
                </c:pt>
                <c:pt idx="1205">
                  <c:v>563.93999999999971</c:v>
                </c:pt>
                <c:pt idx="1206">
                  <c:v>564.40800000000002</c:v>
                </c:pt>
                <c:pt idx="1207">
                  <c:v>564.87600000000009</c:v>
                </c:pt>
                <c:pt idx="1208">
                  <c:v>565.34399999999971</c:v>
                </c:pt>
                <c:pt idx="1209">
                  <c:v>565.81199999999978</c:v>
                </c:pt>
                <c:pt idx="1210">
                  <c:v>566.2800000000002</c:v>
                </c:pt>
                <c:pt idx="1211">
                  <c:v>566.74800000000005</c:v>
                </c:pt>
                <c:pt idx="1212">
                  <c:v>567.21600000000001</c:v>
                </c:pt>
                <c:pt idx="1213">
                  <c:v>567.6840000000002</c:v>
                </c:pt>
                <c:pt idx="1214">
                  <c:v>568.15199999999982</c:v>
                </c:pt>
                <c:pt idx="1215">
                  <c:v>568.62</c:v>
                </c:pt>
                <c:pt idx="1216">
                  <c:v>569.08800000000031</c:v>
                </c:pt>
                <c:pt idx="1217">
                  <c:v>569.5559999999997</c:v>
                </c:pt>
                <c:pt idx="1218">
                  <c:v>570.024</c:v>
                </c:pt>
                <c:pt idx="1219">
                  <c:v>570.49199999999996</c:v>
                </c:pt>
                <c:pt idx="1220">
                  <c:v>570.95999999999981</c:v>
                </c:pt>
                <c:pt idx="1221">
                  <c:v>571.428</c:v>
                </c:pt>
                <c:pt idx="1222">
                  <c:v>571.89599999999996</c:v>
                </c:pt>
                <c:pt idx="1223">
                  <c:v>572.36399999999981</c:v>
                </c:pt>
                <c:pt idx="1224">
                  <c:v>572.83199999999977</c:v>
                </c:pt>
                <c:pt idx="1225">
                  <c:v>573.30000000000007</c:v>
                </c:pt>
                <c:pt idx="1226">
                  <c:v>573.76799999999969</c:v>
                </c:pt>
                <c:pt idx="1227">
                  <c:v>574.23599999999999</c:v>
                </c:pt>
                <c:pt idx="1228">
                  <c:v>574.70399999999995</c:v>
                </c:pt>
                <c:pt idx="1229">
                  <c:v>575.17200000000003</c:v>
                </c:pt>
                <c:pt idx="1230">
                  <c:v>575.64</c:v>
                </c:pt>
                <c:pt idx="1231">
                  <c:v>576.10799999999972</c:v>
                </c:pt>
                <c:pt idx="1232">
                  <c:v>576.57600000000002</c:v>
                </c:pt>
                <c:pt idx="1233">
                  <c:v>577.04399999999998</c:v>
                </c:pt>
                <c:pt idx="1234">
                  <c:v>577.51200000000006</c:v>
                </c:pt>
                <c:pt idx="1235">
                  <c:v>577.98</c:v>
                </c:pt>
                <c:pt idx="1236">
                  <c:v>578.44799999999975</c:v>
                </c:pt>
                <c:pt idx="1237">
                  <c:v>578.91599999999971</c:v>
                </c:pt>
                <c:pt idx="1238">
                  <c:v>579.38400000000001</c:v>
                </c:pt>
                <c:pt idx="1239">
                  <c:v>579.85199999999986</c:v>
                </c:pt>
                <c:pt idx="1240">
                  <c:v>580.31999999999971</c:v>
                </c:pt>
                <c:pt idx="1241">
                  <c:v>580.78800000000024</c:v>
                </c:pt>
                <c:pt idx="1242">
                  <c:v>581.25599999999997</c:v>
                </c:pt>
                <c:pt idx="1243">
                  <c:v>581.72400000000005</c:v>
                </c:pt>
                <c:pt idx="1244">
                  <c:v>582.19200000000001</c:v>
                </c:pt>
                <c:pt idx="1245">
                  <c:v>582.66</c:v>
                </c:pt>
                <c:pt idx="1246">
                  <c:v>583.1279999999997</c:v>
                </c:pt>
                <c:pt idx="1247">
                  <c:v>583.596</c:v>
                </c:pt>
                <c:pt idx="1248">
                  <c:v>584.06400000000008</c:v>
                </c:pt>
                <c:pt idx="1249">
                  <c:v>584.53199999999981</c:v>
                </c:pt>
                <c:pt idx="1250">
                  <c:v>585</c:v>
                </c:pt>
                <c:pt idx="1251">
                  <c:v>585.46799999999962</c:v>
                </c:pt>
                <c:pt idx="1252">
                  <c:v>585.93599999999981</c:v>
                </c:pt>
                <c:pt idx="1253">
                  <c:v>586.404</c:v>
                </c:pt>
                <c:pt idx="1254">
                  <c:v>586.87199999999996</c:v>
                </c:pt>
                <c:pt idx="1255">
                  <c:v>587.33999999999969</c:v>
                </c:pt>
                <c:pt idx="1256">
                  <c:v>587.80799999999977</c:v>
                </c:pt>
                <c:pt idx="1257">
                  <c:v>588.27600000000029</c:v>
                </c:pt>
                <c:pt idx="1258">
                  <c:v>588.74400000000003</c:v>
                </c:pt>
                <c:pt idx="1259">
                  <c:v>589.21199999999999</c:v>
                </c:pt>
                <c:pt idx="1260">
                  <c:v>589.67999999999995</c:v>
                </c:pt>
                <c:pt idx="1261">
                  <c:v>590.14800000000002</c:v>
                </c:pt>
                <c:pt idx="1262">
                  <c:v>590.61599999999999</c:v>
                </c:pt>
                <c:pt idx="1263">
                  <c:v>591.08400000000029</c:v>
                </c:pt>
                <c:pt idx="1264">
                  <c:v>591.55199999999979</c:v>
                </c:pt>
                <c:pt idx="1265">
                  <c:v>592.02</c:v>
                </c:pt>
                <c:pt idx="1266">
                  <c:v>592.48800000000028</c:v>
                </c:pt>
                <c:pt idx="1267">
                  <c:v>592.95599999999979</c:v>
                </c:pt>
                <c:pt idx="1268">
                  <c:v>593.42399999999998</c:v>
                </c:pt>
                <c:pt idx="1269">
                  <c:v>593.89199999999971</c:v>
                </c:pt>
                <c:pt idx="1270">
                  <c:v>594.35999999999979</c:v>
                </c:pt>
                <c:pt idx="1271">
                  <c:v>594.82799999999975</c:v>
                </c:pt>
                <c:pt idx="1272">
                  <c:v>595.29600000000005</c:v>
                </c:pt>
                <c:pt idx="1273">
                  <c:v>595.76400000000001</c:v>
                </c:pt>
                <c:pt idx="1274">
                  <c:v>596.23199999999997</c:v>
                </c:pt>
                <c:pt idx="1275">
                  <c:v>596.70000000000005</c:v>
                </c:pt>
                <c:pt idx="1276">
                  <c:v>597.16800000000001</c:v>
                </c:pt>
                <c:pt idx="1277">
                  <c:v>597.63599999999997</c:v>
                </c:pt>
                <c:pt idx="1278">
                  <c:v>598.10399999999993</c:v>
                </c:pt>
                <c:pt idx="1279">
                  <c:v>598.572</c:v>
                </c:pt>
                <c:pt idx="1280">
                  <c:v>599.04</c:v>
                </c:pt>
                <c:pt idx="1281">
                  <c:v>599.50800000000004</c:v>
                </c:pt>
                <c:pt idx="1282">
                  <c:v>599.976</c:v>
                </c:pt>
                <c:pt idx="1283">
                  <c:v>600.44399999999996</c:v>
                </c:pt>
                <c:pt idx="1284">
                  <c:v>600.91199999999981</c:v>
                </c:pt>
                <c:pt idx="1285">
                  <c:v>601.38</c:v>
                </c:pt>
                <c:pt idx="1286">
                  <c:v>601.84800000000007</c:v>
                </c:pt>
                <c:pt idx="1287">
                  <c:v>602.31599999999969</c:v>
                </c:pt>
                <c:pt idx="1288">
                  <c:v>602.78400000000022</c:v>
                </c:pt>
                <c:pt idx="1289">
                  <c:v>603.25200000000007</c:v>
                </c:pt>
                <c:pt idx="1290">
                  <c:v>603.72</c:v>
                </c:pt>
                <c:pt idx="1291">
                  <c:v>604.18799999999999</c:v>
                </c:pt>
                <c:pt idx="1292">
                  <c:v>604.65599999999972</c:v>
                </c:pt>
                <c:pt idx="1293">
                  <c:v>605.12400000000002</c:v>
                </c:pt>
                <c:pt idx="1294">
                  <c:v>605.59199999999998</c:v>
                </c:pt>
                <c:pt idx="1295">
                  <c:v>606.06000000000006</c:v>
                </c:pt>
                <c:pt idx="1296">
                  <c:v>606.52799999999968</c:v>
                </c:pt>
                <c:pt idx="1297">
                  <c:v>606.99599999999998</c:v>
                </c:pt>
                <c:pt idx="1298">
                  <c:v>607.46400000000006</c:v>
                </c:pt>
                <c:pt idx="1299">
                  <c:v>607.93199999999979</c:v>
                </c:pt>
                <c:pt idx="1300">
                  <c:v>608.40000000000009</c:v>
                </c:pt>
                <c:pt idx="1301">
                  <c:v>608.86799999999948</c:v>
                </c:pt>
                <c:pt idx="1302">
                  <c:v>609.33599999999979</c:v>
                </c:pt>
                <c:pt idx="1303">
                  <c:v>609.80399999999997</c:v>
                </c:pt>
                <c:pt idx="1304">
                  <c:v>610.27200000000005</c:v>
                </c:pt>
                <c:pt idx="1305">
                  <c:v>610.7399999999999</c:v>
                </c:pt>
                <c:pt idx="1306">
                  <c:v>611.20799999999997</c:v>
                </c:pt>
                <c:pt idx="1307">
                  <c:v>611.67600000000004</c:v>
                </c:pt>
                <c:pt idx="1308">
                  <c:v>612.14400000000001</c:v>
                </c:pt>
                <c:pt idx="1309">
                  <c:v>612.61200000000008</c:v>
                </c:pt>
                <c:pt idx="1310">
                  <c:v>613.07999999999993</c:v>
                </c:pt>
                <c:pt idx="1311">
                  <c:v>613.548</c:v>
                </c:pt>
                <c:pt idx="1312">
                  <c:v>614.01599999999996</c:v>
                </c:pt>
                <c:pt idx="1313">
                  <c:v>614.48400000000004</c:v>
                </c:pt>
                <c:pt idx="1314">
                  <c:v>614.95199999999977</c:v>
                </c:pt>
                <c:pt idx="1315">
                  <c:v>615.41999999999996</c:v>
                </c:pt>
                <c:pt idx="1316">
                  <c:v>615.88800000000003</c:v>
                </c:pt>
                <c:pt idx="1317">
                  <c:v>616.35599999999977</c:v>
                </c:pt>
                <c:pt idx="1318">
                  <c:v>616.82400000000007</c:v>
                </c:pt>
                <c:pt idx="1319">
                  <c:v>617.29199999999992</c:v>
                </c:pt>
                <c:pt idx="1320">
                  <c:v>617.76</c:v>
                </c:pt>
                <c:pt idx="1321">
                  <c:v>618.22799999999972</c:v>
                </c:pt>
                <c:pt idx="1322">
                  <c:v>618.69600000000003</c:v>
                </c:pt>
                <c:pt idx="1323">
                  <c:v>619.1640000000001</c:v>
                </c:pt>
                <c:pt idx="1324">
                  <c:v>619.63199999999972</c:v>
                </c:pt>
                <c:pt idx="1325">
                  <c:v>620.1</c:v>
                </c:pt>
                <c:pt idx="1326">
                  <c:v>620.56799999999976</c:v>
                </c:pt>
                <c:pt idx="1327">
                  <c:v>621.03600000000006</c:v>
                </c:pt>
                <c:pt idx="1328">
                  <c:v>621.50399999999991</c:v>
                </c:pt>
                <c:pt idx="1329">
                  <c:v>621.97199999999998</c:v>
                </c:pt>
                <c:pt idx="1330">
                  <c:v>622.43999999999971</c:v>
                </c:pt>
                <c:pt idx="1331">
                  <c:v>622.90800000000002</c:v>
                </c:pt>
                <c:pt idx="1332">
                  <c:v>623.37600000000009</c:v>
                </c:pt>
                <c:pt idx="1333">
                  <c:v>623.84399999999971</c:v>
                </c:pt>
                <c:pt idx="1334">
                  <c:v>624.31199999999978</c:v>
                </c:pt>
                <c:pt idx="1335">
                  <c:v>624.7800000000002</c:v>
                </c:pt>
                <c:pt idx="1336">
                  <c:v>625.24800000000005</c:v>
                </c:pt>
                <c:pt idx="1337">
                  <c:v>625.71600000000001</c:v>
                </c:pt>
                <c:pt idx="1338">
                  <c:v>626.1840000000002</c:v>
                </c:pt>
                <c:pt idx="1339">
                  <c:v>626.65199999999982</c:v>
                </c:pt>
                <c:pt idx="1340">
                  <c:v>627.12</c:v>
                </c:pt>
                <c:pt idx="1341">
                  <c:v>627.58800000000031</c:v>
                </c:pt>
                <c:pt idx="1342">
                  <c:v>628.0559999999997</c:v>
                </c:pt>
                <c:pt idx="1343">
                  <c:v>628.524</c:v>
                </c:pt>
                <c:pt idx="1344">
                  <c:v>628.99199999999996</c:v>
                </c:pt>
                <c:pt idx="1345">
                  <c:v>629.45999999999981</c:v>
                </c:pt>
                <c:pt idx="1346">
                  <c:v>629.928</c:v>
                </c:pt>
                <c:pt idx="1347">
                  <c:v>630.39599999999996</c:v>
                </c:pt>
                <c:pt idx="1348">
                  <c:v>630.86399999999981</c:v>
                </c:pt>
                <c:pt idx="1349">
                  <c:v>631.33199999999977</c:v>
                </c:pt>
                <c:pt idx="1350">
                  <c:v>631.80000000000007</c:v>
                </c:pt>
                <c:pt idx="1351">
                  <c:v>632.26800000000003</c:v>
                </c:pt>
                <c:pt idx="1352">
                  <c:v>632.73599999999999</c:v>
                </c:pt>
                <c:pt idx="1353">
                  <c:v>633.20399999999995</c:v>
                </c:pt>
                <c:pt idx="1354">
                  <c:v>633.67200000000003</c:v>
                </c:pt>
                <c:pt idx="1355">
                  <c:v>634.14</c:v>
                </c:pt>
                <c:pt idx="1356">
                  <c:v>634.60799999999972</c:v>
                </c:pt>
                <c:pt idx="1357">
                  <c:v>635.07600000000002</c:v>
                </c:pt>
                <c:pt idx="1358">
                  <c:v>635.54399999999998</c:v>
                </c:pt>
                <c:pt idx="1359">
                  <c:v>636.01200000000006</c:v>
                </c:pt>
                <c:pt idx="1360">
                  <c:v>636.48</c:v>
                </c:pt>
                <c:pt idx="1361">
                  <c:v>636.94799999999975</c:v>
                </c:pt>
                <c:pt idx="1362">
                  <c:v>637.41599999999971</c:v>
                </c:pt>
                <c:pt idx="1363">
                  <c:v>637.88400000000001</c:v>
                </c:pt>
                <c:pt idx="1364">
                  <c:v>638.35199999999975</c:v>
                </c:pt>
                <c:pt idx="1365">
                  <c:v>638.81999999999982</c:v>
                </c:pt>
                <c:pt idx="1366">
                  <c:v>639.28800000000024</c:v>
                </c:pt>
                <c:pt idx="1367">
                  <c:v>639.75599999999997</c:v>
                </c:pt>
                <c:pt idx="1368">
                  <c:v>640.22400000000005</c:v>
                </c:pt>
                <c:pt idx="1369">
                  <c:v>640.69200000000001</c:v>
                </c:pt>
                <c:pt idx="1370">
                  <c:v>641.16</c:v>
                </c:pt>
                <c:pt idx="1371">
                  <c:v>641.6279999999997</c:v>
                </c:pt>
                <c:pt idx="1372">
                  <c:v>642.096</c:v>
                </c:pt>
                <c:pt idx="1373">
                  <c:v>642.56400000000008</c:v>
                </c:pt>
                <c:pt idx="1374">
                  <c:v>643.03199999999981</c:v>
                </c:pt>
                <c:pt idx="1375">
                  <c:v>643.5</c:v>
                </c:pt>
                <c:pt idx="1376">
                  <c:v>643.96799999999962</c:v>
                </c:pt>
                <c:pt idx="1377">
                  <c:v>644.43599999999981</c:v>
                </c:pt>
                <c:pt idx="1378">
                  <c:v>644.904</c:v>
                </c:pt>
                <c:pt idx="1379">
                  <c:v>645.37199999999996</c:v>
                </c:pt>
                <c:pt idx="1380">
                  <c:v>645.83999999999969</c:v>
                </c:pt>
                <c:pt idx="1381">
                  <c:v>646.30799999999977</c:v>
                </c:pt>
                <c:pt idx="1382">
                  <c:v>646.77600000000029</c:v>
                </c:pt>
                <c:pt idx="1383">
                  <c:v>647.24400000000003</c:v>
                </c:pt>
                <c:pt idx="1384">
                  <c:v>647.71199999999999</c:v>
                </c:pt>
                <c:pt idx="1385">
                  <c:v>648.17999999999995</c:v>
                </c:pt>
                <c:pt idx="1386">
                  <c:v>648.64800000000002</c:v>
                </c:pt>
                <c:pt idx="1387">
                  <c:v>649.11599999999999</c:v>
                </c:pt>
                <c:pt idx="1388">
                  <c:v>649.58400000000029</c:v>
                </c:pt>
                <c:pt idx="1389">
                  <c:v>650.05199999999968</c:v>
                </c:pt>
                <c:pt idx="1390">
                  <c:v>650.52</c:v>
                </c:pt>
                <c:pt idx="1391">
                  <c:v>650.98800000000028</c:v>
                </c:pt>
                <c:pt idx="1392">
                  <c:v>651.45599999999979</c:v>
                </c:pt>
                <c:pt idx="1393">
                  <c:v>651.92399999999998</c:v>
                </c:pt>
                <c:pt idx="1394">
                  <c:v>652.39199999999971</c:v>
                </c:pt>
                <c:pt idx="1395">
                  <c:v>652.85999999999979</c:v>
                </c:pt>
                <c:pt idx="1396">
                  <c:v>653.32799999999975</c:v>
                </c:pt>
                <c:pt idx="1397">
                  <c:v>653.79600000000005</c:v>
                </c:pt>
                <c:pt idx="1398">
                  <c:v>654.26400000000001</c:v>
                </c:pt>
                <c:pt idx="1399">
                  <c:v>654.73199999999997</c:v>
                </c:pt>
                <c:pt idx="1400">
                  <c:v>655.20000000000005</c:v>
                </c:pt>
                <c:pt idx="1401">
                  <c:v>655.66800000000001</c:v>
                </c:pt>
                <c:pt idx="1402">
                  <c:v>656.13600000000008</c:v>
                </c:pt>
                <c:pt idx="1403">
                  <c:v>656.60399999999993</c:v>
                </c:pt>
                <c:pt idx="1404">
                  <c:v>657.072</c:v>
                </c:pt>
                <c:pt idx="1405">
                  <c:v>657.54</c:v>
                </c:pt>
                <c:pt idx="1406">
                  <c:v>658.00800000000004</c:v>
                </c:pt>
                <c:pt idx="1407">
                  <c:v>658.476</c:v>
                </c:pt>
                <c:pt idx="1408">
                  <c:v>658.94399999999996</c:v>
                </c:pt>
                <c:pt idx="1409">
                  <c:v>659.41199999999981</c:v>
                </c:pt>
                <c:pt idx="1410">
                  <c:v>659.88</c:v>
                </c:pt>
                <c:pt idx="1411">
                  <c:v>660.34800000000007</c:v>
                </c:pt>
                <c:pt idx="1412">
                  <c:v>660.81599999999969</c:v>
                </c:pt>
                <c:pt idx="1413">
                  <c:v>661.28400000000022</c:v>
                </c:pt>
                <c:pt idx="1414">
                  <c:v>661.75199999999973</c:v>
                </c:pt>
                <c:pt idx="1415">
                  <c:v>662.22</c:v>
                </c:pt>
                <c:pt idx="1416">
                  <c:v>662.68800000000033</c:v>
                </c:pt>
                <c:pt idx="1417">
                  <c:v>663.15599999999972</c:v>
                </c:pt>
                <c:pt idx="1418">
                  <c:v>663.62400000000002</c:v>
                </c:pt>
                <c:pt idx="1419">
                  <c:v>664.09199999999998</c:v>
                </c:pt>
                <c:pt idx="1420">
                  <c:v>664.56000000000006</c:v>
                </c:pt>
                <c:pt idx="1421">
                  <c:v>665.02799999999968</c:v>
                </c:pt>
                <c:pt idx="1422">
                  <c:v>665.49599999999998</c:v>
                </c:pt>
                <c:pt idx="1423">
                  <c:v>665.96400000000006</c:v>
                </c:pt>
                <c:pt idx="1424">
                  <c:v>666.43199999999979</c:v>
                </c:pt>
                <c:pt idx="1425">
                  <c:v>666.90000000000009</c:v>
                </c:pt>
                <c:pt idx="1426">
                  <c:v>667.36799999999948</c:v>
                </c:pt>
                <c:pt idx="1427">
                  <c:v>667.83599999999979</c:v>
                </c:pt>
                <c:pt idx="1428">
                  <c:v>668.30399999999997</c:v>
                </c:pt>
                <c:pt idx="1429">
                  <c:v>668.77200000000005</c:v>
                </c:pt>
                <c:pt idx="1430">
                  <c:v>669.2399999999999</c:v>
                </c:pt>
                <c:pt idx="1431">
                  <c:v>669.70799999999997</c:v>
                </c:pt>
                <c:pt idx="1432">
                  <c:v>670.17600000000004</c:v>
                </c:pt>
                <c:pt idx="1433">
                  <c:v>670.64400000000001</c:v>
                </c:pt>
                <c:pt idx="1434">
                  <c:v>671.11200000000008</c:v>
                </c:pt>
                <c:pt idx="1435">
                  <c:v>671.57999999999993</c:v>
                </c:pt>
                <c:pt idx="1436">
                  <c:v>672.048</c:v>
                </c:pt>
                <c:pt idx="1437">
                  <c:v>672.51599999999996</c:v>
                </c:pt>
                <c:pt idx="1438">
                  <c:v>672.98400000000004</c:v>
                </c:pt>
                <c:pt idx="1439">
                  <c:v>673.45199999999977</c:v>
                </c:pt>
                <c:pt idx="1440">
                  <c:v>673.92</c:v>
                </c:pt>
                <c:pt idx="1441">
                  <c:v>674.38800000000003</c:v>
                </c:pt>
                <c:pt idx="1442">
                  <c:v>674.85599999999977</c:v>
                </c:pt>
                <c:pt idx="1443">
                  <c:v>675.32400000000007</c:v>
                </c:pt>
                <c:pt idx="1444">
                  <c:v>675.79199999999992</c:v>
                </c:pt>
                <c:pt idx="1445">
                  <c:v>676.26</c:v>
                </c:pt>
                <c:pt idx="1446">
                  <c:v>676.72799999999972</c:v>
                </c:pt>
                <c:pt idx="1447">
                  <c:v>677.19600000000003</c:v>
                </c:pt>
                <c:pt idx="1448">
                  <c:v>677.66399999999999</c:v>
                </c:pt>
                <c:pt idx="1449">
                  <c:v>678.13199999999972</c:v>
                </c:pt>
                <c:pt idx="1450">
                  <c:v>678.6</c:v>
                </c:pt>
                <c:pt idx="1451">
                  <c:v>679.06799999999976</c:v>
                </c:pt>
                <c:pt idx="1452">
                  <c:v>679.53600000000006</c:v>
                </c:pt>
                <c:pt idx="1453">
                  <c:v>680.00400000000002</c:v>
                </c:pt>
                <c:pt idx="1454">
                  <c:v>680.47199999999998</c:v>
                </c:pt>
                <c:pt idx="1455">
                  <c:v>680.93999999999971</c:v>
                </c:pt>
                <c:pt idx="1456">
                  <c:v>681.40800000000002</c:v>
                </c:pt>
                <c:pt idx="1457">
                  <c:v>681.87600000000009</c:v>
                </c:pt>
                <c:pt idx="1458">
                  <c:v>682.34399999999971</c:v>
                </c:pt>
                <c:pt idx="1459">
                  <c:v>682.81199999999978</c:v>
                </c:pt>
                <c:pt idx="1460">
                  <c:v>683.2800000000002</c:v>
                </c:pt>
                <c:pt idx="1461">
                  <c:v>683.74800000000005</c:v>
                </c:pt>
                <c:pt idx="1462">
                  <c:v>684.21600000000001</c:v>
                </c:pt>
                <c:pt idx="1463">
                  <c:v>684.6840000000002</c:v>
                </c:pt>
                <c:pt idx="1464">
                  <c:v>685.1519999999997</c:v>
                </c:pt>
                <c:pt idx="1465">
                  <c:v>685.62</c:v>
                </c:pt>
                <c:pt idx="1466">
                  <c:v>686.08800000000031</c:v>
                </c:pt>
                <c:pt idx="1467">
                  <c:v>686.55599999999981</c:v>
                </c:pt>
                <c:pt idx="1468">
                  <c:v>687.024</c:v>
                </c:pt>
                <c:pt idx="1469">
                  <c:v>687.49199999999996</c:v>
                </c:pt>
                <c:pt idx="1470">
                  <c:v>687.95999999999981</c:v>
                </c:pt>
                <c:pt idx="1471">
                  <c:v>688.428</c:v>
                </c:pt>
                <c:pt idx="1472">
                  <c:v>688.89599999999996</c:v>
                </c:pt>
                <c:pt idx="1473">
                  <c:v>689.36399999999981</c:v>
                </c:pt>
                <c:pt idx="1474">
                  <c:v>689.83199999999977</c:v>
                </c:pt>
                <c:pt idx="1475">
                  <c:v>690.30000000000007</c:v>
                </c:pt>
                <c:pt idx="1476">
                  <c:v>690.76800000000003</c:v>
                </c:pt>
                <c:pt idx="1477">
                  <c:v>691.23599999999999</c:v>
                </c:pt>
                <c:pt idx="1478">
                  <c:v>691.70399999999995</c:v>
                </c:pt>
                <c:pt idx="1479">
                  <c:v>692.17200000000003</c:v>
                </c:pt>
                <c:pt idx="1480">
                  <c:v>692.64</c:v>
                </c:pt>
                <c:pt idx="1481">
                  <c:v>693.10799999999972</c:v>
                </c:pt>
                <c:pt idx="1482">
                  <c:v>693.57600000000002</c:v>
                </c:pt>
                <c:pt idx="1483">
                  <c:v>694.04399999999998</c:v>
                </c:pt>
                <c:pt idx="1484">
                  <c:v>694.51200000000006</c:v>
                </c:pt>
                <c:pt idx="1485">
                  <c:v>694.98</c:v>
                </c:pt>
                <c:pt idx="1486">
                  <c:v>695.44799999999975</c:v>
                </c:pt>
                <c:pt idx="1487">
                  <c:v>695.91599999999971</c:v>
                </c:pt>
                <c:pt idx="1488">
                  <c:v>696.38400000000001</c:v>
                </c:pt>
                <c:pt idx="1489">
                  <c:v>696.85199999999975</c:v>
                </c:pt>
                <c:pt idx="1490">
                  <c:v>697.31999999999982</c:v>
                </c:pt>
                <c:pt idx="1491">
                  <c:v>697.78800000000024</c:v>
                </c:pt>
                <c:pt idx="1492">
                  <c:v>698.25599999999997</c:v>
                </c:pt>
                <c:pt idx="1493">
                  <c:v>698.72400000000005</c:v>
                </c:pt>
                <c:pt idx="1494">
                  <c:v>699.19200000000001</c:v>
                </c:pt>
                <c:pt idx="1495">
                  <c:v>699.66</c:v>
                </c:pt>
                <c:pt idx="1496">
                  <c:v>700.1279999999997</c:v>
                </c:pt>
                <c:pt idx="1497">
                  <c:v>700.596</c:v>
                </c:pt>
                <c:pt idx="1498">
                  <c:v>701.06399999999996</c:v>
                </c:pt>
                <c:pt idx="1499">
                  <c:v>701.53199999999981</c:v>
                </c:pt>
                <c:pt idx="1500">
                  <c:v>702</c:v>
                </c:pt>
                <c:pt idx="1501">
                  <c:v>702.46799999999962</c:v>
                </c:pt>
                <c:pt idx="1502">
                  <c:v>702.93599999999981</c:v>
                </c:pt>
                <c:pt idx="1503">
                  <c:v>703.404</c:v>
                </c:pt>
                <c:pt idx="1504">
                  <c:v>703.87200000000007</c:v>
                </c:pt>
                <c:pt idx="1505">
                  <c:v>704.33999999999969</c:v>
                </c:pt>
                <c:pt idx="1506">
                  <c:v>704.80799999999977</c:v>
                </c:pt>
                <c:pt idx="1507">
                  <c:v>705.27600000000029</c:v>
                </c:pt>
                <c:pt idx="1508">
                  <c:v>705.74400000000003</c:v>
                </c:pt>
                <c:pt idx="1509">
                  <c:v>706.21199999999999</c:v>
                </c:pt>
                <c:pt idx="1510">
                  <c:v>706.68000000000018</c:v>
                </c:pt>
                <c:pt idx="1511">
                  <c:v>707.14800000000002</c:v>
                </c:pt>
                <c:pt idx="1512">
                  <c:v>707.61599999999999</c:v>
                </c:pt>
                <c:pt idx="1513">
                  <c:v>708.08400000000029</c:v>
                </c:pt>
                <c:pt idx="1514">
                  <c:v>708.55199999999968</c:v>
                </c:pt>
                <c:pt idx="1515">
                  <c:v>709.02</c:v>
                </c:pt>
                <c:pt idx="1516">
                  <c:v>709.48800000000028</c:v>
                </c:pt>
                <c:pt idx="1517">
                  <c:v>709.95599999999979</c:v>
                </c:pt>
                <c:pt idx="1518">
                  <c:v>710.42400000000009</c:v>
                </c:pt>
                <c:pt idx="1519">
                  <c:v>710.89199999999971</c:v>
                </c:pt>
                <c:pt idx="1520">
                  <c:v>711.35999999999979</c:v>
                </c:pt>
                <c:pt idx="1521">
                  <c:v>711.82799999999975</c:v>
                </c:pt>
                <c:pt idx="1522">
                  <c:v>712.29600000000005</c:v>
                </c:pt>
                <c:pt idx="1523">
                  <c:v>712.7639999999999</c:v>
                </c:pt>
                <c:pt idx="1524">
                  <c:v>713.23199999999997</c:v>
                </c:pt>
                <c:pt idx="1525">
                  <c:v>713.7</c:v>
                </c:pt>
                <c:pt idx="1526">
                  <c:v>714.16800000000001</c:v>
                </c:pt>
                <c:pt idx="1527">
                  <c:v>714.63600000000008</c:v>
                </c:pt>
                <c:pt idx="1528">
                  <c:v>715.10399999999993</c:v>
                </c:pt>
                <c:pt idx="1529">
                  <c:v>715.572</c:v>
                </c:pt>
                <c:pt idx="1530">
                  <c:v>716.04</c:v>
                </c:pt>
                <c:pt idx="1531">
                  <c:v>716.50800000000004</c:v>
                </c:pt>
                <c:pt idx="1532">
                  <c:v>716.976</c:v>
                </c:pt>
                <c:pt idx="1533">
                  <c:v>717.44399999999996</c:v>
                </c:pt>
                <c:pt idx="1534">
                  <c:v>717.91199999999981</c:v>
                </c:pt>
                <c:pt idx="1535">
                  <c:v>718.38</c:v>
                </c:pt>
                <c:pt idx="1536">
                  <c:v>718.84800000000007</c:v>
                </c:pt>
                <c:pt idx="1537">
                  <c:v>719.31599999999969</c:v>
                </c:pt>
                <c:pt idx="1538">
                  <c:v>719.78400000000022</c:v>
                </c:pt>
                <c:pt idx="1539">
                  <c:v>720.25199999999973</c:v>
                </c:pt>
                <c:pt idx="1540">
                  <c:v>720.72</c:v>
                </c:pt>
                <c:pt idx="1541">
                  <c:v>721.18800000000033</c:v>
                </c:pt>
                <c:pt idx="1542">
                  <c:v>721.65599999999972</c:v>
                </c:pt>
                <c:pt idx="1543">
                  <c:v>722.12400000000002</c:v>
                </c:pt>
                <c:pt idx="1544">
                  <c:v>722.59199999999998</c:v>
                </c:pt>
                <c:pt idx="1545">
                  <c:v>723.06000000000006</c:v>
                </c:pt>
                <c:pt idx="1546">
                  <c:v>723.52799999999968</c:v>
                </c:pt>
                <c:pt idx="1547">
                  <c:v>723.99599999999998</c:v>
                </c:pt>
                <c:pt idx="1548">
                  <c:v>724.46399999999971</c:v>
                </c:pt>
                <c:pt idx="1549">
                  <c:v>724.93199999999979</c:v>
                </c:pt>
                <c:pt idx="1550">
                  <c:v>725.40000000000009</c:v>
                </c:pt>
                <c:pt idx="1551">
                  <c:v>725.86799999999948</c:v>
                </c:pt>
                <c:pt idx="1552">
                  <c:v>726.33599999999979</c:v>
                </c:pt>
                <c:pt idx="1553">
                  <c:v>726.80399999999997</c:v>
                </c:pt>
                <c:pt idx="1554">
                  <c:v>727.27200000000005</c:v>
                </c:pt>
                <c:pt idx="1555">
                  <c:v>727.74</c:v>
                </c:pt>
                <c:pt idx="1556">
                  <c:v>728.20799999999997</c:v>
                </c:pt>
                <c:pt idx="1557">
                  <c:v>728.67600000000004</c:v>
                </c:pt>
                <c:pt idx="1558">
                  <c:v>729.14400000000001</c:v>
                </c:pt>
                <c:pt idx="1559">
                  <c:v>729.61200000000008</c:v>
                </c:pt>
                <c:pt idx="1560">
                  <c:v>730.07999999999993</c:v>
                </c:pt>
                <c:pt idx="1561">
                  <c:v>730.548</c:v>
                </c:pt>
                <c:pt idx="1562">
                  <c:v>731.01599999999996</c:v>
                </c:pt>
                <c:pt idx="1563">
                  <c:v>731.48400000000004</c:v>
                </c:pt>
                <c:pt idx="1564">
                  <c:v>731.95199999999977</c:v>
                </c:pt>
                <c:pt idx="1565">
                  <c:v>732.42</c:v>
                </c:pt>
                <c:pt idx="1566">
                  <c:v>732.88800000000003</c:v>
                </c:pt>
                <c:pt idx="1567">
                  <c:v>733.35599999999977</c:v>
                </c:pt>
                <c:pt idx="1568">
                  <c:v>733.82400000000007</c:v>
                </c:pt>
                <c:pt idx="1569">
                  <c:v>734.29199999999992</c:v>
                </c:pt>
                <c:pt idx="1570">
                  <c:v>734.76</c:v>
                </c:pt>
                <c:pt idx="1571">
                  <c:v>735.22799999999972</c:v>
                </c:pt>
                <c:pt idx="1572">
                  <c:v>735.69600000000003</c:v>
                </c:pt>
                <c:pt idx="1573">
                  <c:v>736.16399999999999</c:v>
                </c:pt>
                <c:pt idx="1574">
                  <c:v>736.63199999999972</c:v>
                </c:pt>
                <c:pt idx="1575">
                  <c:v>737.1</c:v>
                </c:pt>
                <c:pt idx="1576">
                  <c:v>737.56799999999976</c:v>
                </c:pt>
                <c:pt idx="1577">
                  <c:v>738.03600000000006</c:v>
                </c:pt>
                <c:pt idx="1578">
                  <c:v>738.50400000000002</c:v>
                </c:pt>
                <c:pt idx="1579">
                  <c:v>738.97199999999998</c:v>
                </c:pt>
                <c:pt idx="1580">
                  <c:v>739.43999999999971</c:v>
                </c:pt>
                <c:pt idx="1581">
                  <c:v>739.90800000000002</c:v>
                </c:pt>
                <c:pt idx="1582">
                  <c:v>740.37600000000009</c:v>
                </c:pt>
                <c:pt idx="1583">
                  <c:v>740.84399999999971</c:v>
                </c:pt>
                <c:pt idx="1584">
                  <c:v>741.31199999999978</c:v>
                </c:pt>
                <c:pt idx="1585">
                  <c:v>741.7800000000002</c:v>
                </c:pt>
                <c:pt idx="1586">
                  <c:v>742.24800000000005</c:v>
                </c:pt>
                <c:pt idx="1587">
                  <c:v>742.71600000000001</c:v>
                </c:pt>
                <c:pt idx="1588">
                  <c:v>743.1840000000002</c:v>
                </c:pt>
                <c:pt idx="1589">
                  <c:v>743.6519999999997</c:v>
                </c:pt>
                <c:pt idx="1590">
                  <c:v>744.12</c:v>
                </c:pt>
                <c:pt idx="1591">
                  <c:v>744.58800000000031</c:v>
                </c:pt>
                <c:pt idx="1592">
                  <c:v>745.05599999999981</c:v>
                </c:pt>
                <c:pt idx="1593">
                  <c:v>745.524</c:v>
                </c:pt>
                <c:pt idx="1594">
                  <c:v>745.99199999999996</c:v>
                </c:pt>
                <c:pt idx="1595">
                  <c:v>746.45999999999981</c:v>
                </c:pt>
                <c:pt idx="1596">
                  <c:v>746.928</c:v>
                </c:pt>
                <c:pt idx="1597">
                  <c:v>747.39599999999996</c:v>
                </c:pt>
                <c:pt idx="1598">
                  <c:v>747.86399999999969</c:v>
                </c:pt>
                <c:pt idx="1599">
                  <c:v>748.33199999999977</c:v>
                </c:pt>
                <c:pt idx="1600">
                  <c:v>748.80000000000007</c:v>
                </c:pt>
                <c:pt idx="1601">
                  <c:v>749.26800000000003</c:v>
                </c:pt>
                <c:pt idx="1602">
                  <c:v>749.73599999999999</c:v>
                </c:pt>
                <c:pt idx="1603">
                  <c:v>750.20399999999995</c:v>
                </c:pt>
                <c:pt idx="1604">
                  <c:v>750.67200000000003</c:v>
                </c:pt>
                <c:pt idx="1605">
                  <c:v>751.14</c:v>
                </c:pt>
                <c:pt idx="1606">
                  <c:v>751.60800000000029</c:v>
                </c:pt>
                <c:pt idx="1607">
                  <c:v>752.07600000000002</c:v>
                </c:pt>
                <c:pt idx="1608">
                  <c:v>752.54399999999998</c:v>
                </c:pt>
                <c:pt idx="1609">
                  <c:v>753.01200000000006</c:v>
                </c:pt>
                <c:pt idx="1610">
                  <c:v>753.48</c:v>
                </c:pt>
                <c:pt idx="1611">
                  <c:v>753.94799999999975</c:v>
                </c:pt>
                <c:pt idx="1612">
                  <c:v>754.41599999999971</c:v>
                </c:pt>
                <c:pt idx="1613">
                  <c:v>754.88400000000001</c:v>
                </c:pt>
                <c:pt idx="1614">
                  <c:v>755.35199999999975</c:v>
                </c:pt>
                <c:pt idx="1615">
                  <c:v>755.81999999999982</c:v>
                </c:pt>
                <c:pt idx="1616">
                  <c:v>756.28800000000024</c:v>
                </c:pt>
                <c:pt idx="1617">
                  <c:v>756.75599999999997</c:v>
                </c:pt>
                <c:pt idx="1618">
                  <c:v>757.22400000000005</c:v>
                </c:pt>
                <c:pt idx="1619">
                  <c:v>757.69200000000001</c:v>
                </c:pt>
                <c:pt idx="1620">
                  <c:v>758.16</c:v>
                </c:pt>
                <c:pt idx="1621">
                  <c:v>758.6279999999997</c:v>
                </c:pt>
                <c:pt idx="1622">
                  <c:v>759.096</c:v>
                </c:pt>
                <c:pt idx="1623">
                  <c:v>759.56399999999996</c:v>
                </c:pt>
                <c:pt idx="1624">
                  <c:v>760.03199999999981</c:v>
                </c:pt>
                <c:pt idx="1625">
                  <c:v>760.5</c:v>
                </c:pt>
                <c:pt idx="1626">
                  <c:v>760.96799999999962</c:v>
                </c:pt>
                <c:pt idx="1627">
                  <c:v>761.43599999999981</c:v>
                </c:pt>
                <c:pt idx="1628">
                  <c:v>761.904</c:v>
                </c:pt>
                <c:pt idx="1629">
                  <c:v>762.37200000000007</c:v>
                </c:pt>
                <c:pt idx="1630">
                  <c:v>762.83999999999969</c:v>
                </c:pt>
                <c:pt idx="1631">
                  <c:v>763.30799999999977</c:v>
                </c:pt>
                <c:pt idx="1632">
                  <c:v>763.77600000000029</c:v>
                </c:pt>
                <c:pt idx="1633">
                  <c:v>764.24400000000003</c:v>
                </c:pt>
                <c:pt idx="1634">
                  <c:v>764.71199999999999</c:v>
                </c:pt>
                <c:pt idx="1635">
                  <c:v>765.18000000000018</c:v>
                </c:pt>
                <c:pt idx="1636">
                  <c:v>765.64800000000002</c:v>
                </c:pt>
                <c:pt idx="1637">
                  <c:v>766.11599999999999</c:v>
                </c:pt>
                <c:pt idx="1638">
                  <c:v>766.58400000000029</c:v>
                </c:pt>
                <c:pt idx="1639">
                  <c:v>767.05199999999968</c:v>
                </c:pt>
                <c:pt idx="1640">
                  <c:v>767.52</c:v>
                </c:pt>
                <c:pt idx="1641">
                  <c:v>767.98800000000028</c:v>
                </c:pt>
                <c:pt idx="1642">
                  <c:v>768.45599999999979</c:v>
                </c:pt>
                <c:pt idx="1643">
                  <c:v>768.92400000000009</c:v>
                </c:pt>
                <c:pt idx="1644">
                  <c:v>769.39199999999971</c:v>
                </c:pt>
                <c:pt idx="1645">
                  <c:v>769.85999999999979</c:v>
                </c:pt>
                <c:pt idx="1646">
                  <c:v>770.32799999999975</c:v>
                </c:pt>
                <c:pt idx="1647">
                  <c:v>770.79600000000005</c:v>
                </c:pt>
                <c:pt idx="1648">
                  <c:v>771.2639999999999</c:v>
                </c:pt>
                <c:pt idx="1649">
                  <c:v>771.73199999999997</c:v>
                </c:pt>
                <c:pt idx="1650">
                  <c:v>772.2</c:v>
                </c:pt>
                <c:pt idx="1651">
                  <c:v>772.66800000000001</c:v>
                </c:pt>
                <c:pt idx="1652">
                  <c:v>773.13600000000008</c:v>
                </c:pt>
                <c:pt idx="1653">
                  <c:v>773.60399999999993</c:v>
                </c:pt>
                <c:pt idx="1654">
                  <c:v>774.072</c:v>
                </c:pt>
                <c:pt idx="1655">
                  <c:v>774.54</c:v>
                </c:pt>
                <c:pt idx="1656">
                  <c:v>775.00800000000004</c:v>
                </c:pt>
                <c:pt idx="1657">
                  <c:v>775.476</c:v>
                </c:pt>
                <c:pt idx="1658">
                  <c:v>775.94399999999996</c:v>
                </c:pt>
                <c:pt idx="1659">
                  <c:v>776.41199999999981</c:v>
                </c:pt>
                <c:pt idx="1660">
                  <c:v>776.88</c:v>
                </c:pt>
                <c:pt idx="1661">
                  <c:v>777.34800000000007</c:v>
                </c:pt>
                <c:pt idx="1662">
                  <c:v>777.81599999999969</c:v>
                </c:pt>
                <c:pt idx="1663">
                  <c:v>778.28400000000022</c:v>
                </c:pt>
                <c:pt idx="1664">
                  <c:v>778.75199999999973</c:v>
                </c:pt>
                <c:pt idx="1665">
                  <c:v>779.22</c:v>
                </c:pt>
                <c:pt idx="1666">
                  <c:v>779.68800000000033</c:v>
                </c:pt>
                <c:pt idx="1667">
                  <c:v>780.15599999999972</c:v>
                </c:pt>
                <c:pt idx="1668">
                  <c:v>780.62400000000002</c:v>
                </c:pt>
                <c:pt idx="1669">
                  <c:v>781.09199999999998</c:v>
                </c:pt>
                <c:pt idx="1670">
                  <c:v>781.56000000000006</c:v>
                </c:pt>
                <c:pt idx="1671">
                  <c:v>782.02799999999968</c:v>
                </c:pt>
                <c:pt idx="1672">
                  <c:v>782.49599999999998</c:v>
                </c:pt>
                <c:pt idx="1673">
                  <c:v>782.96399999999971</c:v>
                </c:pt>
                <c:pt idx="1674">
                  <c:v>783.43199999999979</c:v>
                </c:pt>
                <c:pt idx="1675">
                  <c:v>783.90000000000009</c:v>
                </c:pt>
                <c:pt idx="1676">
                  <c:v>784.36799999999948</c:v>
                </c:pt>
                <c:pt idx="1677">
                  <c:v>784.83599999999979</c:v>
                </c:pt>
                <c:pt idx="1678">
                  <c:v>785.30399999999997</c:v>
                </c:pt>
                <c:pt idx="1679">
                  <c:v>785.77200000000005</c:v>
                </c:pt>
                <c:pt idx="1680">
                  <c:v>786.24</c:v>
                </c:pt>
                <c:pt idx="1681">
                  <c:v>786.70799999999997</c:v>
                </c:pt>
                <c:pt idx="1682">
                  <c:v>787.17599999999993</c:v>
                </c:pt>
                <c:pt idx="1683">
                  <c:v>787.64400000000001</c:v>
                </c:pt>
                <c:pt idx="1684">
                  <c:v>788.11200000000008</c:v>
                </c:pt>
                <c:pt idx="1685">
                  <c:v>788.57999999999993</c:v>
                </c:pt>
                <c:pt idx="1686">
                  <c:v>789.048</c:v>
                </c:pt>
                <c:pt idx="1687">
                  <c:v>789.51599999999996</c:v>
                </c:pt>
                <c:pt idx="1688">
                  <c:v>789.98400000000004</c:v>
                </c:pt>
                <c:pt idx="1689">
                  <c:v>790.45199999999977</c:v>
                </c:pt>
                <c:pt idx="1690">
                  <c:v>790.92</c:v>
                </c:pt>
                <c:pt idx="1691">
                  <c:v>791.38800000000003</c:v>
                </c:pt>
                <c:pt idx="1692">
                  <c:v>791.85599999999977</c:v>
                </c:pt>
                <c:pt idx="1693">
                  <c:v>792.32400000000007</c:v>
                </c:pt>
                <c:pt idx="1694">
                  <c:v>792.79200000000003</c:v>
                </c:pt>
                <c:pt idx="1695">
                  <c:v>793.26</c:v>
                </c:pt>
                <c:pt idx="1696">
                  <c:v>793.72799999999972</c:v>
                </c:pt>
                <c:pt idx="1697">
                  <c:v>794.19600000000003</c:v>
                </c:pt>
                <c:pt idx="1698">
                  <c:v>794.66399999999999</c:v>
                </c:pt>
                <c:pt idx="1699">
                  <c:v>795.13199999999972</c:v>
                </c:pt>
                <c:pt idx="1700">
                  <c:v>795.6</c:v>
                </c:pt>
                <c:pt idx="1701">
                  <c:v>796.06799999999976</c:v>
                </c:pt>
                <c:pt idx="1702">
                  <c:v>796.53600000000006</c:v>
                </c:pt>
                <c:pt idx="1703">
                  <c:v>797.00400000000002</c:v>
                </c:pt>
                <c:pt idx="1704">
                  <c:v>797.47199999999998</c:v>
                </c:pt>
                <c:pt idx="1705">
                  <c:v>797.93999999999971</c:v>
                </c:pt>
                <c:pt idx="1706">
                  <c:v>798.40800000000002</c:v>
                </c:pt>
                <c:pt idx="1707">
                  <c:v>798.87599999999998</c:v>
                </c:pt>
                <c:pt idx="1708">
                  <c:v>799.34399999999982</c:v>
                </c:pt>
                <c:pt idx="1709">
                  <c:v>799.81199999999978</c:v>
                </c:pt>
                <c:pt idx="1710">
                  <c:v>800.2800000000002</c:v>
                </c:pt>
                <c:pt idx="1711">
                  <c:v>800.74800000000005</c:v>
                </c:pt>
                <c:pt idx="1712">
                  <c:v>801.21600000000001</c:v>
                </c:pt>
                <c:pt idx="1713">
                  <c:v>801.6840000000002</c:v>
                </c:pt>
                <c:pt idx="1714">
                  <c:v>802.1519999999997</c:v>
                </c:pt>
                <c:pt idx="1715">
                  <c:v>802.62</c:v>
                </c:pt>
                <c:pt idx="1716">
                  <c:v>803.08800000000031</c:v>
                </c:pt>
                <c:pt idx="1717">
                  <c:v>803.55599999999981</c:v>
                </c:pt>
                <c:pt idx="1718">
                  <c:v>804.024</c:v>
                </c:pt>
                <c:pt idx="1719">
                  <c:v>804.49199999999996</c:v>
                </c:pt>
                <c:pt idx="1720">
                  <c:v>804.95999999999981</c:v>
                </c:pt>
                <c:pt idx="1721">
                  <c:v>805.428</c:v>
                </c:pt>
                <c:pt idx="1722">
                  <c:v>805.89599999999996</c:v>
                </c:pt>
                <c:pt idx="1723">
                  <c:v>806.36399999999969</c:v>
                </c:pt>
                <c:pt idx="1724">
                  <c:v>806.83199999999977</c:v>
                </c:pt>
                <c:pt idx="1725">
                  <c:v>807.30000000000007</c:v>
                </c:pt>
                <c:pt idx="1726">
                  <c:v>807.76800000000003</c:v>
                </c:pt>
                <c:pt idx="1727">
                  <c:v>808.23599999999999</c:v>
                </c:pt>
                <c:pt idx="1728">
                  <c:v>808.70399999999995</c:v>
                </c:pt>
                <c:pt idx="1729">
                  <c:v>809.17200000000003</c:v>
                </c:pt>
                <c:pt idx="1730">
                  <c:v>809.64</c:v>
                </c:pt>
                <c:pt idx="1731">
                  <c:v>810.10800000000029</c:v>
                </c:pt>
                <c:pt idx="1732">
                  <c:v>810.57599999999991</c:v>
                </c:pt>
                <c:pt idx="1733">
                  <c:v>811.04399999999998</c:v>
                </c:pt>
                <c:pt idx="1734">
                  <c:v>811.51200000000006</c:v>
                </c:pt>
                <c:pt idx="1735">
                  <c:v>811.98</c:v>
                </c:pt>
                <c:pt idx="1736">
                  <c:v>812.44799999999975</c:v>
                </c:pt>
                <c:pt idx="1737">
                  <c:v>812.91599999999971</c:v>
                </c:pt>
                <c:pt idx="1738">
                  <c:v>813.38400000000001</c:v>
                </c:pt>
                <c:pt idx="1739">
                  <c:v>813.85199999999975</c:v>
                </c:pt>
                <c:pt idx="1740">
                  <c:v>814.31999999999982</c:v>
                </c:pt>
                <c:pt idx="1741">
                  <c:v>814.78800000000024</c:v>
                </c:pt>
                <c:pt idx="1742">
                  <c:v>815.25599999999997</c:v>
                </c:pt>
                <c:pt idx="1743">
                  <c:v>815.72400000000005</c:v>
                </c:pt>
                <c:pt idx="1744">
                  <c:v>816.19200000000001</c:v>
                </c:pt>
                <c:pt idx="1745">
                  <c:v>816.66000000000008</c:v>
                </c:pt>
                <c:pt idx="1746">
                  <c:v>817.1279999999997</c:v>
                </c:pt>
                <c:pt idx="1747">
                  <c:v>817.596</c:v>
                </c:pt>
                <c:pt idx="1748">
                  <c:v>818.06399999999996</c:v>
                </c:pt>
                <c:pt idx="1749">
                  <c:v>818.53199999999981</c:v>
                </c:pt>
                <c:pt idx="1750">
                  <c:v>819</c:v>
                </c:pt>
                <c:pt idx="1751">
                  <c:v>819.46799999999962</c:v>
                </c:pt>
                <c:pt idx="1752">
                  <c:v>819.93599999999981</c:v>
                </c:pt>
                <c:pt idx="1753">
                  <c:v>820.404</c:v>
                </c:pt>
                <c:pt idx="1754">
                  <c:v>820.87200000000007</c:v>
                </c:pt>
                <c:pt idx="1755">
                  <c:v>821.33999999999969</c:v>
                </c:pt>
                <c:pt idx="1756">
                  <c:v>821.80799999999977</c:v>
                </c:pt>
                <c:pt idx="1757">
                  <c:v>822.27599999999995</c:v>
                </c:pt>
                <c:pt idx="1758">
                  <c:v>822.74400000000003</c:v>
                </c:pt>
                <c:pt idx="1759">
                  <c:v>823.2120000000001</c:v>
                </c:pt>
                <c:pt idx="1760">
                  <c:v>823.68000000000018</c:v>
                </c:pt>
                <c:pt idx="1761">
                  <c:v>824.14800000000002</c:v>
                </c:pt>
                <c:pt idx="1762">
                  <c:v>824.61599999999999</c:v>
                </c:pt>
                <c:pt idx="1763">
                  <c:v>825.08400000000029</c:v>
                </c:pt>
                <c:pt idx="1764">
                  <c:v>825.55199999999968</c:v>
                </c:pt>
                <c:pt idx="1765">
                  <c:v>826.02</c:v>
                </c:pt>
                <c:pt idx="1766">
                  <c:v>826.48800000000028</c:v>
                </c:pt>
                <c:pt idx="1767">
                  <c:v>826.95599999999979</c:v>
                </c:pt>
                <c:pt idx="1768">
                  <c:v>827.42400000000009</c:v>
                </c:pt>
                <c:pt idx="1769">
                  <c:v>827.89199999999971</c:v>
                </c:pt>
                <c:pt idx="1770">
                  <c:v>828.35999999999979</c:v>
                </c:pt>
                <c:pt idx="1771">
                  <c:v>828.82799999999975</c:v>
                </c:pt>
                <c:pt idx="1772">
                  <c:v>829.29600000000005</c:v>
                </c:pt>
                <c:pt idx="1773">
                  <c:v>829.7639999999999</c:v>
                </c:pt>
                <c:pt idx="1774">
                  <c:v>830.23199999999997</c:v>
                </c:pt>
                <c:pt idx="1775">
                  <c:v>830.7</c:v>
                </c:pt>
                <c:pt idx="1776">
                  <c:v>831.16800000000001</c:v>
                </c:pt>
                <c:pt idx="1777">
                  <c:v>831.63600000000008</c:v>
                </c:pt>
                <c:pt idx="1778">
                  <c:v>832.10399999999993</c:v>
                </c:pt>
                <c:pt idx="1779">
                  <c:v>832.572</c:v>
                </c:pt>
                <c:pt idx="1780">
                  <c:v>833.04</c:v>
                </c:pt>
                <c:pt idx="1781">
                  <c:v>833.50800000000004</c:v>
                </c:pt>
                <c:pt idx="1782">
                  <c:v>833.976</c:v>
                </c:pt>
                <c:pt idx="1783">
                  <c:v>834.44399999999996</c:v>
                </c:pt>
                <c:pt idx="1784">
                  <c:v>834.91199999999981</c:v>
                </c:pt>
                <c:pt idx="1785">
                  <c:v>835.38</c:v>
                </c:pt>
                <c:pt idx="1786">
                  <c:v>835.84800000000007</c:v>
                </c:pt>
                <c:pt idx="1787">
                  <c:v>836.31599999999969</c:v>
                </c:pt>
                <c:pt idx="1788">
                  <c:v>836.78400000000022</c:v>
                </c:pt>
                <c:pt idx="1789">
                  <c:v>837.25199999999973</c:v>
                </c:pt>
                <c:pt idx="1790">
                  <c:v>837.72</c:v>
                </c:pt>
                <c:pt idx="1791">
                  <c:v>838.18799999999999</c:v>
                </c:pt>
                <c:pt idx="1792">
                  <c:v>838.65599999999972</c:v>
                </c:pt>
                <c:pt idx="1793">
                  <c:v>839.12400000000002</c:v>
                </c:pt>
                <c:pt idx="1794">
                  <c:v>839.59199999999998</c:v>
                </c:pt>
                <c:pt idx="1795">
                  <c:v>840.06000000000006</c:v>
                </c:pt>
                <c:pt idx="1796">
                  <c:v>840.52800000000002</c:v>
                </c:pt>
                <c:pt idx="1797">
                  <c:v>840.99599999999998</c:v>
                </c:pt>
                <c:pt idx="1798">
                  <c:v>841.46399999999971</c:v>
                </c:pt>
                <c:pt idx="1799">
                  <c:v>841.93199999999979</c:v>
                </c:pt>
                <c:pt idx="1800">
                  <c:v>842.40000000000009</c:v>
                </c:pt>
                <c:pt idx="1801">
                  <c:v>842.86799999999948</c:v>
                </c:pt>
                <c:pt idx="1802">
                  <c:v>843.33599999999979</c:v>
                </c:pt>
                <c:pt idx="1803">
                  <c:v>843.80399999999997</c:v>
                </c:pt>
                <c:pt idx="1804">
                  <c:v>844.27200000000005</c:v>
                </c:pt>
                <c:pt idx="1805">
                  <c:v>844.74</c:v>
                </c:pt>
                <c:pt idx="1806">
                  <c:v>845.20799999999997</c:v>
                </c:pt>
                <c:pt idx="1807">
                  <c:v>845.67599999999993</c:v>
                </c:pt>
                <c:pt idx="1808">
                  <c:v>846.14400000000001</c:v>
                </c:pt>
                <c:pt idx="1809">
                  <c:v>846.61200000000008</c:v>
                </c:pt>
                <c:pt idx="1810">
                  <c:v>847.08</c:v>
                </c:pt>
                <c:pt idx="1811">
                  <c:v>847.548</c:v>
                </c:pt>
                <c:pt idx="1812">
                  <c:v>848.01599999999996</c:v>
                </c:pt>
                <c:pt idx="1813">
                  <c:v>848.48400000000004</c:v>
                </c:pt>
                <c:pt idx="1814">
                  <c:v>848.95199999999977</c:v>
                </c:pt>
                <c:pt idx="1815">
                  <c:v>849.42</c:v>
                </c:pt>
                <c:pt idx="1816">
                  <c:v>849.88799999999969</c:v>
                </c:pt>
                <c:pt idx="1817">
                  <c:v>850.35599999999977</c:v>
                </c:pt>
                <c:pt idx="1818">
                  <c:v>850.82400000000007</c:v>
                </c:pt>
                <c:pt idx="1819">
                  <c:v>851.29200000000003</c:v>
                </c:pt>
                <c:pt idx="1820">
                  <c:v>851.76</c:v>
                </c:pt>
                <c:pt idx="1821">
                  <c:v>852.22799999999972</c:v>
                </c:pt>
                <c:pt idx="1822">
                  <c:v>852.69600000000003</c:v>
                </c:pt>
                <c:pt idx="1823">
                  <c:v>853.16399999999999</c:v>
                </c:pt>
                <c:pt idx="1824">
                  <c:v>853.63199999999972</c:v>
                </c:pt>
                <c:pt idx="1825">
                  <c:v>854.1</c:v>
                </c:pt>
                <c:pt idx="1826">
                  <c:v>854.56799999999976</c:v>
                </c:pt>
                <c:pt idx="1827">
                  <c:v>855.03600000000006</c:v>
                </c:pt>
                <c:pt idx="1828">
                  <c:v>855.50400000000002</c:v>
                </c:pt>
                <c:pt idx="1829">
                  <c:v>855.97199999999998</c:v>
                </c:pt>
                <c:pt idx="1830">
                  <c:v>856.43999999999971</c:v>
                </c:pt>
                <c:pt idx="1831">
                  <c:v>856.90800000000002</c:v>
                </c:pt>
                <c:pt idx="1832">
                  <c:v>857.37599999999998</c:v>
                </c:pt>
                <c:pt idx="1833">
                  <c:v>857.84399999999982</c:v>
                </c:pt>
                <c:pt idx="1834">
                  <c:v>858.31199999999978</c:v>
                </c:pt>
                <c:pt idx="1835">
                  <c:v>858.7800000000002</c:v>
                </c:pt>
                <c:pt idx="1836">
                  <c:v>859.24800000000005</c:v>
                </c:pt>
                <c:pt idx="1837">
                  <c:v>859.71600000000001</c:v>
                </c:pt>
                <c:pt idx="1838">
                  <c:v>860.1840000000002</c:v>
                </c:pt>
                <c:pt idx="1839">
                  <c:v>860.6519999999997</c:v>
                </c:pt>
                <c:pt idx="1840">
                  <c:v>861.12</c:v>
                </c:pt>
                <c:pt idx="1841">
                  <c:v>861.58799999999997</c:v>
                </c:pt>
                <c:pt idx="1842">
                  <c:v>862.05599999999981</c:v>
                </c:pt>
                <c:pt idx="1843">
                  <c:v>862.524</c:v>
                </c:pt>
                <c:pt idx="1844">
                  <c:v>862.99199999999996</c:v>
                </c:pt>
                <c:pt idx="1845">
                  <c:v>863.45999999999981</c:v>
                </c:pt>
                <c:pt idx="1846">
                  <c:v>863.928</c:v>
                </c:pt>
                <c:pt idx="1847">
                  <c:v>864.39600000000007</c:v>
                </c:pt>
                <c:pt idx="1848">
                  <c:v>864.86399999999969</c:v>
                </c:pt>
                <c:pt idx="1849">
                  <c:v>865.33199999999977</c:v>
                </c:pt>
                <c:pt idx="1850">
                  <c:v>865.80000000000007</c:v>
                </c:pt>
                <c:pt idx="1851">
                  <c:v>866.26800000000003</c:v>
                </c:pt>
                <c:pt idx="1852">
                  <c:v>866.73599999999999</c:v>
                </c:pt>
                <c:pt idx="1853">
                  <c:v>867.20399999999995</c:v>
                </c:pt>
                <c:pt idx="1854">
                  <c:v>867.67200000000003</c:v>
                </c:pt>
                <c:pt idx="1855">
                  <c:v>868.14</c:v>
                </c:pt>
                <c:pt idx="1856">
                  <c:v>868.60800000000029</c:v>
                </c:pt>
                <c:pt idx="1857">
                  <c:v>869.07599999999991</c:v>
                </c:pt>
                <c:pt idx="1858">
                  <c:v>869.54399999999998</c:v>
                </c:pt>
                <c:pt idx="1859">
                  <c:v>870.01200000000006</c:v>
                </c:pt>
                <c:pt idx="1860">
                  <c:v>870.48</c:v>
                </c:pt>
                <c:pt idx="1861">
                  <c:v>870.94800000000009</c:v>
                </c:pt>
                <c:pt idx="1862">
                  <c:v>871.41599999999971</c:v>
                </c:pt>
                <c:pt idx="1863">
                  <c:v>871.88400000000001</c:v>
                </c:pt>
                <c:pt idx="1864">
                  <c:v>872.35199999999975</c:v>
                </c:pt>
                <c:pt idx="1865">
                  <c:v>872.81999999999982</c:v>
                </c:pt>
                <c:pt idx="1866">
                  <c:v>873.2879999999999</c:v>
                </c:pt>
                <c:pt idx="1867">
                  <c:v>873.75599999999997</c:v>
                </c:pt>
                <c:pt idx="1868">
                  <c:v>874.22400000000005</c:v>
                </c:pt>
                <c:pt idx="1869">
                  <c:v>874.69200000000001</c:v>
                </c:pt>
                <c:pt idx="1870">
                  <c:v>875.16000000000008</c:v>
                </c:pt>
                <c:pt idx="1871">
                  <c:v>875.6279999999997</c:v>
                </c:pt>
                <c:pt idx="1872">
                  <c:v>876.096</c:v>
                </c:pt>
                <c:pt idx="1873">
                  <c:v>876.56399999999996</c:v>
                </c:pt>
                <c:pt idx="1874">
                  <c:v>877.03199999999981</c:v>
                </c:pt>
                <c:pt idx="1875">
                  <c:v>877.5</c:v>
                </c:pt>
                <c:pt idx="1876">
                  <c:v>877.96799999999962</c:v>
                </c:pt>
                <c:pt idx="1877">
                  <c:v>878.43599999999981</c:v>
                </c:pt>
                <c:pt idx="1878">
                  <c:v>878.904</c:v>
                </c:pt>
                <c:pt idx="1879">
                  <c:v>879.37200000000007</c:v>
                </c:pt>
                <c:pt idx="1880">
                  <c:v>879.83999999999969</c:v>
                </c:pt>
                <c:pt idx="1881">
                  <c:v>880.30799999999977</c:v>
                </c:pt>
                <c:pt idx="1882">
                  <c:v>880.77599999999995</c:v>
                </c:pt>
                <c:pt idx="1883">
                  <c:v>881.24400000000003</c:v>
                </c:pt>
                <c:pt idx="1884">
                  <c:v>881.7120000000001</c:v>
                </c:pt>
                <c:pt idx="1885">
                  <c:v>882.18000000000018</c:v>
                </c:pt>
                <c:pt idx="1886">
                  <c:v>882.64800000000002</c:v>
                </c:pt>
                <c:pt idx="1887">
                  <c:v>883.11599999999999</c:v>
                </c:pt>
                <c:pt idx="1888">
                  <c:v>883.58400000000029</c:v>
                </c:pt>
                <c:pt idx="1889">
                  <c:v>884.05199999999968</c:v>
                </c:pt>
                <c:pt idx="1890">
                  <c:v>884.52</c:v>
                </c:pt>
                <c:pt idx="1891">
                  <c:v>884.98799999999972</c:v>
                </c:pt>
                <c:pt idx="1892">
                  <c:v>885.45599999999979</c:v>
                </c:pt>
                <c:pt idx="1893">
                  <c:v>885.92400000000009</c:v>
                </c:pt>
                <c:pt idx="1894">
                  <c:v>886.39199999999971</c:v>
                </c:pt>
                <c:pt idx="1895">
                  <c:v>886.85999999999979</c:v>
                </c:pt>
                <c:pt idx="1896">
                  <c:v>887.32799999999975</c:v>
                </c:pt>
                <c:pt idx="1897">
                  <c:v>887.79600000000005</c:v>
                </c:pt>
                <c:pt idx="1898">
                  <c:v>888.26400000000001</c:v>
                </c:pt>
                <c:pt idx="1899">
                  <c:v>888.73199999999997</c:v>
                </c:pt>
                <c:pt idx="1900">
                  <c:v>889.2</c:v>
                </c:pt>
                <c:pt idx="1901">
                  <c:v>889.66800000000001</c:v>
                </c:pt>
                <c:pt idx="1902">
                  <c:v>890.13600000000008</c:v>
                </c:pt>
                <c:pt idx="1903">
                  <c:v>890.60399999999993</c:v>
                </c:pt>
                <c:pt idx="1904">
                  <c:v>891.072</c:v>
                </c:pt>
                <c:pt idx="1905">
                  <c:v>891.54</c:v>
                </c:pt>
                <c:pt idx="1906">
                  <c:v>892.00800000000004</c:v>
                </c:pt>
                <c:pt idx="1907">
                  <c:v>892.476</c:v>
                </c:pt>
                <c:pt idx="1908">
                  <c:v>892.94399999999996</c:v>
                </c:pt>
                <c:pt idx="1909">
                  <c:v>893.41199999999981</c:v>
                </c:pt>
                <c:pt idx="1910">
                  <c:v>893.88</c:v>
                </c:pt>
                <c:pt idx="1911">
                  <c:v>894.34800000000007</c:v>
                </c:pt>
                <c:pt idx="1912">
                  <c:v>894.81599999999969</c:v>
                </c:pt>
                <c:pt idx="1913">
                  <c:v>895.28400000000022</c:v>
                </c:pt>
                <c:pt idx="1914">
                  <c:v>895.75199999999973</c:v>
                </c:pt>
                <c:pt idx="1915">
                  <c:v>896.22</c:v>
                </c:pt>
                <c:pt idx="1916">
                  <c:v>896.68799999999999</c:v>
                </c:pt>
                <c:pt idx="1917">
                  <c:v>897.15599999999972</c:v>
                </c:pt>
                <c:pt idx="1918">
                  <c:v>897.62400000000002</c:v>
                </c:pt>
                <c:pt idx="1919">
                  <c:v>898.09199999999998</c:v>
                </c:pt>
                <c:pt idx="1920">
                  <c:v>898.56000000000006</c:v>
                </c:pt>
                <c:pt idx="1921">
                  <c:v>899.02800000000002</c:v>
                </c:pt>
                <c:pt idx="1922">
                  <c:v>899.49599999999998</c:v>
                </c:pt>
                <c:pt idx="1923">
                  <c:v>899.96399999999971</c:v>
                </c:pt>
                <c:pt idx="1924">
                  <c:v>900.43199999999979</c:v>
                </c:pt>
                <c:pt idx="1925">
                  <c:v>900.90000000000009</c:v>
                </c:pt>
                <c:pt idx="1926">
                  <c:v>901.36799999999948</c:v>
                </c:pt>
                <c:pt idx="1927">
                  <c:v>901.83599999999979</c:v>
                </c:pt>
                <c:pt idx="1928">
                  <c:v>902.30399999999997</c:v>
                </c:pt>
                <c:pt idx="1929">
                  <c:v>902.77200000000005</c:v>
                </c:pt>
                <c:pt idx="1930">
                  <c:v>903.24</c:v>
                </c:pt>
                <c:pt idx="1931">
                  <c:v>903.70799999999997</c:v>
                </c:pt>
                <c:pt idx="1932">
                  <c:v>904.17599999999993</c:v>
                </c:pt>
                <c:pt idx="1933">
                  <c:v>904.64400000000001</c:v>
                </c:pt>
                <c:pt idx="1934">
                  <c:v>905.11200000000008</c:v>
                </c:pt>
                <c:pt idx="1935">
                  <c:v>905.58</c:v>
                </c:pt>
                <c:pt idx="1936">
                  <c:v>906.048</c:v>
                </c:pt>
                <c:pt idx="1937">
                  <c:v>906.51599999999996</c:v>
                </c:pt>
                <c:pt idx="1938">
                  <c:v>906.98400000000004</c:v>
                </c:pt>
                <c:pt idx="1939">
                  <c:v>907.45199999999977</c:v>
                </c:pt>
                <c:pt idx="1940">
                  <c:v>907.92</c:v>
                </c:pt>
                <c:pt idx="1941">
                  <c:v>908.38799999999969</c:v>
                </c:pt>
                <c:pt idx="1942">
                  <c:v>908.85599999999977</c:v>
                </c:pt>
                <c:pt idx="1943">
                  <c:v>909.32400000000007</c:v>
                </c:pt>
                <c:pt idx="1944">
                  <c:v>909.79200000000003</c:v>
                </c:pt>
                <c:pt idx="1945">
                  <c:v>910.26</c:v>
                </c:pt>
                <c:pt idx="1946">
                  <c:v>910.72799999999972</c:v>
                </c:pt>
                <c:pt idx="1947">
                  <c:v>911.19600000000003</c:v>
                </c:pt>
                <c:pt idx="1948">
                  <c:v>911.66399999999999</c:v>
                </c:pt>
                <c:pt idx="1949">
                  <c:v>912.13200000000006</c:v>
                </c:pt>
                <c:pt idx="1950">
                  <c:v>912.6</c:v>
                </c:pt>
                <c:pt idx="1951">
                  <c:v>913.06799999999976</c:v>
                </c:pt>
                <c:pt idx="1952">
                  <c:v>913.53600000000006</c:v>
                </c:pt>
                <c:pt idx="1953">
                  <c:v>914.00400000000002</c:v>
                </c:pt>
                <c:pt idx="1954">
                  <c:v>914.47199999999998</c:v>
                </c:pt>
                <c:pt idx="1955">
                  <c:v>914.93999999999971</c:v>
                </c:pt>
                <c:pt idx="1956">
                  <c:v>915.40800000000002</c:v>
                </c:pt>
                <c:pt idx="1957">
                  <c:v>915.87599999999998</c:v>
                </c:pt>
                <c:pt idx="1958">
                  <c:v>916.34399999999982</c:v>
                </c:pt>
                <c:pt idx="1959">
                  <c:v>916.81199999999978</c:v>
                </c:pt>
                <c:pt idx="1960">
                  <c:v>917.2800000000002</c:v>
                </c:pt>
                <c:pt idx="1961">
                  <c:v>917.74800000000005</c:v>
                </c:pt>
                <c:pt idx="1962">
                  <c:v>918.21600000000001</c:v>
                </c:pt>
                <c:pt idx="1963">
                  <c:v>918.6840000000002</c:v>
                </c:pt>
                <c:pt idx="1964">
                  <c:v>919.1519999999997</c:v>
                </c:pt>
                <c:pt idx="1965">
                  <c:v>919.62</c:v>
                </c:pt>
                <c:pt idx="1966">
                  <c:v>920.08799999999997</c:v>
                </c:pt>
                <c:pt idx="1967">
                  <c:v>920.55599999999981</c:v>
                </c:pt>
                <c:pt idx="1968">
                  <c:v>921.024</c:v>
                </c:pt>
                <c:pt idx="1969">
                  <c:v>921.49199999999996</c:v>
                </c:pt>
                <c:pt idx="1970">
                  <c:v>921.95999999999981</c:v>
                </c:pt>
                <c:pt idx="1971">
                  <c:v>922.428</c:v>
                </c:pt>
                <c:pt idx="1972">
                  <c:v>922.89600000000007</c:v>
                </c:pt>
                <c:pt idx="1973">
                  <c:v>923.36399999999969</c:v>
                </c:pt>
                <c:pt idx="1974">
                  <c:v>923.83199999999977</c:v>
                </c:pt>
                <c:pt idx="1975">
                  <c:v>924.3</c:v>
                </c:pt>
                <c:pt idx="1976">
                  <c:v>924.76800000000003</c:v>
                </c:pt>
                <c:pt idx="1977">
                  <c:v>925.23599999999999</c:v>
                </c:pt>
                <c:pt idx="1978">
                  <c:v>925.70399999999995</c:v>
                </c:pt>
                <c:pt idx="1979">
                  <c:v>926.17200000000003</c:v>
                </c:pt>
                <c:pt idx="1980">
                  <c:v>926.64</c:v>
                </c:pt>
                <c:pt idx="1981">
                  <c:v>927.10800000000029</c:v>
                </c:pt>
                <c:pt idx="1982">
                  <c:v>927.57599999999991</c:v>
                </c:pt>
                <c:pt idx="1983">
                  <c:v>928.04399999999998</c:v>
                </c:pt>
                <c:pt idx="1984">
                  <c:v>928.51200000000006</c:v>
                </c:pt>
                <c:pt idx="1985">
                  <c:v>928.98</c:v>
                </c:pt>
                <c:pt idx="1986">
                  <c:v>929.44800000000009</c:v>
                </c:pt>
                <c:pt idx="1987">
                  <c:v>929.91599999999971</c:v>
                </c:pt>
                <c:pt idx="1988">
                  <c:v>930.38400000000001</c:v>
                </c:pt>
                <c:pt idx="1989">
                  <c:v>930.85199999999975</c:v>
                </c:pt>
                <c:pt idx="1990">
                  <c:v>931.31999999999982</c:v>
                </c:pt>
                <c:pt idx="1991">
                  <c:v>931.7879999999999</c:v>
                </c:pt>
                <c:pt idx="1992">
                  <c:v>932.25599999999997</c:v>
                </c:pt>
                <c:pt idx="1993">
                  <c:v>932.72400000000005</c:v>
                </c:pt>
                <c:pt idx="1994">
                  <c:v>933.19200000000001</c:v>
                </c:pt>
                <c:pt idx="1995">
                  <c:v>933.66000000000008</c:v>
                </c:pt>
                <c:pt idx="1996">
                  <c:v>934.1279999999997</c:v>
                </c:pt>
                <c:pt idx="1997">
                  <c:v>934.596</c:v>
                </c:pt>
                <c:pt idx="1998">
                  <c:v>935.06399999999996</c:v>
                </c:pt>
                <c:pt idx="1999">
                  <c:v>935.53199999999981</c:v>
                </c:pt>
                <c:pt idx="2000">
                  <c:v>936</c:v>
                </c:pt>
                <c:pt idx="2001">
                  <c:v>936.46799999999962</c:v>
                </c:pt>
                <c:pt idx="2002">
                  <c:v>936.93599999999981</c:v>
                </c:pt>
                <c:pt idx="2003">
                  <c:v>937.404</c:v>
                </c:pt>
                <c:pt idx="2004">
                  <c:v>937.87200000000007</c:v>
                </c:pt>
                <c:pt idx="2005">
                  <c:v>938.33999999999969</c:v>
                </c:pt>
                <c:pt idx="2006">
                  <c:v>938.80799999999977</c:v>
                </c:pt>
                <c:pt idx="2007">
                  <c:v>939.27599999999995</c:v>
                </c:pt>
                <c:pt idx="2008">
                  <c:v>939.74400000000003</c:v>
                </c:pt>
                <c:pt idx="2009">
                  <c:v>940.2120000000001</c:v>
                </c:pt>
                <c:pt idx="2010">
                  <c:v>940.68000000000018</c:v>
                </c:pt>
                <c:pt idx="2011">
                  <c:v>941.14800000000002</c:v>
                </c:pt>
                <c:pt idx="2012">
                  <c:v>941.61599999999999</c:v>
                </c:pt>
                <c:pt idx="2013">
                  <c:v>942.08400000000029</c:v>
                </c:pt>
                <c:pt idx="2014">
                  <c:v>942.55199999999968</c:v>
                </c:pt>
                <c:pt idx="2015">
                  <c:v>943.02</c:v>
                </c:pt>
                <c:pt idx="2016">
                  <c:v>943.48799999999972</c:v>
                </c:pt>
                <c:pt idx="2017">
                  <c:v>943.95599999999979</c:v>
                </c:pt>
                <c:pt idx="2018">
                  <c:v>944.42400000000009</c:v>
                </c:pt>
                <c:pt idx="2019">
                  <c:v>944.89199999999971</c:v>
                </c:pt>
                <c:pt idx="2020">
                  <c:v>945.35999999999979</c:v>
                </c:pt>
                <c:pt idx="2021">
                  <c:v>945.82799999999975</c:v>
                </c:pt>
                <c:pt idx="2022">
                  <c:v>946.29600000000005</c:v>
                </c:pt>
                <c:pt idx="2023">
                  <c:v>946.76400000000001</c:v>
                </c:pt>
                <c:pt idx="2024">
                  <c:v>947.23199999999997</c:v>
                </c:pt>
                <c:pt idx="2025">
                  <c:v>947.69999999999993</c:v>
                </c:pt>
                <c:pt idx="2026">
                  <c:v>948.16800000000001</c:v>
                </c:pt>
                <c:pt idx="2027">
                  <c:v>948.63600000000008</c:v>
                </c:pt>
                <c:pt idx="2028">
                  <c:v>949.10399999999993</c:v>
                </c:pt>
                <c:pt idx="2029">
                  <c:v>949.572</c:v>
                </c:pt>
                <c:pt idx="2030">
                  <c:v>950.04</c:v>
                </c:pt>
                <c:pt idx="2031">
                  <c:v>950.50800000000004</c:v>
                </c:pt>
                <c:pt idx="2032">
                  <c:v>950.976</c:v>
                </c:pt>
                <c:pt idx="2033">
                  <c:v>951.44399999999996</c:v>
                </c:pt>
                <c:pt idx="2034">
                  <c:v>951.91199999999981</c:v>
                </c:pt>
                <c:pt idx="2035">
                  <c:v>952.38</c:v>
                </c:pt>
                <c:pt idx="2036">
                  <c:v>952.84800000000007</c:v>
                </c:pt>
                <c:pt idx="2037">
                  <c:v>953.3159999999998</c:v>
                </c:pt>
                <c:pt idx="2038">
                  <c:v>953.78400000000022</c:v>
                </c:pt>
                <c:pt idx="2039">
                  <c:v>954.25199999999973</c:v>
                </c:pt>
                <c:pt idx="2040">
                  <c:v>954.72</c:v>
                </c:pt>
                <c:pt idx="2041">
                  <c:v>955.18799999999999</c:v>
                </c:pt>
                <c:pt idx="2042">
                  <c:v>955.65599999999972</c:v>
                </c:pt>
                <c:pt idx="2043">
                  <c:v>956.12400000000002</c:v>
                </c:pt>
                <c:pt idx="2044">
                  <c:v>956.59199999999998</c:v>
                </c:pt>
                <c:pt idx="2045">
                  <c:v>957.06000000000006</c:v>
                </c:pt>
                <c:pt idx="2046">
                  <c:v>957.52800000000002</c:v>
                </c:pt>
                <c:pt idx="2047">
                  <c:v>957.99599999999998</c:v>
                </c:pt>
                <c:pt idx="2048">
                  <c:v>958.46399999999971</c:v>
                </c:pt>
                <c:pt idx="2049">
                  <c:v>958.93199999999979</c:v>
                </c:pt>
                <c:pt idx="2050">
                  <c:v>959.4</c:v>
                </c:pt>
                <c:pt idx="2051">
                  <c:v>959.86799999999971</c:v>
                </c:pt>
                <c:pt idx="2052">
                  <c:v>960.33599999999979</c:v>
                </c:pt>
                <c:pt idx="2053">
                  <c:v>960.80399999999997</c:v>
                </c:pt>
                <c:pt idx="2054">
                  <c:v>961.27200000000005</c:v>
                </c:pt>
                <c:pt idx="2055">
                  <c:v>961.74</c:v>
                </c:pt>
                <c:pt idx="2056">
                  <c:v>962.20799999999997</c:v>
                </c:pt>
                <c:pt idx="2057">
                  <c:v>962.67599999999993</c:v>
                </c:pt>
                <c:pt idx="2058">
                  <c:v>963.14400000000001</c:v>
                </c:pt>
                <c:pt idx="2059">
                  <c:v>963.61200000000008</c:v>
                </c:pt>
                <c:pt idx="2060">
                  <c:v>964.08</c:v>
                </c:pt>
                <c:pt idx="2061">
                  <c:v>964.548</c:v>
                </c:pt>
                <c:pt idx="2062">
                  <c:v>965.01599999999996</c:v>
                </c:pt>
                <c:pt idx="2063">
                  <c:v>965.48400000000004</c:v>
                </c:pt>
                <c:pt idx="2064">
                  <c:v>965.95199999999977</c:v>
                </c:pt>
                <c:pt idx="2065">
                  <c:v>966.42</c:v>
                </c:pt>
                <c:pt idx="2066">
                  <c:v>966.88799999999969</c:v>
                </c:pt>
                <c:pt idx="2067">
                  <c:v>967.35599999999977</c:v>
                </c:pt>
                <c:pt idx="2068">
                  <c:v>967.82400000000007</c:v>
                </c:pt>
                <c:pt idx="2069">
                  <c:v>968.29200000000003</c:v>
                </c:pt>
                <c:pt idx="2070">
                  <c:v>968.76</c:v>
                </c:pt>
                <c:pt idx="2071">
                  <c:v>969.22799999999972</c:v>
                </c:pt>
                <c:pt idx="2072">
                  <c:v>969.69600000000003</c:v>
                </c:pt>
                <c:pt idx="2073">
                  <c:v>970.16399999999999</c:v>
                </c:pt>
                <c:pt idx="2074">
                  <c:v>970.63200000000006</c:v>
                </c:pt>
                <c:pt idx="2075">
                  <c:v>971.09999999999991</c:v>
                </c:pt>
                <c:pt idx="2076">
                  <c:v>971.56799999999976</c:v>
                </c:pt>
                <c:pt idx="2077">
                  <c:v>972.03600000000006</c:v>
                </c:pt>
                <c:pt idx="2078">
                  <c:v>972.50400000000002</c:v>
                </c:pt>
                <c:pt idx="2079">
                  <c:v>972.97199999999998</c:v>
                </c:pt>
                <c:pt idx="2080">
                  <c:v>973.43999999999971</c:v>
                </c:pt>
                <c:pt idx="2081">
                  <c:v>973.90800000000002</c:v>
                </c:pt>
                <c:pt idx="2082">
                  <c:v>974.37599999999998</c:v>
                </c:pt>
                <c:pt idx="2083">
                  <c:v>974.84399999999982</c:v>
                </c:pt>
                <c:pt idx="2084">
                  <c:v>975.31199999999978</c:v>
                </c:pt>
                <c:pt idx="2085">
                  <c:v>975.7800000000002</c:v>
                </c:pt>
                <c:pt idx="2086">
                  <c:v>976.24800000000005</c:v>
                </c:pt>
                <c:pt idx="2087">
                  <c:v>976.71600000000001</c:v>
                </c:pt>
                <c:pt idx="2088">
                  <c:v>977.18400000000031</c:v>
                </c:pt>
                <c:pt idx="2089">
                  <c:v>977.6519999999997</c:v>
                </c:pt>
                <c:pt idx="2090">
                  <c:v>978.12</c:v>
                </c:pt>
                <c:pt idx="2091">
                  <c:v>978.58799999999997</c:v>
                </c:pt>
                <c:pt idx="2092">
                  <c:v>979.05599999999981</c:v>
                </c:pt>
                <c:pt idx="2093">
                  <c:v>979.524</c:v>
                </c:pt>
                <c:pt idx="2094">
                  <c:v>979.99199999999996</c:v>
                </c:pt>
                <c:pt idx="2095">
                  <c:v>980.45999999999981</c:v>
                </c:pt>
                <c:pt idx="2096">
                  <c:v>980.928</c:v>
                </c:pt>
                <c:pt idx="2097">
                  <c:v>981.39600000000007</c:v>
                </c:pt>
                <c:pt idx="2098">
                  <c:v>981.86399999999969</c:v>
                </c:pt>
                <c:pt idx="2099">
                  <c:v>982.33199999999977</c:v>
                </c:pt>
                <c:pt idx="2100">
                  <c:v>982.8</c:v>
                </c:pt>
                <c:pt idx="2101">
                  <c:v>983.26800000000003</c:v>
                </c:pt>
                <c:pt idx="2102">
                  <c:v>983.7360000000001</c:v>
                </c:pt>
                <c:pt idx="2103">
                  <c:v>984.20399999999995</c:v>
                </c:pt>
                <c:pt idx="2104">
                  <c:v>984.67200000000003</c:v>
                </c:pt>
                <c:pt idx="2105">
                  <c:v>985.14</c:v>
                </c:pt>
                <c:pt idx="2106">
                  <c:v>985.60800000000029</c:v>
                </c:pt>
                <c:pt idx="2107">
                  <c:v>986.07599999999991</c:v>
                </c:pt>
                <c:pt idx="2108">
                  <c:v>986.54399999999998</c:v>
                </c:pt>
                <c:pt idx="2109">
                  <c:v>987.01199999999972</c:v>
                </c:pt>
                <c:pt idx="2110">
                  <c:v>987.48</c:v>
                </c:pt>
                <c:pt idx="2111">
                  <c:v>987.94800000000009</c:v>
                </c:pt>
                <c:pt idx="2112">
                  <c:v>988.41599999999971</c:v>
                </c:pt>
                <c:pt idx="2113">
                  <c:v>988.88400000000001</c:v>
                </c:pt>
                <c:pt idx="2114">
                  <c:v>989.35199999999975</c:v>
                </c:pt>
                <c:pt idx="2115">
                  <c:v>989.81999999999982</c:v>
                </c:pt>
                <c:pt idx="2116">
                  <c:v>990.2879999999999</c:v>
                </c:pt>
                <c:pt idx="2117">
                  <c:v>990.75599999999997</c:v>
                </c:pt>
                <c:pt idx="2118">
                  <c:v>991.22400000000005</c:v>
                </c:pt>
                <c:pt idx="2119">
                  <c:v>991.69200000000001</c:v>
                </c:pt>
                <c:pt idx="2120">
                  <c:v>992.16000000000008</c:v>
                </c:pt>
                <c:pt idx="2121">
                  <c:v>992.6279999999997</c:v>
                </c:pt>
                <c:pt idx="2122">
                  <c:v>993.096</c:v>
                </c:pt>
                <c:pt idx="2123">
                  <c:v>993.56399999999996</c:v>
                </c:pt>
                <c:pt idx="2124">
                  <c:v>994.03199999999981</c:v>
                </c:pt>
                <c:pt idx="2125">
                  <c:v>994.5</c:v>
                </c:pt>
                <c:pt idx="2126">
                  <c:v>994.96799999999962</c:v>
                </c:pt>
                <c:pt idx="2127">
                  <c:v>995.43599999999981</c:v>
                </c:pt>
                <c:pt idx="2128">
                  <c:v>995.904</c:v>
                </c:pt>
                <c:pt idx="2129">
                  <c:v>996.37200000000007</c:v>
                </c:pt>
                <c:pt idx="2130">
                  <c:v>996.83999999999969</c:v>
                </c:pt>
                <c:pt idx="2131">
                  <c:v>997.30799999999977</c:v>
                </c:pt>
                <c:pt idx="2132">
                  <c:v>997.77599999999995</c:v>
                </c:pt>
                <c:pt idx="2133">
                  <c:v>998.24400000000003</c:v>
                </c:pt>
                <c:pt idx="2134">
                  <c:v>998.71199999999999</c:v>
                </c:pt>
                <c:pt idx="2135">
                  <c:v>999.18000000000018</c:v>
                </c:pt>
                <c:pt idx="2136">
                  <c:v>999.64800000000002</c:v>
                </c:pt>
                <c:pt idx="2137">
                  <c:v>1000.116</c:v>
                </c:pt>
                <c:pt idx="2138">
                  <c:v>1000.5839999999999</c:v>
                </c:pt>
                <c:pt idx="2139">
                  <c:v>1001.0519999999998</c:v>
                </c:pt>
                <c:pt idx="2140">
                  <c:v>1001.52</c:v>
                </c:pt>
                <c:pt idx="2141">
                  <c:v>1001.9880000000003</c:v>
                </c:pt>
                <c:pt idx="2142">
                  <c:v>1002.4559999999998</c:v>
                </c:pt>
                <c:pt idx="2143">
                  <c:v>1002.924</c:v>
                </c:pt>
                <c:pt idx="2144">
                  <c:v>1003.3920000000001</c:v>
                </c:pt>
                <c:pt idx="2145">
                  <c:v>1003.8599999999998</c:v>
                </c:pt>
                <c:pt idx="2146">
                  <c:v>1004.3280000000001</c:v>
                </c:pt>
                <c:pt idx="2147">
                  <c:v>1004.796</c:v>
                </c:pt>
                <c:pt idx="2148">
                  <c:v>1005.2639999999999</c:v>
                </c:pt>
                <c:pt idx="2149">
                  <c:v>1005.7320000000001</c:v>
                </c:pt>
                <c:pt idx="2150">
                  <c:v>1006.1999999999999</c:v>
                </c:pt>
                <c:pt idx="2151">
                  <c:v>1006.6679999999997</c:v>
                </c:pt>
                <c:pt idx="2152">
                  <c:v>1007.1360000000001</c:v>
                </c:pt>
                <c:pt idx="2153">
                  <c:v>1007.6039999999999</c:v>
                </c:pt>
                <c:pt idx="2154">
                  <c:v>1008.0720000000001</c:v>
                </c:pt>
                <c:pt idx="2155">
                  <c:v>1008.54</c:v>
                </c:pt>
                <c:pt idx="2156">
                  <c:v>1009.0079999999997</c:v>
                </c:pt>
                <c:pt idx="2157">
                  <c:v>1009.476</c:v>
                </c:pt>
                <c:pt idx="2158">
                  <c:v>1009.944</c:v>
                </c:pt>
                <c:pt idx="2159">
                  <c:v>1010.4119999999998</c:v>
                </c:pt>
                <c:pt idx="2160">
                  <c:v>1010.88</c:v>
                </c:pt>
                <c:pt idx="2161">
                  <c:v>1011.348</c:v>
                </c:pt>
                <c:pt idx="2162">
                  <c:v>1011.8159999999998</c:v>
                </c:pt>
                <c:pt idx="2163">
                  <c:v>1012.2840000000002</c:v>
                </c:pt>
                <c:pt idx="2164">
                  <c:v>1012.7520000000001</c:v>
                </c:pt>
                <c:pt idx="2165">
                  <c:v>1013.22</c:v>
                </c:pt>
                <c:pt idx="2166">
                  <c:v>1013.6879999999999</c:v>
                </c:pt>
                <c:pt idx="2167">
                  <c:v>1014.1560000000001</c:v>
                </c:pt>
                <c:pt idx="2168">
                  <c:v>1014.624</c:v>
                </c:pt>
                <c:pt idx="2169">
                  <c:v>1015.0920000000001</c:v>
                </c:pt>
                <c:pt idx="2170">
                  <c:v>1015.5600000000001</c:v>
                </c:pt>
                <c:pt idx="2171">
                  <c:v>1016.0279999999997</c:v>
                </c:pt>
                <c:pt idx="2172">
                  <c:v>1016.4960000000001</c:v>
                </c:pt>
                <c:pt idx="2173">
                  <c:v>1016.9639999999997</c:v>
                </c:pt>
                <c:pt idx="2174">
                  <c:v>1017.4319999999997</c:v>
                </c:pt>
                <c:pt idx="2175">
                  <c:v>1017.9</c:v>
                </c:pt>
                <c:pt idx="2176">
                  <c:v>1018.3679999999995</c:v>
                </c:pt>
                <c:pt idx="2177">
                  <c:v>1018.8359999999999</c:v>
                </c:pt>
                <c:pt idx="2178">
                  <c:v>1019.304</c:v>
                </c:pt>
                <c:pt idx="2179">
                  <c:v>1019.7719999999999</c:v>
                </c:pt>
                <c:pt idx="2180">
                  <c:v>1020.24</c:v>
                </c:pt>
                <c:pt idx="2181">
                  <c:v>1020.7080000000002</c:v>
                </c:pt>
                <c:pt idx="2182">
                  <c:v>1021.176</c:v>
                </c:pt>
                <c:pt idx="2183">
                  <c:v>1021.644</c:v>
                </c:pt>
                <c:pt idx="2184">
                  <c:v>1022.1119999999999</c:v>
                </c:pt>
                <c:pt idx="2185">
                  <c:v>1022.58</c:v>
                </c:pt>
                <c:pt idx="2186">
                  <c:v>1023.048</c:v>
                </c:pt>
                <c:pt idx="2187">
                  <c:v>1023.5160000000001</c:v>
                </c:pt>
                <c:pt idx="2188">
                  <c:v>1023.984</c:v>
                </c:pt>
                <c:pt idx="2189">
                  <c:v>1024.452</c:v>
                </c:pt>
                <c:pt idx="2190">
                  <c:v>1024.92</c:v>
                </c:pt>
                <c:pt idx="2191">
                  <c:v>1025.3879999999999</c:v>
                </c:pt>
                <c:pt idx="2192">
                  <c:v>1025.856</c:v>
                </c:pt>
                <c:pt idx="2193">
                  <c:v>1026.3239999999998</c:v>
                </c:pt>
                <c:pt idx="2194">
                  <c:v>1026.7919999999999</c:v>
                </c:pt>
                <c:pt idx="2195">
                  <c:v>1027.26</c:v>
                </c:pt>
                <c:pt idx="2196">
                  <c:v>1027.7280000000001</c:v>
                </c:pt>
                <c:pt idx="2197">
                  <c:v>1028.1959999999999</c:v>
                </c:pt>
                <c:pt idx="2198">
                  <c:v>1028.6639999999998</c:v>
                </c:pt>
                <c:pt idx="2199">
                  <c:v>1029.1319999999998</c:v>
                </c:pt>
                <c:pt idx="2200">
                  <c:v>1029.5999999999999</c:v>
                </c:pt>
                <c:pt idx="2201">
                  <c:v>1030.068</c:v>
                </c:pt>
                <c:pt idx="2202">
                  <c:v>1030.5360000000001</c:v>
                </c:pt>
                <c:pt idx="2203">
                  <c:v>1031.0039999999999</c:v>
                </c:pt>
                <c:pt idx="2204">
                  <c:v>1031.472</c:v>
                </c:pt>
                <c:pt idx="2205">
                  <c:v>1031.94</c:v>
                </c:pt>
                <c:pt idx="2206">
                  <c:v>1032.4080000000001</c:v>
                </c:pt>
                <c:pt idx="2207">
                  <c:v>1032.876</c:v>
                </c:pt>
                <c:pt idx="2208">
                  <c:v>1033.3439999999998</c:v>
                </c:pt>
                <c:pt idx="2209">
                  <c:v>1033.8119999999999</c:v>
                </c:pt>
                <c:pt idx="2210">
                  <c:v>1034.2800000000002</c:v>
                </c:pt>
                <c:pt idx="2211">
                  <c:v>1034.748</c:v>
                </c:pt>
                <c:pt idx="2212">
                  <c:v>1035.2160000000001</c:v>
                </c:pt>
                <c:pt idx="2213">
                  <c:v>1035.6839999999995</c:v>
                </c:pt>
                <c:pt idx="2214">
                  <c:v>1036.1519999999998</c:v>
                </c:pt>
                <c:pt idx="2215">
                  <c:v>1036.6199999999999</c:v>
                </c:pt>
                <c:pt idx="2216">
                  <c:v>1037.088</c:v>
                </c:pt>
                <c:pt idx="2217">
                  <c:v>1037.556</c:v>
                </c:pt>
                <c:pt idx="2218">
                  <c:v>1038.0239999999999</c:v>
                </c:pt>
                <c:pt idx="2219">
                  <c:v>1038.492</c:v>
                </c:pt>
                <c:pt idx="2220">
                  <c:v>1038.96</c:v>
                </c:pt>
                <c:pt idx="2221">
                  <c:v>1039.4280000000001</c:v>
                </c:pt>
                <c:pt idx="2222">
                  <c:v>1039.896</c:v>
                </c:pt>
                <c:pt idx="2223">
                  <c:v>1040.3639999999998</c:v>
                </c:pt>
                <c:pt idx="2224">
                  <c:v>1040.8319999999999</c:v>
                </c:pt>
                <c:pt idx="2225">
                  <c:v>1041.3</c:v>
                </c:pt>
                <c:pt idx="2226">
                  <c:v>1041.768</c:v>
                </c:pt>
                <c:pt idx="2227">
                  <c:v>1042.2360000000001</c:v>
                </c:pt>
                <c:pt idx="2228">
                  <c:v>1042.7040000000002</c:v>
                </c:pt>
                <c:pt idx="2229">
                  <c:v>1043.1719999999998</c:v>
                </c:pt>
                <c:pt idx="2230">
                  <c:v>1043.6399999999999</c:v>
                </c:pt>
                <c:pt idx="2231">
                  <c:v>1044.1079999999999</c:v>
                </c:pt>
                <c:pt idx="2232">
                  <c:v>1044.576</c:v>
                </c:pt>
                <c:pt idx="2233">
                  <c:v>1045.0439999999999</c:v>
                </c:pt>
                <c:pt idx="2234">
                  <c:v>1045.5119999999999</c:v>
                </c:pt>
                <c:pt idx="2235">
                  <c:v>1045.98</c:v>
                </c:pt>
                <c:pt idx="2236">
                  <c:v>1046.4480000000001</c:v>
                </c:pt>
                <c:pt idx="2237">
                  <c:v>1046.9160000000004</c:v>
                </c:pt>
                <c:pt idx="2238">
                  <c:v>1047.3839999999998</c:v>
                </c:pt>
                <c:pt idx="2239">
                  <c:v>1047.8519999999999</c:v>
                </c:pt>
                <c:pt idx="2240">
                  <c:v>1048.32</c:v>
                </c:pt>
                <c:pt idx="2241">
                  <c:v>1048.788</c:v>
                </c:pt>
                <c:pt idx="2242">
                  <c:v>1049.2560000000001</c:v>
                </c:pt>
                <c:pt idx="2243">
                  <c:v>1049.7240000000002</c:v>
                </c:pt>
                <c:pt idx="2244">
                  <c:v>1050.1919999999998</c:v>
                </c:pt>
                <c:pt idx="2245">
                  <c:v>1050.6599999999999</c:v>
                </c:pt>
                <c:pt idx="2246">
                  <c:v>1051.1280000000002</c:v>
                </c:pt>
                <c:pt idx="2247">
                  <c:v>1051.596</c:v>
                </c:pt>
                <c:pt idx="2248">
                  <c:v>1052.0639999999999</c:v>
                </c:pt>
                <c:pt idx="2249">
                  <c:v>1052.5319999999999</c:v>
                </c:pt>
                <c:pt idx="2250">
                  <c:v>1053</c:v>
                </c:pt>
                <c:pt idx="2251">
                  <c:v>1053.4680000000001</c:v>
                </c:pt>
                <c:pt idx="2252">
                  <c:v>1053.9360000000001</c:v>
                </c:pt>
                <c:pt idx="2253">
                  <c:v>1054.404</c:v>
                </c:pt>
                <c:pt idx="2254">
                  <c:v>1054.8719999999998</c:v>
                </c:pt>
                <c:pt idx="2255">
                  <c:v>1055.3399999999999</c:v>
                </c:pt>
                <c:pt idx="2256">
                  <c:v>1055.808</c:v>
                </c:pt>
                <c:pt idx="2257">
                  <c:v>1056.2760000000001</c:v>
                </c:pt>
                <c:pt idx="2258">
                  <c:v>1056.7439999999999</c:v>
                </c:pt>
                <c:pt idx="2259">
                  <c:v>1057.212</c:v>
                </c:pt>
                <c:pt idx="2260">
                  <c:v>1057.6799999999998</c:v>
                </c:pt>
                <c:pt idx="2261">
                  <c:v>1058.1479999999999</c:v>
                </c:pt>
                <c:pt idx="2262">
                  <c:v>1058.616</c:v>
                </c:pt>
                <c:pt idx="2263">
                  <c:v>1059.0839999999998</c:v>
                </c:pt>
                <c:pt idx="2264">
                  <c:v>1059.5519999999999</c:v>
                </c:pt>
                <c:pt idx="2265">
                  <c:v>1060.02</c:v>
                </c:pt>
                <c:pt idx="2266">
                  <c:v>1060.4880000000001</c:v>
                </c:pt>
                <c:pt idx="2267">
                  <c:v>1060.9560000000001</c:v>
                </c:pt>
                <c:pt idx="2268">
                  <c:v>1061.424</c:v>
                </c:pt>
                <c:pt idx="2269">
                  <c:v>1061.8919999999998</c:v>
                </c:pt>
                <c:pt idx="2270">
                  <c:v>1062.3599999999999</c:v>
                </c:pt>
                <c:pt idx="2271">
                  <c:v>1062.8280000000002</c:v>
                </c:pt>
                <c:pt idx="2272">
                  <c:v>1063.296</c:v>
                </c:pt>
                <c:pt idx="2273">
                  <c:v>1063.7639999999999</c:v>
                </c:pt>
                <c:pt idx="2274">
                  <c:v>1064.232</c:v>
                </c:pt>
                <c:pt idx="2275">
                  <c:v>1064.7</c:v>
                </c:pt>
                <c:pt idx="2276">
                  <c:v>1065.1679999999999</c:v>
                </c:pt>
                <c:pt idx="2277">
                  <c:v>1065.636</c:v>
                </c:pt>
                <c:pt idx="2278">
                  <c:v>1066.1039999999998</c:v>
                </c:pt>
                <c:pt idx="2279">
                  <c:v>1066.5719999999999</c:v>
                </c:pt>
                <c:pt idx="2280">
                  <c:v>1067.04</c:v>
                </c:pt>
                <c:pt idx="2281">
                  <c:v>1067.508</c:v>
                </c:pt>
                <c:pt idx="2282">
                  <c:v>1067.9760000000001</c:v>
                </c:pt>
                <c:pt idx="2283">
                  <c:v>1068.444</c:v>
                </c:pt>
                <c:pt idx="2284">
                  <c:v>1068.912</c:v>
                </c:pt>
                <c:pt idx="2285">
                  <c:v>1069.3799999999999</c:v>
                </c:pt>
                <c:pt idx="2286">
                  <c:v>1069.848</c:v>
                </c:pt>
                <c:pt idx="2287">
                  <c:v>1070.316</c:v>
                </c:pt>
                <c:pt idx="2288">
                  <c:v>1070.7839999999999</c:v>
                </c:pt>
                <c:pt idx="2289">
                  <c:v>1071.2520000000002</c:v>
                </c:pt>
                <c:pt idx="2290">
                  <c:v>1071.72</c:v>
                </c:pt>
                <c:pt idx="2291">
                  <c:v>1072.1879999999999</c:v>
                </c:pt>
                <c:pt idx="2292">
                  <c:v>1072.6559999999999</c:v>
                </c:pt>
                <c:pt idx="2293">
                  <c:v>1073.1239999999998</c:v>
                </c:pt>
                <c:pt idx="2294">
                  <c:v>1073.5919999999999</c:v>
                </c:pt>
                <c:pt idx="2295">
                  <c:v>1074.06</c:v>
                </c:pt>
                <c:pt idx="2296">
                  <c:v>1074.528</c:v>
                </c:pt>
                <c:pt idx="2297">
                  <c:v>1074.9960000000001</c:v>
                </c:pt>
                <c:pt idx="2298">
                  <c:v>1075.4639999999999</c:v>
                </c:pt>
                <c:pt idx="2299">
                  <c:v>1075.932</c:v>
                </c:pt>
                <c:pt idx="2300">
                  <c:v>1076.4000000000001</c:v>
                </c:pt>
                <c:pt idx="2301">
                  <c:v>1076.8679999999999</c:v>
                </c:pt>
                <c:pt idx="2302">
                  <c:v>1077.336</c:v>
                </c:pt>
                <c:pt idx="2303">
                  <c:v>1077.8039999999999</c:v>
                </c:pt>
                <c:pt idx="2304">
                  <c:v>1078.2719999999999</c:v>
                </c:pt>
                <c:pt idx="2305">
                  <c:v>1078.74</c:v>
                </c:pt>
                <c:pt idx="2306">
                  <c:v>1079.2080000000001</c:v>
                </c:pt>
                <c:pt idx="2307">
                  <c:v>1079.6760000000002</c:v>
                </c:pt>
                <c:pt idx="2308">
                  <c:v>1080.1439999999998</c:v>
                </c:pt>
                <c:pt idx="2309">
                  <c:v>1080.6119999999999</c:v>
                </c:pt>
                <c:pt idx="2310">
                  <c:v>1081.08</c:v>
                </c:pt>
                <c:pt idx="2311">
                  <c:v>1081.548</c:v>
                </c:pt>
                <c:pt idx="2312">
                  <c:v>1082.0160000000001</c:v>
                </c:pt>
                <c:pt idx="2313">
                  <c:v>1082.4839999999999</c:v>
                </c:pt>
                <c:pt idx="2314">
                  <c:v>1082.952</c:v>
                </c:pt>
                <c:pt idx="2315">
                  <c:v>1083.42</c:v>
                </c:pt>
                <c:pt idx="2316">
                  <c:v>1083.8879999999999</c:v>
                </c:pt>
                <c:pt idx="2317">
                  <c:v>1084.356</c:v>
                </c:pt>
                <c:pt idx="2318">
                  <c:v>1084.8239999999998</c:v>
                </c:pt>
                <c:pt idx="2319">
                  <c:v>1085.2919999999999</c:v>
                </c:pt>
                <c:pt idx="2320">
                  <c:v>1085.76</c:v>
                </c:pt>
                <c:pt idx="2321">
                  <c:v>1086.2280000000001</c:v>
                </c:pt>
                <c:pt idx="2322">
                  <c:v>1086.6959999999999</c:v>
                </c:pt>
                <c:pt idx="2323">
                  <c:v>1087.1639999999998</c:v>
                </c:pt>
                <c:pt idx="2324">
                  <c:v>1087.6319999999998</c:v>
                </c:pt>
                <c:pt idx="2325">
                  <c:v>1088.0999999999999</c:v>
                </c:pt>
                <c:pt idx="2326">
                  <c:v>1088.568</c:v>
                </c:pt>
                <c:pt idx="2327">
                  <c:v>1089.0360000000001</c:v>
                </c:pt>
                <c:pt idx="2328">
                  <c:v>1089.5039999999999</c:v>
                </c:pt>
                <c:pt idx="2329">
                  <c:v>1089.972</c:v>
                </c:pt>
                <c:pt idx="2330">
                  <c:v>1090.44</c:v>
                </c:pt>
                <c:pt idx="2331">
                  <c:v>1090.9080000000001</c:v>
                </c:pt>
                <c:pt idx="2332">
                  <c:v>1091.376</c:v>
                </c:pt>
                <c:pt idx="2333">
                  <c:v>1091.8439999999998</c:v>
                </c:pt>
                <c:pt idx="2334">
                  <c:v>1092.3119999999999</c:v>
                </c:pt>
                <c:pt idx="2335">
                  <c:v>1092.78</c:v>
                </c:pt>
                <c:pt idx="2336">
                  <c:v>1093.248</c:v>
                </c:pt>
                <c:pt idx="2337">
                  <c:v>1093.7160000000001</c:v>
                </c:pt>
                <c:pt idx="2338">
                  <c:v>1094.1839999999995</c:v>
                </c:pt>
                <c:pt idx="2339">
                  <c:v>1094.6519999999998</c:v>
                </c:pt>
                <c:pt idx="2340">
                  <c:v>1095.1199999999999</c:v>
                </c:pt>
                <c:pt idx="2341">
                  <c:v>1095.588</c:v>
                </c:pt>
                <c:pt idx="2342">
                  <c:v>1096.056</c:v>
                </c:pt>
                <c:pt idx="2343">
                  <c:v>1096.5239999999999</c:v>
                </c:pt>
                <c:pt idx="2344">
                  <c:v>1096.992</c:v>
                </c:pt>
                <c:pt idx="2345">
                  <c:v>1097.46</c:v>
                </c:pt>
                <c:pt idx="2346">
                  <c:v>1097.9280000000001</c:v>
                </c:pt>
                <c:pt idx="2347">
                  <c:v>1098.396</c:v>
                </c:pt>
                <c:pt idx="2348">
                  <c:v>1098.8639999999998</c:v>
                </c:pt>
                <c:pt idx="2349">
                  <c:v>1099.3319999999999</c:v>
                </c:pt>
                <c:pt idx="2350">
                  <c:v>1099.8000000000002</c:v>
                </c:pt>
                <c:pt idx="2351">
                  <c:v>1100.268</c:v>
                </c:pt>
                <c:pt idx="2352">
                  <c:v>1100.7360000000001</c:v>
                </c:pt>
                <c:pt idx="2353">
                  <c:v>1101.2040000000002</c:v>
                </c:pt>
                <c:pt idx="2354">
                  <c:v>1101.6719999999998</c:v>
                </c:pt>
                <c:pt idx="2355">
                  <c:v>1102.1399999999999</c:v>
                </c:pt>
                <c:pt idx="2356">
                  <c:v>1102.6079999999999</c:v>
                </c:pt>
                <c:pt idx="2357">
                  <c:v>1103.076</c:v>
                </c:pt>
                <c:pt idx="2358">
                  <c:v>1103.5439999999999</c:v>
                </c:pt>
                <c:pt idx="2359">
                  <c:v>1104.0119999999999</c:v>
                </c:pt>
                <c:pt idx="2360">
                  <c:v>1104.48</c:v>
                </c:pt>
                <c:pt idx="2361">
                  <c:v>1104.9480000000001</c:v>
                </c:pt>
                <c:pt idx="2362">
                  <c:v>1105.4160000000004</c:v>
                </c:pt>
                <c:pt idx="2363">
                  <c:v>1105.8839999999998</c:v>
                </c:pt>
                <c:pt idx="2364">
                  <c:v>1106.3519999999999</c:v>
                </c:pt>
                <c:pt idx="2365">
                  <c:v>1106.82</c:v>
                </c:pt>
                <c:pt idx="2366">
                  <c:v>1107.288</c:v>
                </c:pt>
                <c:pt idx="2367">
                  <c:v>1107.7560000000001</c:v>
                </c:pt>
                <c:pt idx="2368">
                  <c:v>1108.2240000000002</c:v>
                </c:pt>
                <c:pt idx="2369">
                  <c:v>1108.6919999999998</c:v>
                </c:pt>
                <c:pt idx="2370">
                  <c:v>1109.1599999999999</c:v>
                </c:pt>
                <c:pt idx="2371">
                  <c:v>1109.6280000000002</c:v>
                </c:pt>
                <c:pt idx="2372">
                  <c:v>1110.096</c:v>
                </c:pt>
                <c:pt idx="2373">
                  <c:v>1110.5639999999999</c:v>
                </c:pt>
                <c:pt idx="2374">
                  <c:v>1111.0319999999999</c:v>
                </c:pt>
                <c:pt idx="2375">
                  <c:v>1111.5</c:v>
                </c:pt>
                <c:pt idx="2376">
                  <c:v>1111.9680000000001</c:v>
                </c:pt>
                <c:pt idx="2377">
                  <c:v>1112.4360000000001</c:v>
                </c:pt>
                <c:pt idx="2378">
                  <c:v>1112.904</c:v>
                </c:pt>
                <c:pt idx="2379">
                  <c:v>1113.3719999999998</c:v>
                </c:pt>
                <c:pt idx="2380">
                  <c:v>1113.8399999999999</c:v>
                </c:pt>
                <c:pt idx="2381">
                  <c:v>1114.308</c:v>
                </c:pt>
                <c:pt idx="2382">
                  <c:v>1114.7760000000001</c:v>
                </c:pt>
                <c:pt idx="2383">
                  <c:v>1115.2439999999999</c:v>
                </c:pt>
                <c:pt idx="2384">
                  <c:v>1115.712</c:v>
                </c:pt>
                <c:pt idx="2385">
                  <c:v>1116.1799999999998</c:v>
                </c:pt>
                <c:pt idx="2386">
                  <c:v>1116.6479999999999</c:v>
                </c:pt>
                <c:pt idx="2387">
                  <c:v>1117.116</c:v>
                </c:pt>
                <c:pt idx="2388">
                  <c:v>1117.5839999999998</c:v>
                </c:pt>
                <c:pt idx="2389">
                  <c:v>1118.0519999999999</c:v>
                </c:pt>
                <c:pt idx="2390">
                  <c:v>1118.52</c:v>
                </c:pt>
                <c:pt idx="2391">
                  <c:v>1118.9880000000001</c:v>
                </c:pt>
                <c:pt idx="2392">
                  <c:v>1119.4560000000001</c:v>
                </c:pt>
                <c:pt idx="2393">
                  <c:v>1119.924</c:v>
                </c:pt>
                <c:pt idx="2394">
                  <c:v>1120.3919999999998</c:v>
                </c:pt>
                <c:pt idx="2395">
                  <c:v>1120.8599999999999</c:v>
                </c:pt>
                <c:pt idx="2396">
                  <c:v>1121.3280000000002</c:v>
                </c:pt>
                <c:pt idx="2397">
                  <c:v>1121.796</c:v>
                </c:pt>
                <c:pt idx="2398">
                  <c:v>1122.2639999999999</c:v>
                </c:pt>
                <c:pt idx="2399">
                  <c:v>1122.732</c:v>
                </c:pt>
                <c:pt idx="2400">
                  <c:v>1123.2</c:v>
                </c:pt>
                <c:pt idx="2401">
                  <c:v>1123.6679999999999</c:v>
                </c:pt>
                <c:pt idx="2402">
                  <c:v>1124.136</c:v>
                </c:pt>
                <c:pt idx="2403">
                  <c:v>1124.6039999999998</c:v>
                </c:pt>
                <c:pt idx="2404">
                  <c:v>1125.0719999999999</c:v>
                </c:pt>
                <c:pt idx="2405">
                  <c:v>1125.54</c:v>
                </c:pt>
                <c:pt idx="2406">
                  <c:v>1126.008</c:v>
                </c:pt>
                <c:pt idx="2407">
                  <c:v>1126.4760000000001</c:v>
                </c:pt>
                <c:pt idx="2408">
                  <c:v>1126.944</c:v>
                </c:pt>
                <c:pt idx="2409">
                  <c:v>1127.412</c:v>
                </c:pt>
                <c:pt idx="2410">
                  <c:v>1127.8799999999999</c:v>
                </c:pt>
                <c:pt idx="2411">
                  <c:v>1128.348</c:v>
                </c:pt>
                <c:pt idx="2412">
                  <c:v>1128.816</c:v>
                </c:pt>
                <c:pt idx="2413">
                  <c:v>1129.2839999999999</c:v>
                </c:pt>
                <c:pt idx="2414">
                  <c:v>1129.7520000000002</c:v>
                </c:pt>
                <c:pt idx="2415">
                  <c:v>1130.22</c:v>
                </c:pt>
                <c:pt idx="2416">
                  <c:v>1130.6879999999999</c:v>
                </c:pt>
                <c:pt idx="2417">
                  <c:v>1131.1559999999999</c:v>
                </c:pt>
                <c:pt idx="2418">
                  <c:v>1131.6239999999998</c:v>
                </c:pt>
                <c:pt idx="2419">
                  <c:v>1132.0919999999999</c:v>
                </c:pt>
                <c:pt idx="2420">
                  <c:v>1132.56</c:v>
                </c:pt>
                <c:pt idx="2421">
                  <c:v>1133.028</c:v>
                </c:pt>
                <c:pt idx="2422">
                  <c:v>1133.4960000000001</c:v>
                </c:pt>
                <c:pt idx="2423">
                  <c:v>1133.9639999999999</c:v>
                </c:pt>
                <c:pt idx="2424">
                  <c:v>1134.432</c:v>
                </c:pt>
                <c:pt idx="2425">
                  <c:v>1134.9000000000001</c:v>
                </c:pt>
                <c:pt idx="2426">
                  <c:v>1135.3679999999999</c:v>
                </c:pt>
                <c:pt idx="2427">
                  <c:v>1135.836</c:v>
                </c:pt>
                <c:pt idx="2428">
                  <c:v>1136.3039999999999</c:v>
                </c:pt>
                <c:pt idx="2429">
                  <c:v>1136.7719999999999</c:v>
                </c:pt>
                <c:pt idx="2430">
                  <c:v>1137.24</c:v>
                </c:pt>
                <c:pt idx="2431">
                  <c:v>1137.7080000000001</c:v>
                </c:pt>
                <c:pt idx="2432">
                  <c:v>1138.1760000000002</c:v>
                </c:pt>
                <c:pt idx="2433">
                  <c:v>1138.6439999999998</c:v>
                </c:pt>
                <c:pt idx="2434">
                  <c:v>1139.1119999999999</c:v>
                </c:pt>
                <c:pt idx="2435">
                  <c:v>1139.58</c:v>
                </c:pt>
                <c:pt idx="2436">
                  <c:v>1140.048</c:v>
                </c:pt>
                <c:pt idx="2437">
                  <c:v>1140.5160000000001</c:v>
                </c:pt>
                <c:pt idx="2438">
                  <c:v>1140.9839999999999</c:v>
                </c:pt>
                <c:pt idx="2439">
                  <c:v>1141.452</c:v>
                </c:pt>
                <c:pt idx="2440">
                  <c:v>1141.92</c:v>
                </c:pt>
                <c:pt idx="2441">
                  <c:v>1142.3879999999999</c:v>
                </c:pt>
                <c:pt idx="2442">
                  <c:v>1142.856</c:v>
                </c:pt>
                <c:pt idx="2443">
                  <c:v>1143.3239999999998</c:v>
                </c:pt>
                <c:pt idx="2444">
                  <c:v>1143.7919999999999</c:v>
                </c:pt>
                <c:pt idx="2445">
                  <c:v>1144.26</c:v>
                </c:pt>
                <c:pt idx="2446">
                  <c:v>1144.7280000000001</c:v>
                </c:pt>
                <c:pt idx="2447">
                  <c:v>1145.1959999999999</c:v>
                </c:pt>
                <c:pt idx="2448">
                  <c:v>1145.6639999999998</c:v>
                </c:pt>
                <c:pt idx="2449">
                  <c:v>1146.1319999999998</c:v>
                </c:pt>
                <c:pt idx="2450">
                  <c:v>1146.5999999999999</c:v>
                </c:pt>
                <c:pt idx="2451">
                  <c:v>1147.068</c:v>
                </c:pt>
                <c:pt idx="2452">
                  <c:v>1147.5360000000001</c:v>
                </c:pt>
                <c:pt idx="2453">
                  <c:v>1148.0039999999999</c:v>
                </c:pt>
                <c:pt idx="2454">
                  <c:v>1148.472</c:v>
                </c:pt>
                <c:pt idx="2455">
                  <c:v>1148.94</c:v>
                </c:pt>
                <c:pt idx="2456">
                  <c:v>1149.4080000000001</c:v>
                </c:pt>
                <c:pt idx="2457">
                  <c:v>1149.876</c:v>
                </c:pt>
                <c:pt idx="2458">
                  <c:v>1150.3439999999998</c:v>
                </c:pt>
                <c:pt idx="2459">
                  <c:v>1150.8119999999999</c:v>
                </c:pt>
                <c:pt idx="2460">
                  <c:v>1151.28</c:v>
                </c:pt>
                <c:pt idx="2461">
                  <c:v>1151.748</c:v>
                </c:pt>
                <c:pt idx="2462">
                  <c:v>1152.2160000000001</c:v>
                </c:pt>
                <c:pt idx="2463">
                  <c:v>1152.6839999999995</c:v>
                </c:pt>
                <c:pt idx="2464">
                  <c:v>1153.1519999999998</c:v>
                </c:pt>
                <c:pt idx="2465">
                  <c:v>1153.6199999999999</c:v>
                </c:pt>
                <c:pt idx="2466">
                  <c:v>1154.088</c:v>
                </c:pt>
                <c:pt idx="2467">
                  <c:v>1154.556</c:v>
                </c:pt>
                <c:pt idx="2468">
                  <c:v>1155.0239999999999</c:v>
                </c:pt>
                <c:pt idx="2469">
                  <c:v>1155.492</c:v>
                </c:pt>
                <c:pt idx="2470">
                  <c:v>1155.96</c:v>
                </c:pt>
                <c:pt idx="2471">
                  <c:v>1156.4280000000001</c:v>
                </c:pt>
                <c:pt idx="2472">
                  <c:v>1156.896</c:v>
                </c:pt>
                <c:pt idx="2473">
                  <c:v>1157.3639999999998</c:v>
                </c:pt>
                <c:pt idx="2474">
                  <c:v>1157.8319999999999</c:v>
                </c:pt>
                <c:pt idx="2475">
                  <c:v>1158.3000000000002</c:v>
                </c:pt>
                <c:pt idx="2476">
                  <c:v>1158.768</c:v>
                </c:pt>
                <c:pt idx="2477">
                  <c:v>1159.2360000000001</c:v>
                </c:pt>
                <c:pt idx="2478">
                  <c:v>1159.7040000000002</c:v>
                </c:pt>
                <c:pt idx="2479">
                  <c:v>1160.1719999999998</c:v>
                </c:pt>
                <c:pt idx="2480">
                  <c:v>1160.6399999999999</c:v>
                </c:pt>
                <c:pt idx="2481">
                  <c:v>1161.1079999999999</c:v>
                </c:pt>
                <c:pt idx="2482">
                  <c:v>1161.576</c:v>
                </c:pt>
                <c:pt idx="2483">
                  <c:v>1162.0439999999999</c:v>
                </c:pt>
                <c:pt idx="2484">
                  <c:v>1162.5119999999999</c:v>
                </c:pt>
                <c:pt idx="2485">
                  <c:v>1162.98</c:v>
                </c:pt>
                <c:pt idx="2486">
                  <c:v>1163.4480000000001</c:v>
                </c:pt>
                <c:pt idx="2487">
                  <c:v>1163.9160000000004</c:v>
                </c:pt>
                <c:pt idx="2488">
                  <c:v>1164.3839999999998</c:v>
                </c:pt>
                <c:pt idx="2489">
                  <c:v>1164.8519999999999</c:v>
                </c:pt>
                <c:pt idx="2490">
                  <c:v>1165.32</c:v>
                </c:pt>
                <c:pt idx="2491">
                  <c:v>1165.788</c:v>
                </c:pt>
                <c:pt idx="2492">
                  <c:v>1166.2560000000001</c:v>
                </c:pt>
                <c:pt idx="2493">
                  <c:v>1166.7240000000002</c:v>
                </c:pt>
                <c:pt idx="2494">
                  <c:v>1167.1919999999998</c:v>
                </c:pt>
                <c:pt idx="2495">
                  <c:v>1167.6599999999999</c:v>
                </c:pt>
                <c:pt idx="2496">
                  <c:v>1168.1280000000002</c:v>
                </c:pt>
                <c:pt idx="2497">
                  <c:v>1168.596</c:v>
                </c:pt>
                <c:pt idx="2498">
                  <c:v>1169.0639999999999</c:v>
                </c:pt>
                <c:pt idx="2499">
                  <c:v>1169.5319999999999</c:v>
                </c:pt>
                <c:pt idx="2500">
                  <c:v>1170</c:v>
                </c:pt>
                <c:pt idx="2501">
                  <c:v>1170.4680000000001</c:v>
                </c:pt>
                <c:pt idx="2502">
                  <c:v>1170.9360000000001</c:v>
                </c:pt>
                <c:pt idx="2503">
                  <c:v>1171.404</c:v>
                </c:pt>
                <c:pt idx="2504">
                  <c:v>1171.8719999999998</c:v>
                </c:pt>
                <c:pt idx="2505">
                  <c:v>1172.3399999999999</c:v>
                </c:pt>
                <c:pt idx="2506">
                  <c:v>1172.808</c:v>
                </c:pt>
                <c:pt idx="2507">
                  <c:v>1173.2760000000001</c:v>
                </c:pt>
                <c:pt idx="2508">
                  <c:v>1173.7439999999999</c:v>
                </c:pt>
                <c:pt idx="2509">
                  <c:v>1174.212</c:v>
                </c:pt>
                <c:pt idx="2510">
                  <c:v>1174.6799999999998</c:v>
                </c:pt>
                <c:pt idx="2511">
                  <c:v>1175.1479999999999</c:v>
                </c:pt>
                <c:pt idx="2512">
                  <c:v>1175.616</c:v>
                </c:pt>
                <c:pt idx="2513">
                  <c:v>1176.0839999999998</c:v>
                </c:pt>
                <c:pt idx="2514">
                  <c:v>1176.5519999999999</c:v>
                </c:pt>
                <c:pt idx="2515">
                  <c:v>1177.02</c:v>
                </c:pt>
                <c:pt idx="2516">
                  <c:v>1177.4880000000001</c:v>
                </c:pt>
                <c:pt idx="2517">
                  <c:v>1177.9560000000001</c:v>
                </c:pt>
                <c:pt idx="2518">
                  <c:v>1178.424</c:v>
                </c:pt>
                <c:pt idx="2519">
                  <c:v>1178.8919999999998</c:v>
                </c:pt>
                <c:pt idx="2520">
                  <c:v>1179.3599999999999</c:v>
                </c:pt>
                <c:pt idx="2521">
                  <c:v>1179.8280000000002</c:v>
                </c:pt>
                <c:pt idx="2522">
                  <c:v>1180.296</c:v>
                </c:pt>
                <c:pt idx="2523">
                  <c:v>1180.7639999999999</c:v>
                </c:pt>
                <c:pt idx="2524">
                  <c:v>1181.232</c:v>
                </c:pt>
                <c:pt idx="2525">
                  <c:v>1181.7</c:v>
                </c:pt>
                <c:pt idx="2526">
                  <c:v>1182.1679999999999</c:v>
                </c:pt>
                <c:pt idx="2527">
                  <c:v>1182.636</c:v>
                </c:pt>
                <c:pt idx="2528">
                  <c:v>1183.1039999999998</c:v>
                </c:pt>
                <c:pt idx="2529">
                  <c:v>1183.5719999999999</c:v>
                </c:pt>
                <c:pt idx="2530">
                  <c:v>1184.04</c:v>
                </c:pt>
                <c:pt idx="2531">
                  <c:v>1184.508</c:v>
                </c:pt>
                <c:pt idx="2532">
                  <c:v>1184.9760000000001</c:v>
                </c:pt>
                <c:pt idx="2533">
                  <c:v>1185.444</c:v>
                </c:pt>
                <c:pt idx="2534">
                  <c:v>1185.912</c:v>
                </c:pt>
                <c:pt idx="2535">
                  <c:v>1186.3799999999999</c:v>
                </c:pt>
                <c:pt idx="2536">
                  <c:v>1186.848</c:v>
                </c:pt>
                <c:pt idx="2537">
                  <c:v>1187.316</c:v>
                </c:pt>
                <c:pt idx="2538">
                  <c:v>1187.7839999999999</c:v>
                </c:pt>
                <c:pt idx="2539">
                  <c:v>1188.2520000000002</c:v>
                </c:pt>
                <c:pt idx="2540">
                  <c:v>1188.72</c:v>
                </c:pt>
                <c:pt idx="2541">
                  <c:v>1189.1879999999999</c:v>
                </c:pt>
                <c:pt idx="2542">
                  <c:v>1189.6559999999999</c:v>
                </c:pt>
                <c:pt idx="2543">
                  <c:v>1190.1239999999998</c:v>
                </c:pt>
                <c:pt idx="2544">
                  <c:v>1190.5919999999999</c:v>
                </c:pt>
                <c:pt idx="2545">
                  <c:v>1191.06</c:v>
                </c:pt>
                <c:pt idx="2546">
                  <c:v>1191.528</c:v>
                </c:pt>
                <c:pt idx="2547">
                  <c:v>1191.9960000000001</c:v>
                </c:pt>
                <c:pt idx="2548">
                  <c:v>1192.4639999999999</c:v>
                </c:pt>
                <c:pt idx="2549">
                  <c:v>1192.932</c:v>
                </c:pt>
                <c:pt idx="2550">
                  <c:v>1193.4000000000001</c:v>
                </c:pt>
                <c:pt idx="2551">
                  <c:v>1193.8679999999999</c:v>
                </c:pt>
                <c:pt idx="2552">
                  <c:v>1194.336</c:v>
                </c:pt>
                <c:pt idx="2553">
                  <c:v>1194.8039999999999</c:v>
                </c:pt>
                <c:pt idx="2554">
                  <c:v>1195.2719999999999</c:v>
                </c:pt>
                <c:pt idx="2555">
                  <c:v>1195.74</c:v>
                </c:pt>
                <c:pt idx="2556">
                  <c:v>1196.2080000000001</c:v>
                </c:pt>
                <c:pt idx="2557">
                  <c:v>1196.6760000000002</c:v>
                </c:pt>
                <c:pt idx="2558">
                  <c:v>1197.1439999999998</c:v>
                </c:pt>
                <c:pt idx="2559">
                  <c:v>1197.6119999999999</c:v>
                </c:pt>
                <c:pt idx="2560">
                  <c:v>1198.08</c:v>
                </c:pt>
                <c:pt idx="2561">
                  <c:v>1198.548</c:v>
                </c:pt>
                <c:pt idx="2562">
                  <c:v>1199.0160000000001</c:v>
                </c:pt>
                <c:pt idx="2563">
                  <c:v>1199.4839999999999</c:v>
                </c:pt>
                <c:pt idx="2564">
                  <c:v>1199.952</c:v>
                </c:pt>
                <c:pt idx="2565">
                  <c:v>1200.42</c:v>
                </c:pt>
                <c:pt idx="2566">
                  <c:v>1200.8879999999999</c:v>
                </c:pt>
                <c:pt idx="2567">
                  <c:v>1201.356</c:v>
                </c:pt>
                <c:pt idx="2568">
                  <c:v>1201.8239999999998</c:v>
                </c:pt>
                <c:pt idx="2569">
                  <c:v>1202.2919999999999</c:v>
                </c:pt>
                <c:pt idx="2570">
                  <c:v>1202.76</c:v>
                </c:pt>
                <c:pt idx="2571">
                  <c:v>1203.2280000000001</c:v>
                </c:pt>
                <c:pt idx="2572">
                  <c:v>1203.6959999999999</c:v>
                </c:pt>
                <c:pt idx="2573">
                  <c:v>1204.1639999999998</c:v>
                </c:pt>
                <c:pt idx="2574">
                  <c:v>1204.6319999999998</c:v>
                </c:pt>
                <c:pt idx="2575">
                  <c:v>1205.0999999999999</c:v>
                </c:pt>
                <c:pt idx="2576">
                  <c:v>1205.568</c:v>
                </c:pt>
                <c:pt idx="2577">
                  <c:v>1206.0360000000001</c:v>
                </c:pt>
                <c:pt idx="2578">
                  <c:v>1206.5039999999999</c:v>
                </c:pt>
                <c:pt idx="2579">
                  <c:v>1206.972</c:v>
                </c:pt>
                <c:pt idx="2580">
                  <c:v>1207.44</c:v>
                </c:pt>
                <c:pt idx="2581">
                  <c:v>1207.9080000000001</c:v>
                </c:pt>
                <c:pt idx="2582">
                  <c:v>1208.376</c:v>
                </c:pt>
                <c:pt idx="2583">
                  <c:v>1208.8439999999998</c:v>
                </c:pt>
                <c:pt idx="2584">
                  <c:v>1209.3119999999999</c:v>
                </c:pt>
                <c:pt idx="2585">
                  <c:v>1209.78</c:v>
                </c:pt>
                <c:pt idx="2586">
                  <c:v>1210.248</c:v>
                </c:pt>
                <c:pt idx="2587">
                  <c:v>1210.7160000000001</c:v>
                </c:pt>
                <c:pt idx="2588">
                  <c:v>1211.1839999999995</c:v>
                </c:pt>
                <c:pt idx="2589">
                  <c:v>1211.6519999999998</c:v>
                </c:pt>
                <c:pt idx="2590">
                  <c:v>1212.1199999999999</c:v>
                </c:pt>
                <c:pt idx="2591">
                  <c:v>1212.588</c:v>
                </c:pt>
                <c:pt idx="2592">
                  <c:v>1213.056</c:v>
                </c:pt>
                <c:pt idx="2593">
                  <c:v>1213.5239999999999</c:v>
                </c:pt>
                <c:pt idx="2594">
                  <c:v>1213.992</c:v>
                </c:pt>
                <c:pt idx="2595">
                  <c:v>1214.46</c:v>
                </c:pt>
                <c:pt idx="2596">
                  <c:v>1214.9280000000001</c:v>
                </c:pt>
                <c:pt idx="2597">
                  <c:v>1215.396</c:v>
                </c:pt>
                <c:pt idx="2598">
                  <c:v>1215.8639999999998</c:v>
                </c:pt>
                <c:pt idx="2599">
                  <c:v>1216.3319999999999</c:v>
                </c:pt>
                <c:pt idx="2600">
                  <c:v>1216.8000000000002</c:v>
                </c:pt>
                <c:pt idx="2601">
                  <c:v>1217.268</c:v>
                </c:pt>
                <c:pt idx="2602">
                  <c:v>1217.7360000000001</c:v>
                </c:pt>
                <c:pt idx="2603">
                  <c:v>1218.2040000000002</c:v>
                </c:pt>
                <c:pt idx="2604">
                  <c:v>1218.6719999999998</c:v>
                </c:pt>
                <c:pt idx="2605">
                  <c:v>1219.1399999999999</c:v>
                </c:pt>
                <c:pt idx="2606">
                  <c:v>1219.6079999999999</c:v>
                </c:pt>
                <c:pt idx="2607">
                  <c:v>1220.076</c:v>
                </c:pt>
                <c:pt idx="2608">
                  <c:v>1220.5439999999999</c:v>
                </c:pt>
                <c:pt idx="2609">
                  <c:v>1221.0119999999999</c:v>
                </c:pt>
                <c:pt idx="2610">
                  <c:v>1221.48</c:v>
                </c:pt>
                <c:pt idx="2611">
                  <c:v>1221.9480000000001</c:v>
                </c:pt>
                <c:pt idx="2612">
                  <c:v>1222.4160000000004</c:v>
                </c:pt>
                <c:pt idx="2613">
                  <c:v>1222.8839999999998</c:v>
                </c:pt>
                <c:pt idx="2614">
                  <c:v>1223.3519999999999</c:v>
                </c:pt>
                <c:pt idx="2615">
                  <c:v>1223.82</c:v>
                </c:pt>
                <c:pt idx="2616">
                  <c:v>1224.288</c:v>
                </c:pt>
                <c:pt idx="2617">
                  <c:v>1224.7560000000001</c:v>
                </c:pt>
                <c:pt idx="2618">
                  <c:v>1225.2240000000002</c:v>
                </c:pt>
                <c:pt idx="2619">
                  <c:v>1225.6919999999998</c:v>
                </c:pt>
                <c:pt idx="2620">
                  <c:v>1226.1599999999999</c:v>
                </c:pt>
                <c:pt idx="2621">
                  <c:v>1226.6280000000002</c:v>
                </c:pt>
                <c:pt idx="2622">
                  <c:v>1227.096</c:v>
                </c:pt>
                <c:pt idx="2623">
                  <c:v>1227.5639999999999</c:v>
                </c:pt>
                <c:pt idx="2624">
                  <c:v>1228.0319999999999</c:v>
                </c:pt>
                <c:pt idx="2625">
                  <c:v>1228.5</c:v>
                </c:pt>
                <c:pt idx="2626">
                  <c:v>1228.9680000000001</c:v>
                </c:pt>
                <c:pt idx="2627">
                  <c:v>1229.4360000000001</c:v>
                </c:pt>
                <c:pt idx="2628">
                  <c:v>1229.904</c:v>
                </c:pt>
                <c:pt idx="2629">
                  <c:v>1230.3719999999998</c:v>
                </c:pt>
                <c:pt idx="2630">
                  <c:v>1230.8399999999999</c:v>
                </c:pt>
                <c:pt idx="2631">
                  <c:v>1231.308</c:v>
                </c:pt>
                <c:pt idx="2632">
                  <c:v>1231.7760000000001</c:v>
                </c:pt>
                <c:pt idx="2633">
                  <c:v>1232.2439999999999</c:v>
                </c:pt>
                <c:pt idx="2634">
                  <c:v>1232.712</c:v>
                </c:pt>
                <c:pt idx="2635">
                  <c:v>1233.1799999999998</c:v>
                </c:pt>
                <c:pt idx="2636">
                  <c:v>1233.6479999999999</c:v>
                </c:pt>
                <c:pt idx="2637">
                  <c:v>1234.116</c:v>
                </c:pt>
                <c:pt idx="2638">
                  <c:v>1234.5839999999998</c:v>
                </c:pt>
                <c:pt idx="2639">
                  <c:v>1235.0519999999999</c:v>
                </c:pt>
                <c:pt idx="2640">
                  <c:v>1235.52</c:v>
                </c:pt>
                <c:pt idx="2641">
                  <c:v>1235.9880000000001</c:v>
                </c:pt>
                <c:pt idx="2642">
                  <c:v>1236.4560000000001</c:v>
                </c:pt>
                <c:pt idx="2643">
                  <c:v>1236.924</c:v>
                </c:pt>
                <c:pt idx="2644">
                  <c:v>1237.3919999999998</c:v>
                </c:pt>
                <c:pt idx="2645">
                  <c:v>1237.8599999999999</c:v>
                </c:pt>
                <c:pt idx="2646">
                  <c:v>1238.3280000000002</c:v>
                </c:pt>
                <c:pt idx="2647">
                  <c:v>1238.796</c:v>
                </c:pt>
                <c:pt idx="2648">
                  <c:v>1239.2639999999999</c:v>
                </c:pt>
                <c:pt idx="2649">
                  <c:v>1239.732</c:v>
                </c:pt>
                <c:pt idx="2650">
                  <c:v>1240.2</c:v>
                </c:pt>
                <c:pt idx="2651">
                  <c:v>1240.6679999999999</c:v>
                </c:pt>
                <c:pt idx="2652">
                  <c:v>1241.136</c:v>
                </c:pt>
                <c:pt idx="2653">
                  <c:v>1241.6039999999998</c:v>
                </c:pt>
                <c:pt idx="2654">
                  <c:v>1242.0719999999999</c:v>
                </c:pt>
                <c:pt idx="2655">
                  <c:v>1242.54</c:v>
                </c:pt>
                <c:pt idx="2656">
                  <c:v>1243.008</c:v>
                </c:pt>
                <c:pt idx="2657">
                  <c:v>1243.4760000000001</c:v>
                </c:pt>
                <c:pt idx="2658">
                  <c:v>1243.944</c:v>
                </c:pt>
                <c:pt idx="2659">
                  <c:v>1244.412</c:v>
                </c:pt>
                <c:pt idx="2660">
                  <c:v>1244.8799999999999</c:v>
                </c:pt>
                <c:pt idx="2661">
                  <c:v>1245.348</c:v>
                </c:pt>
                <c:pt idx="2662">
                  <c:v>1245.816</c:v>
                </c:pt>
                <c:pt idx="2663">
                  <c:v>1246.2839999999999</c:v>
                </c:pt>
                <c:pt idx="2664">
                  <c:v>1246.7520000000002</c:v>
                </c:pt>
                <c:pt idx="2665">
                  <c:v>1247.22</c:v>
                </c:pt>
                <c:pt idx="2666">
                  <c:v>1247.6879999999999</c:v>
                </c:pt>
                <c:pt idx="2667">
                  <c:v>1248.1559999999999</c:v>
                </c:pt>
                <c:pt idx="2668">
                  <c:v>1248.6239999999998</c:v>
                </c:pt>
                <c:pt idx="2669">
                  <c:v>1249.0919999999999</c:v>
                </c:pt>
                <c:pt idx="2670">
                  <c:v>1249.56</c:v>
                </c:pt>
                <c:pt idx="2671">
                  <c:v>1250.028</c:v>
                </c:pt>
                <c:pt idx="2672">
                  <c:v>1250.4960000000001</c:v>
                </c:pt>
                <c:pt idx="2673">
                  <c:v>1250.9639999999999</c:v>
                </c:pt>
                <c:pt idx="2674">
                  <c:v>1251.432</c:v>
                </c:pt>
                <c:pt idx="2675">
                  <c:v>1251.9000000000001</c:v>
                </c:pt>
                <c:pt idx="2676">
                  <c:v>1252.3679999999999</c:v>
                </c:pt>
                <c:pt idx="2677">
                  <c:v>1252.836</c:v>
                </c:pt>
                <c:pt idx="2678">
                  <c:v>1253.3039999999999</c:v>
                </c:pt>
                <c:pt idx="2679">
                  <c:v>1253.7720000000002</c:v>
                </c:pt>
                <c:pt idx="2680">
                  <c:v>1254.24</c:v>
                </c:pt>
                <c:pt idx="2681">
                  <c:v>1254.7080000000001</c:v>
                </c:pt>
                <c:pt idx="2682">
                  <c:v>1255.1760000000002</c:v>
                </c:pt>
                <c:pt idx="2683">
                  <c:v>1255.6439999999998</c:v>
                </c:pt>
                <c:pt idx="2684">
                  <c:v>1256.1119999999999</c:v>
                </c:pt>
                <c:pt idx="2685">
                  <c:v>1256.58</c:v>
                </c:pt>
                <c:pt idx="2686">
                  <c:v>1257.048</c:v>
                </c:pt>
                <c:pt idx="2687">
                  <c:v>1257.5160000000001</c:v>
                </c:pt>
                <c:pt idx="2688">
                  <c:v>1257.9839999999999</c:v>
                </c:pt>
                <c:pt idx="2689">
                  <c:v>1258.452</c:v>
                </c:pt>
                <c:pt idx="2690">
                  <c:v>1258.92</c:v>
                </c:pt>
                <c:pt idx="2691">
                  <c:v>1259.3879999999999</c:v>
                </c:pt>
                <c:pt idx="2692">
                  <c:v>1259.856</c:v>
                </c:pt>
                <c:pt idx="2693">
                  <c:v>1260.3239999999998</c:v>
                </c:pt>
                <c:pt idx="2694">
                  <c:v>1260.7919999999999</c:v>
                </c:pt>
                <c:pt idx="2695">
                  <c:v>1261.26</c:v>
                </c:pt>
                <c:pt idx="2696">
                  <c:v>1261.7280000000001</c:v>
                </c:pt>
                <c:pt idx="2697">
                  <c:v>1262.1959999999999</c:v>
                </c:pt>
                <c:pt idx="2698">
                  <c:v>1262.6639999999998</c:v>
                </c:pt>
                <c:pt idx="2699">
                  <c:v>1263.1319999999998</c:v>
                </c:pt>
                <c:pt idx="2700">
                  <c:v>1263.5999999999999</c:v>
                </c:pt>
                <c:pt idx="2701">
                  <c:v>1264.068</c:v>
                </c:pt>
                <c:pt idx="2702">
                  <c:v>1264.5360000000001</c:v>
                </c:pt>
                <c:pt idx="2703">
                  <c:v>1265.0039999999999</c:v>
                </c:pt>
                <c:pt idx="2704">
                  <c:v>1265.472</c:v>
                </c:pt>
                <c:pt idx="2705">
                  <c:v>1265.94</c:v>
                </c:pt>
                <c:pt idx="2706">
                  <c:v>1266.4080000000001</c:v>
                </c:pt>
                <c:pt idx="2707">
                  <c:v>1266.876</c:v>
                </c:pt>
                <c:pt idx="2708">
                  <c:v>1267.3439999999998</c:v>
                </c:pt>
                <c:pt idx="2709">
                  <c:v>1267.8119999999999</c:v>
                </c:pt>
                <c:pt idx="2710">
                  <c:v>1268.28</c:v>
                </c:pt>
                <c:pt idx="2711">
                  <c:v>1268.748</c:v>
                </c:pt>
                <c:pt idx="2712">
                  <c:v>1269.2160000000001</c:v>
                </c:pt>
                <c:pt idx="2713">
                  <c:v>1269.6839999999995</c:v>
                </c:pt>
                <c:pt idx="2714">
                  <c:v>1270.1519999999998</c:v>
                </c:pt>
                <c:pt idx="2715">
                  <c:v>1270.6199999999999</c:v>
                </c:pt>
                <c:pt idx="2716">
                  <c:v>1271.088</c:v>
                </c:pt>
                <c:pt idx="2717">
                  <c:v>1271.556</c:v>
                </c:pt>
                <c:pt idx="2718">
                  <c:v>1272.0239999999999</c:v>
                </c:pt>
                <c:pt idx="2719">
                  <c:v>1272.492</c:v>
                </c:pt>
                <c:pt idx="2720">
                  <c:v>1272.96</c:v>
                </c:pt>
                <c:pt idx="2721">
                  <c:v>1273.4280000000001</c:v>
                </c:pt>
                <c:pt idx="2722">
                  <c:v>1273.896</c:v>
                </c:pt>
                <c:pt idx="2723">
                  <c:v>1274.3639999999998</c:v>
                </c:pt>
                <c:pt idx="2724">
                  <c:v>1274.8319999999999</c:v>
                </c:pt>
                <c:pt idx="2725">
                  <c:v>1275.3000000000002</c:v>
                </c:pt>
                <c:pt idx="2726">
                  <c:v>1275.768</c:v>
                </c:pt>
                <c:pt idx="2727">
                  <c:v>1276.2360000000001</c:v>
                </c:pt>
                <c:pt idx="2728">
                  <c:v>1276.704</c:v>
                </c:pt>
                <c:pt idx="2729">
                  <c:v>1277.1719999999998</c:v>
                </c:pt>
                <c:pt idx="2730">
                  <c:v>1277.6399999999999</c:v>
                </c:pt>
                <c:pt idx="2731">
                  <c:v>1278.1079999999999</c:v>
                </c:pt>
                <c:pt idx="2732">
                  <c:v>1278.576</c:v>
                </c:pt>
                <c:pt idx="2733">
                  <c:v>1279.0439999999999</c:v>
                </c:pt>
                <c:pt idx="2734">
                  <c:v>1279.5119999999999</c:v>
                </c:pt>
                <c:pt idx="2735">
                  <c:v>1279.98</c:v>
                </c:pt>
                <c:pt idx="2736">
                  <c:v>1280.4480000000001</c:v>
                </c:pt>
                <c:pt idx="2737">
                  <c:v>1280.9160000000004</c:v>
                </c:pt>
                <c:pt idx="2738">
                  <c:v>1281.3839999999998</c:v>
                </c:pt>
                <c:pt idx="2739">
                  <c:v>1281.8519999999999</c:v>
                </c:pt>
                <c:pt idx="2740">
                  <c:v>1282.32</c:v>
                </c:pt>
                <c:pt idx="2741">
                  <c:v>1282.788</c:v>
                </c:pt>
                <c:pt idx="2742">
                  <c:v>1283.2560000000001</c:v>
                </c:pt>
                <c:pt idx="2743">
                  <c:v>1283.7240000000002</c:v>
                </c:pt>
                <c:pt idx="2744">
                  <c:v>1284.1919999999998</c:v>
                </c:pt>
                <c:pt idx="2745">
                  <c:v>1284.6599999999999</c:v>
                </c:pt>
                <c:pt idx="2746">
                  <c:v>1285.1280000000002</c:v>
                </c:pt>
                <c:pt idx="2747">
                  <c:v>1285.596</c:v>
                </c:pt>
                <c:pt idx="2748">
                  <c:v>1286.0639999999999</c:v>
                </c:pt>
                <c:pt idx="2749">
                  <c:v>1286.5319999999999</c:v>
                </c:pt>
                <c:pt idx="2750">
                  <c:v>1287</c:v>
                </c:pt>
                <c:pt idx="2751">
                  <c:v>1287.4680000000001</c:v>
                </c:pt>
                <c:pt idx="2752">
                  <c:v>1287.9360000000001</c:v>
                </c:pt>
                <c:pt idx="2753">
                  <c:v>1288.404</c:v>
                </c:pt>
                <c:pt idx="2754">
                  <c:v>1288.8719999999998</c:v>
                </c:pt>
                <c:pt idx="2755">
                  <c:v>1289.3399999999999</c:v>
                </c:pt>
                <c:pt idx="2756">
                  <c:v>1289.808</c:v>
                </c:pt>
                <c:pt idx="2757">
                  <c:v>1290.2760000000001</c:v>
                </c:pt>
                <c:pt idx="2758">
                  <c:v>1290.7439999999999</c:v>
                </c:pt>
                <c:pt idx="2759">
                  <c:v>1291.212</c:v>
                </c:pt>
                <c:pt idx="2760">
                  <c:v>1291.6799999999998</c:v>
                </c:pt>
                <c:pt idx="2761">
                  <c:v>1292.1479999999999</c:v>
                </c:pt>
                <c:pt idx="2762">
                  <c:v>1292.616</c:v>
                </c:pt>
                <c:pt idx="2763">
                  <c:v>1293.0839999999998</c:v>
                </c:pt>
                <c:pt idx="2764">
                  <c:v>1293.5519999999999</c:v>
                </c:pt>
                <c:pt idx="2765">
                  <c:v>1294.02</c:v>
                </c:pt>
                <c:pt idx="2766">
                  <c:v>1294.4880000000001</c:v>
                </c:pt>
                <c:pt idx="2767">
                  <c:v>1294.9560000000001</c:v>
                </c:pt>
                <c:pt idx="2768">
                  <c:v>1295.424</c:v>
                </c:pt>
                <c:pt idx="2769">
                  <c:v>1295.8919999999998</c:v>
                </c:pt>
                <c:pt idx="2770">
                  <c:v>1296.3599999999999</c:v>
                </c:pt>
                <c:pt idx="2771">
                  <c:v>1296.8280000000002</c:v>
                </c:pt>
                <c:pt idx="2772">
                  <c:v>1297.296</c:v>
                </c:pt>
                <c:pt idx="2773">
                  <c:v>1297.7639999999999</c:v>
                </c:pt>
                <c:pt idx="2774">
                  <c:v>1298.232</c:v>
                </c:pt>
                <c:pt idx="2775">
                  <c:v>1298.7</c:v>
                </c:pt>
                <c:pt idx="2776">
                  <c:v>1299.1679999999999</c:v>
                </c:pt>
                <c:pt idx="2777">
                  <c:v>1299.636</c:v>
                </c:pt>
                <c:pt idx="2778">
                  <c:v>1300.1039999999998</c:v>
                </c:pt>
                <c:pt idx="2779">
                  <c:v>1300.5719999999999</c:v>
                </c:pt>
                <c:pt idx="2780">
                  <c:v>1301.04</c:v>
                </c:pt>
                <c:pt idx="2781">
                  <c:v>1301.508</c:v>
                </c:pt>
                <c:pt idx="2782">
                  <c:v>1301.9760000000001</c:v>
                </c:pt>
                <c:pt idx="2783">
                  <c:v>1302.444</c:v>
                </c:pt>
                <c:pt idx="2784">
                  <c:v>1302.912</c:v>
                </c:pt>
                <c:pt idx="2785">
                  <c:v>1303.3799999999999</c:v>
                </c:pt>
                <c:pt idx="2786">
                  <c:v>1303.848</c:v>
                </c:pt>
                <c:pt idx="2787">
                  <c:v>1304.316</c:v>
                </c:pt>
                <c:pt idx="2788">
                  <c:v>1304.7839999999999</c:v>
                </c:pt>
                <c:pt idx="2789">
                  <c:v>1305.2520000000002</c:v>
                </c:pt>
                <c:pt idx="2790">
                  <c:v>1305.72</c:v>
                </c:pt>
                <c:pt idx="2791">
                  <c:v>1306.1879999999999</c:v>
                </c:pt>
                <c:pt idx="2792">
                  <c:v>1306.6559999999999</c:v>
                </c:pt>
                <c:pt idx="2793">
                  <c:v>1307.1239999999998</c:v>
                </c:pt>
                <c:pt idx="2794">
                  <c:v>1307.5919999999999</c:v>
                </c:pt>
                <c:pt idx="2795">
                  <c:v>1308.06</c:v>
                </c:pt>
                <c:pt idx="2796">
                  <c:v>1308.528</c:v>
                </c:pt>
                <c:pt idx="2797">
                  <c:v>1308.9960000000001</c:v>
                </c:pt>
                <c:pt idx="2798">
                  <c:v>1309.4639999999999</c:v>
                </c:pt>
                <c:pt idx="2799">
                  <c:v>1309.932</c:v>
                </c:pt>
                <c:pt idx="2800">
                  <c:v>1310.4000000000001</c:v>
                </c:pt>
                <c:pt idx="2801">
                  <c:v>1310.8679999999999</c:v>
                </c:pt>
                <c:pt idx="2802">
                  <c:v>1311.336</c:v>
                </c:pt>
                <c:pt idx="2803">
                  <c:v>1311.8039999999999</c:v>
                </c:pt>
                <c:pt idx="2804">
                  <c:v>1312.2720000000002</c:v>
                </c:pt>
                <c:pt idx="2805">
                  <c:v>1312.74</c:v>
                </c:pt>
                <c:pt idx="2806">
                  <c:v>1313.2080000000001</c:v>
                </c:pt>
                <c:pt idx="2807">
                  <c:v>1313.6760000000002</c:v>
                </c:pt>
                <c:pt idx="2808">
                  <c:v>1314.1439999999998</c:v>
                </c:pt>
                <c:pt idx="2809">
                  <c:v>1314.6119999999999</c:v>
                </c:pt>
                <c:pt idx="2810">
                  <c:v>1315.08</c:v>
                </c:pt>
                <c:pt idx="2811">
                  <c:v>1315.548</c:v>
                </c:pt>
                <c:pt idx="2812">
                  <c:v>1316.0160000000001</c:v>
                </c:pt>
                <c:pt idx="2813">
                  <c:v>1316.4839999999999</c:v>
                </c:pt>
                <c:pt idx="2814">
                  <c:v>1316.952</c:v>
                </c:pt>
                <c:pt idx="2815">
                  <c:v>1317.42</c:v>
                </c:pt>
                <c:pt idx="2816">
                  <c:v>1317.8879999999999</c:v>
                </c:pt>
                <c:pt idx="2817">
                  <c:v>1318.356</c:v>
                </c:pt>
                <c:pt idx="2818">
                  <c:v>1318.8239999999998</c:v>
                </c:pt>
                <c:pt idx="2819">
                  <c:v>1319.2919999999999</c:v>
                </c:pt>
                <c:pt idx="2820">
                  <c:v>1319.76</c:v>
                </c:pt>
                <c:pt idx="2821">
                  <c:v>1320.2280000000001</c:v>
                </c:pt>
                <c:pt idx="2822">
                  <c:v>1320.6959999999999</c:v>
                </c:pt>
                <c:pt idx="2823">
                  <c:v>1321.1639999999998</c:v>
                </c:pt>
                <c:pt idx="2824">
                  <c:v>1321.6319999999998</c:v>
                </c:pt>
                <c:pt idx="2825">
                  <c:v>1322.1</c:v>
                </c:pt>
                <c:pt idx="2826">
                  <c:v>1322.568</c:v>
                </c:pt>
                <c:pt idx="2827">
                  <c:v>1323.0360000000001</c:v>
                </c:pt>
                <c:pt idx="2828">
                  <c:v>1323.5039999999999</c:v>
                </c:pt>
                <c:pt idx="2829">
                  <c:v>1323.972</c:v>
                </c:pt>
                <c:pt idx="2830">
                  <c:v>1324.44</c:v>
                </c:pt>
                <c:pt idx="2831">
                  <c:v>1324.9080000000001</c:v>
                </c:pt>
                <c:pt idx="2832">
                  <c:v>1325.3760000000002</c:v>
                </c:pt>
                <c:pt idx="2833">
                  <c:v>1325.8439999999998</c:v>
                </c:pt>
                <c:pt idx="2834">
                  <c:v>1326.3119999999999</c:v>
                </c:pt>
                <c:pt idx="2835">
                  <c:v>1326.78</c:v>
                </c:pt>
                <c:pt idx="2836">
                  <c:v>1327.248</c:v>
                </c:pt>
                <c:pt idx="2837">
                  <c:v>1327.7160000000001</c:v>
                </c:pt>
                <c:pt idx="2838">
                  <c:v>1328.1839999999995</c:v>
                </c:pt>
                <c:pt idx="2839">
                  <c:v>1328.6519999999998</c:v>
                </c:pt>
                <c:pt idx="2840">
                  <c:v>1329.12</c:v>
                </c:pt>
                <c:pt idx="2841">
                  <c:v>1329.588</c:v>
                </c:pt>
                <c:pt idx="2842">
                  <c:v>1330.056</c:v>
                </c:pt>
                <c:pt idx="2843">
                  <c:v>1330.5239999999999</c:v>
                </c:pt>
                <c:pt idx="2844">
                  <c:v>1330.992</c:v>
                </c:pt>
                <c:pt idx="2845">
                  <c:v>1331.46</c:v>
                </c:pt>
                <c:pt idx="2846">
                  <c:v>1331.9280000000001</c:v>
                </c:pt>
                <c:pt idx="2847">
                  <c:v>1332.396</c:v>
                </c:pt>
                <c:pt idx="2848">
                  <c:v>1332.8639999999998</c:v>
                </c:pt>
                <c:pt idx="2849">
                  <c:v>1333.3319999999999</c:v>
                </c:pt>
                <c:pt idx="2850">
                  <c:v>1333.8000000000002</c:v>
                </c:pt>
                <c:pt idx="2851">
                  <c:v>1334.268</c:v>
                </c:pt>
                <c:pt idx="2852">
                  <c:v>1334.7360000000001</c:v>
                </c:pt>
                <c:pt idx="2853">
                  <c:v>1335.204</c:v>
                </c:pt>
                <c:pt idx="2854">
                  <c:v>1335.6719999999998</c:v>
                </c:pt>
                <c:pt idx="2855">
                  <c:v>1336.1399999999999</c:v>
                </c:pt>
                <c:pt idx="2856">
                  <c:v>1336.6079999999999</c:v>
                </c:pt>
                <c:pt idx="2857">
                  <c:v>1337.076</c:v>
                </c:pt>
                <c:pt idx="2858">
                  <c:v>1337.5439999999999</c:v>
                </c:pt>
                <c:pt idx="2859">
                  <c:v>1338.0119999999999</c:v>
                </c:pt>
                <c:pt idx="2860">
                  <c:v>1338.48</c:v>
                </c:pt>
                <c:pt idx="2861">
                  <c:v>1338.9480000000001</c:v>
                </c:pt>
                <c:pt idx="2862">
                  <c:v>1339.4160000000004</c:v>
                </c:pt>
                <c:pt idx="2863">
                  <c:v>1339.8839999999998</c:v>
                </c:pt>
                <c:pt idx="2864">
                  <c:v>1340.3519999999999</c:v>
                </c:pt>
                <c:pt idx="2865">
                  <c:v>1340.82</c:v>
                </c:pt>
                <c:pt idx="2866">
                  <c:v>1341.288</c:v>
                </c:pt>
                <c:pt idx="2867">
                  <c:v>1341.7560000000001</c:v>
                </c:pt>
                <c:pt idx="2868">
                  <c:v>1342.2240000000002</c:v>
                </c:pt>
                <c:pt idx="2869">
                  <c:v>1342.6919999999998</c:v>
                </c:pt>
                <c:pt idx="2870">
                  <c:v>1343.1599999999999</c:v>
                </c:pt>
                <c:pt idx="2871">
                  <c:v>1343.6280000000002</c:v>
                </c:pt>
                <c:pt idx="2872">
                  <c:v>1344.096</c:v>
                </c:pt>
                <c:pt idx="2873">
                  <c:v>1344.5639999999999</c:v>
                </c:pt>
                <c:pt idx="2874">
                  <c:v>1345.0319999999999</c:v>
                </c:pt>
                <c:pt idx="2875">
                  <c:v>1345.5</c:v>
                </c:pt>
                <c:pt idx="2876">
                  <c:v>1345.9680000000001</c:v>
                </c:pt>
                <c:pt idx="2877">
                  <c:v>1346.4360000000001</c:v>
                </c:pt>
                <c:pt idx="2878">
                  <c:v>1346.904</c:v>
                </c:pt>
                <c:pt idx="2879">
                  <c:v>1347.3719999999998</c:v>
                </c:pt>
                <c:pt idx="2880">
                  <c:v>1347.84</c:v>
                </c:pt>
                <c:pt idx="2881">
                  <c:v>1348.308</c:v>
                </c:pt>
                <c:pt idx="2882">
                  <c:v>1348.7760000000001</c:v>
                </c:pt>
                <c:pt idx="2883">
                  <c:v>1349.2439999999999</c:v>
                </c:pt>
                <c:pt idx="2884">
                  <c:v>1349.712</c:v>
                </c:pt>
                <c:pt idx="2885">
                  <c:v>1350.1799999999998</c:v>
                </c:pt>
                <c:pt idx="2886">
                  <c:v>1350.6479999999999</c:v>
                </c:pt>
                <c:pt idx="2887">
                  <c:v>1351.116</c:v>
                </c:pt>
                <c:pt idx="2888">
                  <c:v>1351.5839999999998</c:v>
                </c:pt>
                <c:pt idx="2889">
                  <c:v>1352.0519999999999</c:v>
                </c:pt>
                <c:pt idx="2890">
                  <c:v>1352.52</c:v>
                </c:pt>
                <c:pt idx="2891">
                  <c:v>1352.9880000000001</c:v>
                </c:pt>
                <c:pt idx="2892">
                  <c:v>1353.4560000000001</c:v>
                </c:pt>
                <c:pt idx="2893">
                  <c:v>1353.924</c:v>
                </c:pt>
                <c:pt idx="2894">
                  <c:v>1354.3919999999998</c:v>
                </c:pt>
                <c:pt idx="2895">
                  <c:v>1354.86</c:v>
                </c:pt>
                <c:pt idx="2896">
                  <c:v>1355.328</c:v>
                </c:pt>
                <c:pt idx="2897">
                  <c:v>1355.796</c:v>
                </c:pt>
                <c:pt idx="2898">
                  <c:v>1356.2639999999999</c:v>
                </c:pt>
                <c:pt idx="2899">
                  <c:v>1356.732</c:v>
                </c:pt>
                <c:pt idx="2900">
                  <c:v>1357.2</c:v>
                </c:pt>
                <c:pt idx="2901">
                  <c:v>1357.6679999999999</c:v>
                </c:pt>
                <c:pt idx="2902">
                  <c:v>1358.136</c:v>
                </c:pt>
                <c:pt idx="2903">
                  <c:v>1358.6039999999998</c:v>
                </c:pt>
                <c:pt idx="2904">
                  <c:v>1359.0719999999999</c:v>
                </c:pt>
                <c:pt idx="2905">
                  <c:v>1359.54</c:v>
                </c:pt>
                <c:pt idx="2906">
                  <c:v>1360.008</c:v>
                </c:pt>
                <c:pt idx="2907">
                  <c:v>1360.4760000000001</c:v>
                </c:pt>
                <c:pt idx="2908">
                  <c:v>1360.944</c:v>
                </c:pt>
                <c:pt idx="2909">
                  <c:v>1361.412</c:v>
                </c:pt>
                <c:pt idx="2910">
                  <c:v>1361.8799999999999</c:v>
                </c:pt>
                <c:pt idx="2911">
                  <c:v>1362.348</c:v>
                </c:pt>
                <c:pt idx="2912">
                  <c:v>1362.816</c:v>
                </c:pt>
                <c:pt idx="2913">
                  <c:v>1363.2839999999999</c:v>
                </c:pt>
                <c:pt idx="2914">
                  <c:v>1363.7520000000002</c:v>
                </c:pt>
                <c:pt idx="2915">
                  <c:v>1364.22</c:v>
                </c:pt>
                <c:pt idx="2916">
                  <c:v>1364.6879999999999</c:v>
                </c:pt>
                <c:pt idx="2917">
                  <c:v>1365.1559999999999</c:v>
                </c:pt>
                <c:pt idx="2918">
                  <c:v>1365.6239999999998</c:v>
                </c:pt>
                <c:pt idx="2919">
                  <c:v>1366.0919999999999</c:v>
                </c:pt>
                <c:pt idx="2920">
                  <c:v>1366.56</c:v>
                </c:pt>
                <c:pt idx="2921">
                  <c:v>1367.028</c:v>
                </c:pt>
                <c:pt idx="2922">
                  <c:v>1367.4960000000001</c:v>
                </c:pt>
                <c:pt idx="2923">
                  <c:v>1367.9639999999999</c:v>
                </c:pt>
                <c:pt idx="2924">
                  <c:v>1368.432</c:v>
                </c:pt>
                <c:pt idx="2925">
                  <c:v>1368.9</c:v>
                </c:pt>
                <c:pt idx="2926">
                  <c:v>1369.3679999999999</c:v>
                </c:pt>
                <c:pt idx="2927">
                  <c:v>1369.836</c:v>
                </c:pt>
                <c:pt idx="2928">
                  <c:v>1370.3039999999999</c:v>
                </c:pt>
                <c:pt idx="2929">
                  <c:v>1370.7720000000002</c:v>
                </c:pt>
                <c:pt idx="2930">
                  <c:v>1371.24</c:v>
                </c:pt>
                <c:pt idx="2931">
                  <c:v>1371.7080000000001</c:v>
                </c:pt>
                <c:pt idx="2932">
                  <c:v>1372.1760000000002</c:v>
                </c:pt>
                <c:pt idx="2933">
                  <c:v>1372.6439999999998</c:v>
                </c:pt>
                <c:pt idx="2934">
                  <c:v>1373.1119999999999</c:v>
                </c:pt>
                <c:pt idx="2935">
                  <c:v>1373.58</c:v>
                </c:pt>
                <c:pt idx="2936">
                  <c:v>1374.048</c:v>
                </c:pt>
                <c:pt idx="2937">
                  <c:v>1374.5160000000001</c:v>
                </c:pt>
                <c:pt idx="2938">
                  <c:v>1374.9839999999999</c:v>
                </c:pt>
                <c:pt idx="2939">
                  <c:v>1375.452</c:v>
                </c:pt>
                <c:pt idx="2940">
                  <c:v>1375.92</c:v>
                </c:pt>
                <c:pt idx="2941">
                  <c:v>1376.3879999999999</c:v>
                </c:pt>
                <c:pt idx="2942">
                  <c:v>1376.856</c:v>
                </c:pt>
                <c:pt idx="2943">
                  <c:v>1377.3239999999998</c:v>
                </c:pt>
                <c:pt idx="2944">
                  <c:v>1377.7919999999999</c:v>
                </c:pt>
                <c:pt idx="2945">
                  <c:v>1378.26</c:v>
                </c:pt>
                <c:pt idx="2946">
                  <c:v>1378.7280000000001</c:v>
                </c:pt>
                <c:pt idx="2947">
                  <c:v>1379.1959999999999</c:v>
                </c:pt>
                <c:pt idx="2948">
                  <c:v>1379.6639999999998</c:v>
                </c:pt>
                <c:pt idx="2949">
                  <c:v>1380.1319999999998</c:v>
                </c:pt>
                <c:pt idx="2950">
                  <c:v>1380.6</c:v>
                </c:pt>
                <c:pt idx="2951">
                  <c:v>1381.068</c:v>
                </c:pt>
                <c:pt idx="2952">
                  <c:v>1381.5360000000001</c:v>
                </c:pt>
                <c:pt idx="2953">
                  <c:v>1382.0039999999999</c:v>
                </c:pt>
                <c:pt idx="2954">
                  <c:v>1382.472</c:v>
                </c:pt>
                <c:pt idx="2955">
                  <c:v>1382.94</c:v>
                </c:pt>
                <c:pt idx="2956">
                  <c:v>1383.4080000000001</c:v>
                </c:pt>
                <c:pt idx="2957">
                  <c:v>1383.8760000000002</c:v>
                </c:pt>
                <c:pt idx="2958">
                  <c:v>1384.3439999999998</c:v>
                </c:pt>
                <c:pt idx="2959">
                  <c:v>1384.8119999999999</c:v>
                </c:pt>
                <c:pt idx="2960">
                  <c:v>1385.28</c:v>
                </c:pt>
                <c:pt idx="2961">
                  <c:v>1385.748</c:v>
                </c:pt>
                <c:pt idx="2962">
                  <c:v>1386.2160000000001</c:v>
                </c:pt>
                <c:pt idx="2963">
                  <c:v>1386.6839999999995</c:v>
                </c:pt>
                <c:pt idx="2964">
                  <c:v>1387.1519999999998</c:v>
                </c:pt>
                <c:pt idx="2965">
                  <c:v>1387.62</c:v>
                </c:pt>
                <c:pt idx="2966">
                  <c:v>1388.088</c:v>
                </c:pt>
                <c:pt idx="2967">
                  <c:v>1388.556</c:v>
                </c:pt>
                <c:pt idx="2968">
                  <c:v>1389.0239999999999</c:v>
                </c:pt>
                <c:pt idx="2969">
                  <c:v>1389.492</c:v>
                </c:pt>
                <c:pt idx="2970">
                  <c:v>1389.96</c:v>
                </c:pt>
                <c:pt idx="2971">
                  <c:v>1390.4280000000001</c:v>
                </c:pt>
                <c:pt idx="2972">
                  <c:v>1390.896</c:v>
                </c:pt>
                <c:pt idx="2973">
                  <c:v>1391.3639999999998</c:v>
                </c:pt>
                <c:pt idx="2974">
                  <c:v>1391.8319999999999</c:v>
                </c:pt>
                <c:pt idx="2975">
                  <c:v>1392.3000000000002</c:v>
                </c:pt>
                <c:pt idx="2976">
                  <c:v>1392.768</c:v>
                </c:pt>
                <c:pt idx="2977">
                  <c:v>1393.2360000000001</c:v>
                </c:pt>
                <c:pt idx="2978">
                  <c:v>1393.704</c:v>
                </c:pt>
                <c:pt idx="2979">
                  <c:v>1394.1719999999998</c:v>
                </c:pt>
                <c:pt idx="2980">
                  <c:v>1394.6399999999999</c:v>
                </c:pt>
                <c:pt idx="2981">
                  <c:v>1395.1079999999999</c:v>
                </c:pt>
                <c:pt idx="2982">
                  <c:v>1395.576</c:v>
                </c:pt>
                <c:pt idx="2983">
                  <c:v>1396.0439999999999</c:v>
                </c:pt>
                <c:pt idx="2984">
                  <c:v>1396.5119999999999</c:v>
                </c:pt>
                <c:pt idx="2985">
                  <c:v>1396.98</c:v>
                </c:pt>
                <c:pt idx="2986">
                  <c:v>1397.4480000000001</c:v>
                </c:pt>
                <c:pt idx="2987">
                  <c:v>1397.9160000000004</c:v>
                </c:pt>
                <c:pt idx="2988">
                  <c:v>1398.3839999999998</c:v>
                </c:pt>
                <c:pt idx="2989">
                  <c:v>1398.8519999999999</c:v>
                </c:pt>
                <c:pt idx="2990">
                  <c:v>1399.32</c:v>
                </c:pt>
                <c:pt idx="2991">
                  <c:v>1399.788</c:v>
                </c:pt>
                <c:pt idx="2992">
                  <c:v>1400.2560000000001</c:v>
                </c:pt>
                <c:pt idx="2993">
                  <c:v>1400.7240000000002</c:v>
                </c:pt>
                <c:pt idx="2994">
                  <c:v>1401.1919999999998</c:v>
                </c:pt>
                <c:pt idx="2995">
                  <c:v>1401.6599999999999</c:v>
                </c:pt>
                <c:pt idx="2996">
                  <c:v>1402.1279999999999</c:v>
                </c:pt>
                <c:pt idx="2997">
                  <c:v>1402.596</c:v>
                </c:pt>
                <c:pt idx="2998">
                  <c:v>1403.0639999999999</c:v>
                </c:pt>
                <c:pt idx="2999">
                  <c:v>1403.5319999999999</c:v>
                </c:pt>
                <c:pt idx="3000">
                  <c:v>1404</c:v>
                </c:pt>
                <c:pt idx="3001">
                  <c:v>1404.4680000000001</c:v>
                </c:pt>
                <c:pt idx="3002">
                  <c:v>1404.9360000000001</c:v>
                </c:pt>
                <c:pt idx="3003">
                  <c:v>1405.404</c:v>
                </c:pt>
                <c:pt idx="3004">
                  <c:v>1405.8719999999998</c:v>
                </c:pt>
                <c:pt idx="3005">
                  <c:v>1406.34</c:v>
                </c:pt>
                <c:pt idx="3006">
                  <c:v>1406.808</c:v>
                </c:pt>
                <c:pt idx="3007">
                  <c:v>1407.2760000000001</c:v>
                </c:pt>
                <c:pt idx="3008">
                  <c:v>1407.7439999999999</c:v>
                </c:pt>
                <c:pt idx="3009">
                  <c:v>1408.212</c:v>
                </c:pt>
                <c:pt idx="3010">
                  <c:v>1408.6799999999998</c:v>
                </c:pt>
                <c:pt idx="3011">
                  <c:v>1409.1479999999999</c:v>
                </c:pt>
                <c:pt idx="3012">
                  <c:v>1409.616</c:v>
                </c:pt>
                <c:pt idx="3013">
                  <c:v>1410.0839999999998</c:v>
                </c:pt>
                <c:pt idx="3014">
                  <c:v>1410.5519999999999</c:v>
                </c:pt>
                <c:pt idx="3015">
                  <c:v>1411.02</c:v>
                </c:pt>
                <c:pt idx="3016">
                  <c:v>1411.4880000000001</c:v>
                </c:pt>
                <c:pt idx="3017">
                  <c:v>1411.9560000000001</c:v>
                </c:pt>
                <c:pt idx="3018">
                  <c:v>1412.424</c:v>
                </c:pt>
                <c:pt idx="3019">
                  <c:v>1412.8919999999998</c:v>
                </c:pt>
                <c:pt idx="3020">
                  <c:v>1413.36</c:v>
                </c:pt>
                <c:pt idx="3021">
                  <c:v>1413.828</c:v>
                </c:pt>
                <c:pt idx="3022">
                  <c:v>1414.296</c:v>
                </c:pt>
                <c:pt idx="3023">
                  <c:v>1414.7639999999999</c:v>
                </c:pt>
                <c:pt idx="3024">
                  <c:v>1415.232</c:v>
                </c:pt>
                <c:pt idx="3025">
                  <c:v>1415.7</c:v>
                </c:pt>
                <c:pt idx="3026">
                  <c:v>1416.1679999999999</c:v>
                </c:pt>
                <c:pt idx="3027">
                  <c:v>1416.636</c:v>
                </c:pt>
                <c:pt idx="3028">
                  <c:v>1417.1039999999998</c:v>
                </c:pt>
                <c:pt idx="3029">
                  <c:v>1417.5719999999999</c:v>
                </c:pt>
              </c:numCache>
            </c:numRef>
          </c:xVal>
          <c:yVal>
            <c:numRef>
              <c:f>'04_B15R2_blmtest_3b_vertical'!$D$2:$D$3031</c:f>
              <c:numCache>
                <c:formatCode>General</c:formatCode>
                <c:ptCount val="3030"/>
                <c:pt idx="0">
                  <c:v>-9.5200000000000037E-4</c:v>
                </c:pt>
                <c:pt idx="1">
                  <c:v>-9.8900000000000073E-4</c:v>
                </c:pt>
                <c:pt idx="2">
                  <c:v>-1.2310000000000001E-3</c:v>
                </c:pt>
                <c:pt idx="3">
                  <c:v>-1.1900000000000005E-3</c:v>
                </c:pt>
                <c:pt idx="4">
                  <c:v>-1.011E-3</c:v>
                </c:pt>
                <c:pt idx="5">
                  <c:v>-8.6700000000000037E-4</c:v>
                </c:pt>
                <c:pt idx="6">
                  <c:v>-7.5800000000000032E-4</c:v>
                </c:pt>
                <c:pt idx="7">
                  <c:v>-6.3900000000000024E-4</c:v>
                </c:pt>
                <c:pt idx="8">
                  <c:v>-5.1000000000000004E-4</c:v>
                </c:pt>
                <c:pt idx="9">
                  <c:v>-3.7100000000000018E-4</c:v>
                </c:pt>
                <c:pt idx="10">
                  <c:v>-2.2200000000000011E-4</c:v>
                </c:pt>
                <c:pt idx="11">
                  <c:v>-2.3200000000000008E-4</c:v>
                </c:pt>
                <c:pt idx="12">
                  <c:v>-3.4400000000000018E-4</c:v>
                </c:pt>
                <c:pt idx="13">
                  <c:v>-3.8000000000000013E-4</c:v>
                </c:pt>
                <c:pt idx="14">
                  <c:v>-3.0900000000000008E-4</c:v>
                </c:pt>
                <c:pt idx="15">
                  <c:v>-3.050000000000001E-4</c:v>
                </c:pt>
                <c:pt idx="16">
                  <c:v>-3.3600000000000009E-4</c:v>
                </c:pt>
                <c:pt idx="17">
                  <c:v>-5.6300000000000024E-4</c:v>
                </c:pt>
                <c:pt idx="18">
                  <c:v>-1.0240000000000004E-3</c:v>
                </c:pt>
                <c:pt idx="19">
                  <c:v>-1.1479999999999999E-3</c:v>
                </c:pt>
                <c:pt idx="20">
                  <c:v>-1.2790000000000004E-3</c:v>
                </c:pt>
                <c:pt idx="21">
                  <c:v>-1.2530000000000004E-3</c:v>
                </c:pt>
                <c:pt idx="22">
                  <c:v>-6.3000000000000024E-4</c:v>
                </c:pt>
                <c:pt idx="23">
                  <c:v>-3.8500000000000009E-4</c:v>
                </c:pt>
                <c:pt idx="24">
                  <c:v>-4.8300000000000014E-4</c:v>
                </c:pt>
                <c:pt idx="25">
                  <c:v>-1.8500000000000011E-4</c:v>
                </c:pt>
                <c:pt idx="26">
                  <c:v>-9.3000000000000065E-5</c:v>
                </c:pt>
                <c:pt idx="27">
                  <c:v>-2.1000000000000009E-4</c:v>
                </c:pt>
                <c:pt idx="28">
                  <c:v>-2.5100000000000008E-4</c:v>
                </c:pt>
                <c:pt idx="29">
                  <c:v>-1.4100000000000001E-4</c:v>
                </c:pt>
                <c:pt idx="30">
                  <c:v>7.5000000000000034E-5</c:v>
                </c:pt>
                <c:pt idx="31">
                  <c:v>2.31E-4</c:v>
                </c:pt>
                <c:pt idx="32">
                  <c:v>2.5000000000000011E-4</c:v>
                </c:pt>
                <c:pt idx="33">
                  <c:v>3.2800000000000017E-4</c:v>
                </c:pt>
                <c:pt idx="34">
                  <c:v>4.1200000000000004E-4</c:v>
                </c:pt>
                <c:pt idx="35">
                  <c:v>6.0700000000000023E-4</c:v>
                </c:pt>
                <c:pt idx="36">
                  <c:v>9.6800000000000033E-4</c:v>
                </c:pt>
                <c:pt idx="37">
                  <c:v>1.4950000000000005E-3</c:v>
                </c:pt>
                <c:pt idx="38">
                  <c:v>1.8979999999999999E-3</c:v>
                </c:pt>
                <c:pt idx="39">
                  <c:v>1.9100000000000009E-3</c:v>
                </c:pt>
                <c:pt idx="40">
                  <c:v>1.5780000000000008E-3</c:v>
                </c:pt>
                <c:pt idx="41">
                  <c:v>1.3560000000000004E-3</c:v>
                </c:pt>
                <c:pt idx="42">
                  <c:v>1.5100000000000005E-3</c:v>
                </c:pt>
                <c:pt idx="43">
                  <c:v>1.1290000000000004E-3</c:v>
                </c:pt>
                <c:pt idx="44">
                  <c:v>9.0900000000000052E-4</c:v>
                </c:pt>
                <c:pt idx="45">
                  <c:v>1.2520000000000005E-3</c:v>
                </c:pt>
                <c:pt idx="46">
                  <c:v>1.3460000000000008E-3</c:v>
                </c:pt>
                <c:pt idx="47">
                  <c:v>1.0740000000000005E-3</c:v>
                </c:pt>
                <c:pt idx="48">
                  <c:v>1.1280000000000005E-3</c:v>
                </c:pt>
                <c:pt idx="49">
                  <c:v>1.0970000000000001E-3</c:v>
                </c:pt>
                <c:pt idx="50">
                  <c:v>9.9700000000000049E-4</c:v>
                </c:pt>
                <c:pt idx="51">
                  <c:v>1.0709999999999999E-3</c:v>
                </c:pt>
                <c:pt idx="52">
                  <c:v>1.1260000000000005E-3</c:v>
                </c:pt>
                <c:pt idx="53">
                  <c:v>1.1609999999999999E-3</c:v>
                </c:pt>
                <c:pt idx="54">
                  <c:v>1.2430000000000004E-3</c:v>
                </c:pt>
                <c:pt idx="55">
                  <c:v>1.1770000000000005E-3</c:v>
                </c:pt>
                <c:pt idx="56">
                  <c:v>1.1290000000000004E-3</c:v>
                </c:pt>
                <c:pt idx="57">
                  <c:v>1.1470000000000004E-3</c:v>
                </c:pt>
                <c:pt idx="58">
                  <c:v>1.1609999999999999E-3</c:v>
                </c:pt>
                <c:pt idx="59">
                  <c:v>1.2199999999999995E-3</c:v>
                </c:pt>
                <c:pt idx="60">
                  <c:v>1.4729999999999999E-3</c:v>
                </c:pt>
                <c:pt idx="61">
                  <c:v>2.0020000000000007E-3</c:v>
                </c:pt>
                <c:pt idx="62">
                  <c:v>2.5450000000000008E-3</c:v>
                </c:pt>
                <c:pt idx="63">
                  <c:v>2.8419999999999999E-3</c:v>
                </c:pt>
                <c:pt idx="64">
                  <c:v>2.9740000000000001E-3</c:v>
                </c:pt>
                <c:pt idx="65">
                  <c:v>2.654000000000001E-3</c:v>
                </c:pt>
                <c:pt idx="66">
                  <c:v>2.4450000000000001E-3</c:v>
                </c:pt>
                <c:pt idx="67">
                  <c:v>2.3770000000000002E-3</c:v>
                </c:pt>
                <c:pt idx="68">
                  <c:v>2.0370000000000002E-3</c:v>
                </c:pt>
                <c:pt idx="69">
                  <c:v>1.9330000000000009E-3</c:v>
                </c:pt>
                <c:pt idx="70">
                  <c:v>1.9659999999999999E-3</c:v>
                </c:pt>
                <c:pt idx="71">
                  <c:v>1.9990000000000008E-3</c:v>
                </c:pt>
                <c:pt idx="72">
                  <c:v>1.8820000000000009E-3</c:v>
                </c:pt>
                <c:pt idx="73">
                  <c:v>1.6590000000000005E-3</c:v>
                </c:pt>
                <c:pt idx="74">
                  <c:v>1.4549999999999999E-3</c:v>
                </c:pt>
                <c:pt idx="75">
                  <c:v>1.3410000000000004E-3</c:v>
                </c:pt>
                <c:pt idx="76">
                  <c:v>1.3560000000000004E-3</c:v>
                </c:pt>
                <c:pt idx="77">
                  <c:v>1.3950000000000004E-3</c:v>
                </c:pt>
                <c:pt idx="78">
                  <c:v>1.3330000000000004E-3</c:v>
                </c:pt>
                <c:pt idx="79">
                  <c:v>1.1700000000000005E-3</c:v>
                </c:pt>
                <c:pt idx="80">
                  <c:v>9.0700000000000036E-4</c:v>
                </c:pt>
                <c:pt idx="81">
                  <c:v>8.3400000000000032E-4</c:v>
                </c:pt>
                <c:pt idx="82">
                  <c:v>1.2260000000000001E-3</c:v>
                </c:pt>
                <c:pt idx="83">
                  <c:v>1.6700000000000009E-3</c:v>
                </c:pt>
                <c:pt idx="84">
                  <c:v>1.8530000000000005E-3</c:v>
                </c:pt>
                <c:pt idx="85">
                  <c:v>1.9790000000000007E-3</c:v>
                </c:pt>
                <c:pt idx="86">
                  <c:v>2.3349999999999998E-3</c:v>
                </c:pt>
                <c:pt idx="87">
                  <c:v>2.1159999999999998E-3</c:v>
                </c:pt>
                <c:pt idx="88">
                  <c:v>1.5060000000000004E-3</c:v>
                </c:pt>
                <c:pt idx="89">
                  <c:v>1.4700000000000004E-3</c:v>
                </c:pt>
                <c:pt idx="90">
                  <c:v>1.7920000000000008E-3</c:v>
                </c:pt>
                <c:pt idx="91">
                  <c:v>1.7790000000000004E-3</c:v>
                </c:pt>
                <c:pt idx="92">
                  <c:v>1.7500000000000005E-3</c:v>
                </c:pt>
                <c:pt idx="93">
                  <c:v>1.7400000000000004E-3</c:v>
                </c:pt>
                <c:pt idx="94">
                  <c:v>1.7049999999999999E-3</c:v>
                </c:pt>
                <c:pt idx="95">
                  <c:v>1.7129999999999999E-3</c:v>
                </c:pt>
                <c:pt idx="96">
                  <c:v>1.690000000000001E-3</c:v>
                </c:pt>
                <c:pt idx="97">
                  <c:v>1.8100000000000008E-3</c:v>
                </c:pt>
                <c:pt idx="98">
                  <c:v>2.0810000000000008E-3</c:v>
                </c:pt>
                <c:pt idx="99">
                  <c:v>2.141000000000001E-3</c:v>
                </c:pt>
                <c:pt idx="100">
                  <c:v>2.032E-3</c:v>
                </c:pt>
                <c:pt idx="101">
                  <c:v>2.141000000000001E-3</c:v>
                </c:pt>
                <c:pt idx="102">
                  <c:v>2.4280000000000009E-3</c:v>
                </c:pt>
                <c:pt idx="103">
                  <c:v>2.6260000000000007E-3</c:v>
                </c:pt>
                <c:pt idx="104">
                  <c:v>2.6620000000000007E-3</c:v>
                </c:pt>
                <c:pt idx="105">
                  <c:v>2.49E-3</c:v>
                </c:pt>
                <c:pt idx="106">
                  <c:v>2.382E-3</c:v>
                </c:pt>
                <c:pt idx="107">
                  <c:v>2.3549999999999999E-3</c:v>
                </c:pt>
                <c:pt idx="108">
                  <c:v>2.223000000000001E-3</c:v>
                </c:pt>
                <c:pt idx="109">
                  <c:v>2.1850000000000007E-3</c:v>
                </c:pt>
                <c:pt idx="110">
                  <c:v>2.4280000000000009E-3</c:v>
                </c:pt>
                <c:pt idx="111">
                  <c:v>2.7900000000000008E-3</c:v>
                </c:pt>
                <c:pt idx="112">
                  <c:v>2.8880000000000008E-3</c:v>
                </c:pt>
                <c:pt idx="113">
                  <c:v>2.8410000000000002E-3</c:v>
                </c:pt>
                <c:pt idx="114">
                  <c:v>2.8490000000000008E-3</c:v>
                </c:pt>
                <c:pt idx="115">
                  <c:v>2.859E-3</c:v>
                </c:pt>
                <c:pt idx="116">
                  <c:v>2.872E-3</c:v>
                </c:pt>
                <c:pt idx="117">
                  <c:v>2.872E-3</c:v>
                </c:pt>
                <c:pt idx="118">
                  <c:v>2.9850000000000002E-3</c:v>
                </c:pt>
                <c:pt idx="119">
                  <c:v>2.9120000000000001E-3</c:v>
                </c:pt>
                <c:pt idx="120">
                  <c:v>2.8189999999999999E-3</c:v>
                </c:pt>
                <c:pt idx="121">
                  <c:v>2.7520000000000001E-3</c:v>
                </c:pt>
                <c:pt idx="122">
                  <c:v>2.6530000000000008E-3</c:v>
                </c:pt>
                <c:pt idx="123">
                  <c:v>2.5230000000000009E-3</c:v>
                </c:pt>
                <c:pt idx="124">
                  <c:v>2.362E-3</c:v>
                </c:pt>
                <c:pt idx="125">
                  <c:v>2.2520000000000001E-3</c:v>
                </c:pt>
                <c:pt idx="126">
                  <c:v>2.3230000000000008E-3</c:v>
                </c:pt>
                <c:pt idx="127">
                  <c:v>2.3090000000000007E-3</c:v>
                </c:pt>
                <c:pt idx="128">
                  <c:v>2.1040000000000008E-3</c:v>
                </c:pt>
                <c:pt idx="129">
                  <c:v>2.016E-3</c:v>
                </c:pt>
                <c:pt idx="130">
                  <c:v>2.4369999999999999E-3</c:v>
                </c:pt>
                <c:pt idx="131">
                  <c:v>2.6580000000000002E-3</c:v>
                </c:pt>
                <c:pt idx="132">
                  <c:v>2.6150000000000001E-3</c:v>
                </c:pt>
                <c:pt idx="133">
                  <c:v>2.5300000000000001E-3</c:v>
                </c:pt>
                <c:pt idx="134">
                  <c:v>2.6300000000000008E-3</c:v>
                </c:pt>
                <c:pt idx="135">
                  <c:v>2.6310000000000001E-3</c:v>
                </c:pt>
                <c:pt idx="136">
                  <c:v>2.6700000000000009E-3</c:v>
                </c:pt>
                <c:pt idx="137">
                  <c:v>2.6720000000000008E-3</c:v>
                </c:pt>
                <c:pt idx="138">
                  <c:v>2.5700000000000002E-3</c:v>
                </c:pt>
                <c:pt idx="139">
                  <c:v>2.4380000000000001E-3</c:v>
                </c:pt>
                <c:pt idx="140">
                  <c:v>2.2769999999999999E-3</c:v>
                </c:pt>
                <c:pt idx="141">
                  <c:v>2.2160000000000001E-3</c:v>
                </c:pt>
                <c:pt idx="142">
                  <c:v>2.2250000000000008E-3</c:v>
                </c:pt>
                <c:pt idx="143">
                  <c:v>2.2290000000000009E-3</c:v>
                </c:pt>
                <c:pt idx="144">
                  <c:v>2.1129999999999999E-3</c:v>
                </c:pt>
                <c:pt idx="145">
                  <c:v>1.8000000000000008E-3</c:v>
                </c:pt>
                <c:pt idx="146">
                  <c:v>1.5590000000000005E-3</c:v>
                </c:pt>
                <c:pt idx="147">
                  <c:v>1.4800000000000004E-3</c:v>
                </c:pt>
                <c:pt idx="148">
                  <c:v>1.3179999999999995E-3</c:v>
                </c:pt>
                <c:pt idx="149">
                  <c:v>1.2210000000000001E-3</c:v>
                </c:pt>
                <c:pt idx="150">
                  <c:v>1.3350000000000005E-3</c:v>
                </c:pt>
                <c:pt idx="151">
                  <c:v>1.3630000000000005E-3</c:v>
                </c:pt>
                <c:pt idx="152">
                  <c:v>1.8200000000000009E-3</c:v>
                </c:pt>
                <c:pt idx="153">
                  <c:v>1.7690000000000004E-3</c:v>
                </c:pt>
                <c:pt idx="154">
                  <c:v>1.4829999999999999E-3</c:v>
                </c:pt>
                <c:pt idx="155">
                  <c:v>1.3530000000000005E-3</c:v>
                </c:pt>
                <c:pt idx="156">
                  <c:v>1.4250000000000001E-3</c:v>
                </c:pt>
                <c:pt idx="157">
                  <c:v>1.423E-3</c:v>
                </c:pt>
                <c:pt idx="158">
                  <c:v>1.6630000000000008E-3</c:v>
                </c:pt>
                <c:pt idx="159">
                  <c:v>1.8300000000000009E-3</c:v>
                </c:pt>
                <c:pt idx="160">
                  <c:v>1.9850000000000007E-3</c:v>
                </c:pt>
                <c:pt idx="161">
                  <c:v>1.9759999999999999E-3</c:v>
                </c:pt>
                <c:pt idx="162">
                  <c:v>2.0290000000000009E-3</c:v>
                </c:pt>
                <c:pt idx="163">
                  <c:v>2.0810000000000008E-3</c:v>
                </c:pt>
                <c:pt idx="164">
                  <c:v>2.2290000000000009E-3</c:v>
                </c:pt>
                <c:pt idx="165">
                  <c:v>2.540000000000001E-3</c:v>
                </c:pt>
                <c:pt idx="166">
                  <c:v>2.9140000000000008E-3</c:v>
                </c:pt>
                <c:pt idx="167">
                  <c:v>3.278000000000001E-3</c:v>
                </c:pt>
                <c:pt idx="168">
                  <c:v>3.2940000000000009E-3</c:v>
                </c:pt>
                <c:pt idx="169">
                  <c:v>3.016E-3</c:v>
                </c:pt>
                <c:pt idx="170">
                  <c:v>3.0860000000000002E-3</c:v>
                </c:pt>
                <c:pt idx="171">
                  <c:v>3.1320000000000002E-3</c:v>
                </c:pt>
                <c:pt idx="172">
                  <c:v>3.102000000000001E-3</c:v>
                </c:pt>
                <c:pt idx="173">
                  <c:v>3.0410000000000007E-3</c:v>
                </c:pt>
                <c:pt idx="174">
                  <c:v>3.481000000000001E-3</c:v>
                </c:pt>
                <c:pt idx="175">
                  <c:v>4.0020000000000003E-3</c:v>
                </c:pt>
                <c:pt idx="176">
                  <c:v>4.1760000000000018E-3</c:v>
                </c:pt>
                <c:pt idx="177">
                  <c:v>4.171000000000002E-3</c:v>
                </c:pt>
                <c:pt idx="178">
                  <c:v>4.3070000000000001E-3</c:v>
                </c:pt>
                <c:pt idx="179">
                  <c:v>4.3130000000000017E-3</c:v>
                </c:pt>
                <c:pt idx="180">
                  <c:v>4.2920000000000015E-3</c:v>
                </c:pt>
                <c:pt idx="181">
                  <c:v>4.5810000000000017E-3</c:v>
                </c:pt>
                <c:pt idx="182">
                  <c:v>4.8089999999999999E-3</c:v>
                </c:pt>
                <c:pt idx="183">
                  <c:v>4.9440000000000013E-3</c:v>
                </c:pt>
                <c:pt idx="184">
                  <c:v>4.9529999999999999E-3</c:v>
                </c:pt>
                <c:pt idx="185">
                  <c:v>4.9740000000000019E-3</c:v>
                </c:pt>
                <c:pt idx="186">
                  <c:v>5.0639999999999999E-3</c:v>
                </c:pt>
                <c:pt idx="187">
                  <c:v>5.0600000000000003E-3</c:v>
                </c:pt>
                <c:pt idx="188">
                  <c:v>5.0159999999999996E-3</c:v>
                </c:pt>
                <c:pt idx="189">
                  <c:v>4.8609999999999999E-3</c:v>
                </c:pt>
                <c:pt idx="190">
                  <c:v>4.6119999999999998E-3</c:v>
                </c:pt>
                <c:pt idx="191">
                  <c:v>4.7320000000000018E-3</c:v>
                </c:pt>
                <c:pt idx="192">
                  <c:v>4.9710000000000023E-3</c:v>
                </c:pt>
                <c:pt idx="193">
                  <c:v>4.7670000000000004E-3</c:v>
                </c:pt>
                <c:pt idx="194">
                  <c:v>5.0660000000000019E-3</c:v>
                </c:pt>
                <c:pt idx="195">
                  <c:v>4.6750000000000003E-3</c:v>
                </c:pt>
                <c:pt idx="196">
                  <c:v>4.5560000000000019E-3</c:v>
                </c:pt>
                <c:pt idx="197">
                  <c:v>4.8459999999999996E-3</c:v>
                </c:pt>
                <c:pt idx="198">
                  <c:v>5.0320000000000017E-3</c:v>
                </c:pt>
                <c:pt idx="199">
                  <c:v>4.9490000000000029E-3</c:v>
                </c:pt>
                <c:pt idx="200">
                  <c:v>4.8840000000000003E-3</c:v>
                </c:pt>
                <c:pt idx="201">
                  <c:v>4.8200000000000014E-3</c:v>
                </c:pt>
                <c:pt idx="202">
                  <c:v>4.8679999999999982E-3</c:v>
                </c:pt>
                <c:pt idx="203">
                  <c:v>4.9070000000000016E-3</c:v>
                </c:pt>
                <c:pt idx="204">
                  <c:v>5.0480000000000021E-3</c:v>
                </c:pt>
                <c:pt idx="205">
                  <c:v>5.1700000000000019E-3</c:v>
                </c:pt>
                <c:pt idx="206">
                  <c:v>5.2050000000000022E-3</c:v>
                </c:pt>
                <c:pt idx="207">
                  <c:v>5.2020000000000018E-3</c:v>
                </c:pt>
                <c:pt idx="208">
                  <c:v>5.1989999999999996E-3</c:v>
                </c:pt>
                <c:pt idx="209">
                  <c:v>5.2020000000000018E-3</c:v>
                </c:pt>
                <c:pt idx="210">
                  <c:v>5.2050000000000022E-3</c:v>
                </c:pt>
                <c:pt idx="211">
                  <c:v>5.1619999999999999E-3</c:v>
                </c:pt>
                <c:pt idx="212">
                  <c:v>4.9790000000000025E-3</c:v>
                </c:pt>
                <c:pt idx="213">
                  <c:v>4.7549999999999997E-3</c:v>
                </c:pt>
                <c:pt idx="214">
                  <c:v>4.7300000000000024E-3</c:v>
                </c:pt>
                <c:pt idx="215">
                  <c:v>4.9630000000000021E-3</c:v>
                </c:pt>
                <c:pt idx="216">
                  <c:v>5.0159999999999996E-3</c:v>
                </c:pt>
                <c:pt idx="217">
                  <c:v>5.0420000000000013E-3</c:v>
                </c:pt>
                <c:pt idx="218">
                  <c:v>4.64E-3</c:v>
                </c:pt>
                <c:pt idx="219">
                  <c:v>4.4149999999999997E-3</c:v>
                </c:pt>
                <c:pt idx="220">
                  <c:v>4.3670000000000002E-3</c:v>
                </c:pt>
                <c:pt idx="221">
                  <c:v>4.3930000000000002E-3</c:v>
                </c:pt>
                <c:pt idx="222">
                  <c:v>4.5160000000000018E-3</c:v>
                </c:pt>
                <c:pt idx="223">
                  <c:v>4.4390000000000037E-3</c:v>
                </c:pt>
                <c:pt idx="224">
                  <c:v>4.2710000000000022E-3</c:v>
                </c:pt>
                <c:pt idx="225">
                  <c:v>4.4660000000000021E-3</c:v>
                </c:pt>
                <c:pt idx="226">
                  <c:v>4.5420000000000018E-3</c:v>
                </c:pt>
                <c:pt idx="227">
                  <c:v>4.5000000000000014E-3</c:v>
                </c:pt>
                <c:pt idx="228">
                  <c:v>4.4830000000000026E-3</c:v>
                </c:pt>
                <c:pt idx="229">
                  <c:v>4.5040000000000002E-3</c:v>
                </c:pt>
                <c:pt idx="230">
                  <c:v>4.5550000000000018E-3</c:v>
                </c:pt>
                <c:pt idx="231">
                  <c:v>4.5050000000000003E-3</c:v>
                </c:pt>
                <c:pt idx="232">
                  <c:v>4.2400000000000016E-3</c:v>
                </c:pt>
                <c:pt idx="233">
                  <c:v>4.1330000000000004E-3</c:v>
                </c:pt>
                <c:pt idx="234">
                  <c:v>4.4940000000000015E-3</c:v>
                </c:pt>
                <c:pt idx="235">
                  <c:v>4.6600000000000001E-3</c:v>
                </c:pt>
                <c:pt idx="236">
                  <c:v>4.6889999999999996E-3</c:v>
                </c:pt>
                <c:pt idx="237">
                  <c:v>4.8600000000000015E-3</c:v>
                </c:pt>
                <c:pt idx="238">
                  <c:v>5.2160000000000019E-3</c:v>
                </c:pt>
                <c:pt idx="239">
                  <c:v>4.8770000000000003E-3</c:v>
                </c:pt>
                <c:pt idx="240">
                  <c:v>4.6189999999999998E-3</c:v>
                </c:pt>
                <c:pt idx="241">
                  <c:v>4.6770000000000015E-3</c:v>
                </c:pt>
                <c:pt idx="242">
                  <c:v>4.8820000000000001E-3</c:v>
                </c:pt>
                <c:pt idx="243">
                  <c:v>4.9480000000000019E-3</c:v>
                </c:pt>
                <c:pt idx="244">
                  <c:v>4.9570000000000013E-3</c:v>
                </c:pt>
                <c:pt idx="245">
                  <c:v>4.9579999999999997E-3</c:v>
                </c:pt>
                <c:pt idx="246">
                  <c:v>4.8970000000000003E-3</c:v>
                </c:pt>
                <c:pt idx="247">
                  <c:v>4.7380000000000018E-3</c:v>
                </c:pt>
                <c:pt idx="248">
                  <c:v>4.6460000000000017E-3</c:v>
                </c:pt>
                <c:pt idx="249">
                  <c:v>4.6699999999999997E-3</c:v>
                </c:pt>
                <c:pt idx="250">
                  <c:v>4.6500000000000014E-3</c:v>
                </c:pt>
                <c:pt idx="251">
                  <c:v>4.5520000000000014E-3</c:v>
                </c:pt>
                <c:pt idx="252">
                  <c:v>4.5520000000000014E-3</c:v>
                </c:pt>
                <c:pt idx="253">
                  <c:v>4.5880000000000018E-3</c:v>
                </c:pt>
                <c:pt idx="254">
                  <c:v>4.8450000000000003E-3</c:v>
                </c:pt>
                <c:pt idx="255">
                  <c:v>4.9520000000000015E-3</c:v>
                </c:pt>
                <c:pt idx="256">
                  <c:v>4.4710000000000036E-3</c:v>
                </c:pt>
                <c:pt idx="257">
                  <c:v>3.9840000000000014E-3</c:v>
                </c:pt>
                <c:pt idx="258">
                  <c:v>3.4930000000000009E-3</c:v>
                </c:pt>
                <c:pt idx="259">
                  <c:v>3.3200000000000009E-3</c:v>
                </c:pt>
                <c:pt idx="260">
                  <c:v>3.0290000000000009E-3</c:v>
                </c:pt>
                <c:pt idx="261">
                  <c:v>3.0740000000000008E-3</c:v>
                </c:pt>
                <c:pt idx="262">
                  <c:v>3.1140000000000009E-3</c:v>
                </c:pt>
                <c:pt idx="263">
                  <c:v>3.2460000000000011E-3</c:v>
                </c:pt>
                <c:pt idx="264">
                  <c:v>3.3910000000000008E-3</c:v>
                </c:pt>
                <c:pt idx="265">
                  <c:v>3.445000000000001E-3</c:v>
                </c:pt>
                <c:pt idx="266">
                  <c:v>3.4710000000000001E-3</c:v>
                </c:pt>
                <c:pt idx="267">
                  <c:v>3.5850000000000009E-3</c:v>
                </c:pt>
                <c:pt idx="268">
                  <c:v>3.5090000000000008E-3</c:v>
                </c:pt>
                <c:pt idx="269">
                  <c:v>3.4420000000000002E-3</c:v>
                </c:pt>
                <c:pt idx="270">
                  <c:v>3.4510000000000001E-3</c:v>
                </c:pt>
                <c:pt idx="271">
                  <c:v>3.4650000000000011E-3</c:v>
                </c:pt>
                <c:pt idx="272">
                  <c:v>3.4340000000000009E-3</c:v>
                </c:pt>
                <c:pt idx="273">
                  <c:v>3.372E-3</c:v>
                </c:pt>
                <c:pt idx="274">
                  <c:v>3.395E-3</c:v>
                </c:pt>
                <c:pt idx="275">
                  <c:v>3.4830000000000017E-3</c:v>
                </c:pt>
                <c:pt idx="276">
                  <c:v>3.8930000000000011E-3</c:v>
                </c:pt>
                <c:pt idx="277">
                  <c:v>4.0990000000000019E-3</c:v>
                </c:pt>
                <c:pt idx="278">
                  <c:v>4.5440000000000003E-3</c:v>
                </c:pt>
                <c:pt idx="279">
                  <c:v>5.0530000000000019E-3</c:v>
                </c:pt>
                <c:pt idx="280">
                  <c:v>5.3370000000000015E-3</c:v>
                </c:pt>
                <c:pt idx="281">
                  <c:v>5.9090000000000037E-3</c:v>
                </c:pt>
                <c:pt idx="282">
                  <c:v>6.7090000000000023E-3</c:v>
                </c:pt>
                <c:pt idx="283">
                  <c:v>7.0629999999999998E-3</c:v>
                </c:pt>
                <c:pt idx="284">
                  <c:v>7.0580000000000018E-3</c:v>
                </c:pt>
                <c:pt idx="285">
                  <c:v>7.0179999999999999E-3</c:v>
                </c:pt>
                <c:pt idx="286">
                  <c:v>7.0250000000000017E-3</c:v>
                </c:pt>
                <c:pt idx="287">
                  <c:v>7.0750000000000023E-3</c:v>
                </c:pt>
                <c:pt idx="288">
                  <c:v>7.0130000000000019E-3</c:v>
                </c:pt>
                <c:pt idx="289">
                  <c:v>7.0510000000000034E-3</c:v>
                </c:pt>
                <c:pt idx="290">
                  <c:v>7.0940000000000013E-3</c:v>
                </c:pt>
                <c:pt idx="291">
                  <c:v>7.3030000000000022E-3</c:v>
                </c:pt>
                <c:pt idx="292">
                  <c:v>7.3880000000000022E-3</c:v>
                </c:pt>
                <c:pt idx="293">
                  <c:v>7.3629999999999998E-3</c:v>
                </c:pt>
                <c:pt idx="294">
                  <c:v>7.4960000000000035E-3</c:v>
                </c:pt>
                <c:pt idx="295">
                  <c:v>7.3040000000000015E-3</c:v>
                </c:pt>
                <c:pt idx="296">
                  <c:v>6.9130000000000025E-3</c:v>
                </c:pt>
                <c:pt idx="297">
                  <c:v>6.4640000000000019E-3</c:v>
                </c:pt>
                <c:pt idx="298">
                  <c:v>6.3570000000000015E-3</c:v>
                </c:pt>
                <c:pt idx="299">
                  <c:v>6.7890000000000025E-3</c:v>
                </c:pt>
                <c:pt idx="300">
                  <c:v>7.3300000000000023E-3</c:v>
                </c:pt>
                <c:pt idx="301">
                  <c:v>7.8759999999999993E-3</c:v>
                </c:pt>
                <c:pt idx="302">
                  <c:v>8.1030000000000008E-3</c:v>
                </c:pt>
                <c:pt idx="303">
                  <c:v>8.0680000000000005E-3</c:v>
                </c:pt>
                <c:pt idx="304">
                  <c:v>8.0510000000000026E-3</c:v>
                </c:pt>
                <c:pt idx="305">
                  <c:v>7.9930000000000036E-3</c:v>
                </c:pt>
                <c:pt idx="306">
                  <c:v>7.8490000000000035E-3</c:v>
                </c:pt>
                <c:pt idx="307">
                  <c:v>7.641000000000002E-3</c:v>
                </c:pt>
                <c:pt idx="308">
                  <c:v>7.6229999999999996E-3</c:v>
                </c:pt>
                <c:pt idx="309">
                  <c:v>7.8520000000000013E-3</c:v>
                </c:pt>
                <c:pt idx="310">
                  <c:v>7.9609999999999993E-3</c:v>
                </c:pt>
                <c:pt idx="311">
                  <c:v>7.9279999999999993E-3</c:v>
                </c:pt>
                <c:pt idx="312">
                  <c:v>7.894E-3</c:v>
                </c:pt>
                <c:pt idx="313">
                  <c:v>7.9140000000000026E-3</c:v>
                </c:pt>
                <c:pt idx="314">
                  <c:v>7.9400000000000026E-3</c:v>
                </c:pt>
                <c:pt idx="315">
                  <c:v>8.0450000000000035E-3</c:v>
                </c:pt>
                <c:pt idx="316">
                  <c:v>8.2850000000000007E-3</c:v>
                </c:pt>
                <c:pt idx="317">
                  <c:v>8.546000000000005E-3</c:v>
                </c:pt>
                <c:pt idx="318">
                  <c:v>8.8050000000000073E-3</c:v>
                </c:pt>
                <c:pt idx="319">
                  <c:v>9.0160000000000049E-3</c:v>
                </c:pt>
                <c:pt idx="320">
                  <c:v>8.3800000000000038E-3</c:v>
                </c:pt>
                <c:pt idx="321">
                  <c:v>7.3730000000000019E-3</c:v>
                </c:pt>
                <c:pt idx="322">
                  <c:v>7.1780000000000021E-3</c:v>
                </c:pt>
                <c:pt idx="323">
                  <c:v>6.942000000000002E-3</c:v>
                </c:pt>
                <c:pt idx="324">
                  <c:v>6.6639999999999998E-3</c:v>
                </c:pt>
                <c:pt idx="325">
                  <c:v>6.3460000000000018E-3</c:v>
                </c:pt>
                <c:pt idx="326">
                  <c:v>6.3249999999999982E-3</c:v>
                </c:pt>
                <c:pt idx="327">
                  <c:v>6.2670000000000017E-3</c:v>
                </c:pt>
                <c:pt idx="328">
                  <c:v>6.2830000000000021E-3</c:v>
                </c:pt>
                <c:pt idx="329">
                  <c:v>6.3030000000000013E-3</c:v>
                </c:pt>
                <c:pt idx="330">
                  <c:v>6.3109999999999998E-3</c:v>
                </c:pt>
                <c:pt idx="331">
                  <c:v>6.3040000000000014E-3</c:v>
                </c:pt>
                <c:pt idx="332">
                  <c:v>6.321000000000002E-3</c:v>
                </c:pt>
                <c:pt idx="333">
                  <c:v>6.3100000000000014E-3</c:v>
                </c:pt>
                <c:pt idx="334">
                  <c:v>6.0239999999999998E-3</c:v>
                </c:pt>
                <c:pt idx="335">
                  <c:v>5.8640000000000003E-3</c:v>
                </c:pt>
                <c:pt idx="336">
                  <c:v>5.9680000000000019E-3</c:v>
                </c:pt>
                <c:pt idx="337">
                  <c:v>5.9520000000000016E-3</c:v>
                </c:pt>
                <c:pt idx="338">
                  <c:v>6.0800000000000021E-3</c:v>
                </c:pt>
                <c:pt idx="339">
                  <c:v>6.2410000000000035E-3</c:v>
                </c:pt>
                <c:pt idx="340">
                  <c:v>6.1070000000000004E-3</c:v>
                </c:pt>
                <c:pt idx="341">
                  <c:v>6.4480000000000023E-3</c:v>
                </c:pt>
                <c:pt idx="342">
                  <c:v>6.8560000000000018E-3</c:v>
                </c:pt>
                <c:pt idx="343">
                  <c:v>6.7549999999999997E-3</c:v>
                </c:pt>
                <c:pt idx="344">
                  <c:v>6.831000000000002E-3</c:v>
                </c:pt>
                <c:pt idx="345">
                  <c:v>6.8950000000000018E-3</c:v>
                </c:pt>
                <c:pt idx="346">
                  <c:v>6.7410000000000022E-3</c:v>
                </c:pt>
                <c:pt idx="347">
                  <c:v>6.6740000000000002E-3</c:v>
                </c:pt>
                <c:pt idx="348">
                  <c:v>6.7460000000000037E-3</c:v>
                </c:pt>
                <c:pt idx="349">
                  <c:v>6.6420000000000003E-3</c:v>
                </c:pt>
                <c:pt idx="350">
                  <c:v>6.5340000000000016E-3</c:v>
                </c:pt>
                <c:pt idx="351">
                  <c:v>6.3770000000000016E-3</c:v>
                </c:pt>
                <c:pt idx="352">
                  <c:v>6.3430000000000023E-3</c:v>
                </c:pt>
                <c:pt idx="353">
                  <c:v>6.2030000000000019E-3</c:v>
                </c:pt>
                <c:pt idx="354">
                  <c:v>6.0229999999999997E-3</c:v>
                </c:pt>
                <c:pt idx="355">
                  <c:v>6.0920000000000019E-3</c:v>
                </c:pt>
                <c:pt idx="356">
                  <c:v>6.1529999999999996E-3</c:v>
                </c:pt>
                <c:pt idx="357">
                  <c:v>6.2130000000000024E-3</c:v>
                </c:pt>
                <c:pt idx="358">
                  <c:v>6.3530000000000019E-3</c:v>
                </c:pt>
                <c:pt idx="359">
                  <c:v>6.5760000000000037E-3</c:v>
                </c:pt>
                <c:pt idx="360">
                  <c:v>6.8820000000000018E-3</c:v>
                </c:pt>
                <c:pt idx="361">
                  <c:v>7.2750000000000037E-3</c:v>
                </c:pt>
                <c:pt idx="362">
                  <c:v>7.2490000000000037E-3</c:v>
                </c:pt>
                <c:pt idx="363">
                  <c:v>7.3660000000000019E-3</c:v>
                </c:pt>
                <c:pt idx="364">
                  <c:v>7.5090000000000035E-3</c:v>
                </c:pt>
                <c:pt idx="365">
                  <c:v>6.9170000000000021E-3</c:v>
                </c:pt>
                <c:pt idx="366">
                  <c:v>6.4430000000000025E-3</c:v>
                </c:pt>
                <c:pt idx="367">
                  <c:v>6.086000000000002E-3</c:v>
                </c:pt>
                <c:pt idx="368">
                  <c:v>6.223000000000002E-3</c:v>
                </c:pt>
                <c:pt idx="369">
                  <c:v>6.0610000000000021E-3</c:v>
                </c:pt>
                <c:pt idx="370">
                  <c:v>6.0629999999999998E-3</c:v>
                </c:pt>
                <c:pt idx="371">
                  <c:v>6.0610000000000021E-3</c:v>
                </c:pt>
                <c:pt idx="372">
                  <c:v>6.0540000000000004E-3</c:v>
                </c:pt>
                <c:pt idx="373">
                  <c:v>5.9330000000000025E-3</c:v>
                </c:pt>
                <c:pt idx="374">
                  <c:v>6.0170000000000015E-3</c:v>
                </c:pt>
                <c:pt idx="375">
                  <c:v>6.0549999999999996E-3</c:v>
                </c:pt>
                <c:pt idx="376">
                  <c:v>6.0590000000000019E-3</c:v>
                </c:pt>
                <c:pt idx="377">
                  <c:v>6.0620000000000014E-3</c:v>
                </c:pt>
                <c:pt idx="378">
                  <c:v>6.0580000000000018E-3</c:v>
                </c:pt>
                <c:pt idx="379">
                  <c:v>6.0500000000000016E-3</c:v>
                </c:pt>
                <c:pt idx="380">
                  <c:v>6.0610000000000021E-3</c:v>
                </c:pt>
                <c:pt idx="381">
                  <c:v>6.0679999999999996E-3</c:v>
                </c:pt>
                <c:pt idx="382">
                  <c:v>6.0660000000000019E-3</c:v>
                </c:pt>
                <c:pt idx="383">
                  <c:v>5.9350000000000036E-3</c:v>
                </c:pt>
                <c:pt idx="384">
                  <c:v>5.9410000000000036E-3</c:v>
                </c:pt>
                <c:pt idx="385">
                  <c:v>5.5970000000000004E-3</c:v>
                </c:pt>
                <c:pt idx="386">
                  <c:v>5.511000000000002E-3</c:v>
                </c:pt>
                <c:pt idx="387">
                  <c:v>5.4170000000000017E-3</c:v>
                </c:pt>
                <c:pt idx="388">
                  <c:v>5.5040000000000002E-3</c:v>
                </c:pt>
                <c:pt idx="389">
                  <c:v>5.5000000000000014E-3</c:v>
                </c:pt>
                <c:pt idx="390">
                  <c:v>5.6210000000000001E-3</c:v>
                </c:pt>
                <c:pt idx="391">
                  <c:v>5.6559999999999996E-3</c:v>
                </c:pt>
                <c:pt idx="392">
                  <c:v>5.6900000000000015E-3</c:v>
                </c:pt>
                <c:pt idx="393">
                  <c:v>5.753000000000002E-3</c:v>
                </c:pt>
                <c:pt idx="394">
                  <c:v>5.6890000000000022E-3</c:v>
                </c:pt>
                <c:pt idx="395">
                  <c:v>5.6080000000000019E-3</c:v>
                </c:pt>
                <c:pt idx="396">
                  <c:v>5.4840000000000019E-3</c:v>
                </c:pt>
                <c:pt idx="397">
                  <c:v>5.4640000000000001E-3</c:v>
                </c:pt>
                <c:pt idx="398">
                  <c:v>5.4760000000000034E-3</c:v>
                </c:pt>
                <c:pt idx="399">
                  <c:v>5.5030000000000018E-3</c:v>
                </c:pt>
                <c:pt idx="400">
                  <c:v>5.3460000000000018E-3</c:v>
                </c:pt>
                <c:pt idx="401">
                  <c:v>4.9910000000000024E-3</c:v>
                </c:pt>
                <c:pt idx="402">
                  <c:v>4.6000000000000017E-3</c:v>
                </c:pt>
                <c:pt idx="403">
                  <c:v>4.289000000000002E-3</c:v>
                </c:pt>
                <c:pt idx="404">
                  <c:v>4.3049999999999998E-3</c:v>
                </c:pt>
                <c:pt idx="405">
                  <c:v>3.707000000000002E-3</c:v>
                </c:pt>
                <c:pt idx="406">
                  <c:v>3.2540000000000008E-3</c:v>
                </c:pt>
                <c:pt idx="407">
                  <c:v>3.6090000000000015E-3</c:v>
                </c:pt>
                <c:pt idx="408">
                  <c:v>3.7600000000000012E-3</c:v>
                </c:pt>
                <c:pt idx="409">
                  <c:v>3.2450000000000009E-3</c:v>
                </c:pt>
                <c:pt idx="410">
                  <c:v>3.4460000000000007E-3</c:v>
                </c:pt>
                <c:pt idx="411">
                  <c:v>3.4140000000000008E-3</c:v>
                </c:pt>
                <c:pt idx="412">
                  <c:v>3.2410000000000017E-3</c:v>
                </c:pt>
                <c:pt idx="413">
                  <c:v>3.3440000000000011E-3</c:v>
                </c:pt>
                <c:pt idx="414">
                  <c:v>3.4199999999999999E-3</c:v>
                </c:pt>
                <c:pt idx="415">
                  <c:v>3.3450000000000008E-3</c:v>
                </c:pt>
                <c:pt idx="416">
                  <c:v>3.1650000000000016E-3</c:v>
                </c:pt>
                <c:pt idx="417">
                  <c:v>2.9340000000000008E-3</c:v>
                </c:pt>
                <c:pt idx="418">
                  <c:v>2.8419999999999999E-3</c:v>
                </c:pt>
                <c:pt idx="419">
                  <c:v>2.826E-3</c:v>
                </c:pt>
                <c:pt idx="420">
                  <c:v>2.8110000000000001E-3</c:v>
                </c:pt>
                <c:pt idx="421">
                  <c:v>2.8250000000000007E-3</c:v>
                </c:pt>
                <c:pt idx="422">
                  <c:v>2.8400000000000009E-3</c:v>
                </c:pt>
                <c:pt idx="423">
                  <c:v>2.8040000000000009E-3</c:v>
                </c:pt>
                <c:pt idx="424">
                  <c:v>2.6930000000000009E-3</c:v>
                </c:pt>
                <c:pt idx="425">
                  <c:v>2.5740000000000008E-3</c:v>
                </c:pt>
                <c:pt idx="426">
                  <c:v>2.520000000000001E-3</c:v>
                </c:pt>
                <c:pt idx="427">
                  <c:v>2.7090000000000009E-3</c:v>
                </c:pt>
                <c:pt idx="428">
                  <c:v>3.0480000000000008E-3</c:v>
                </c:pt>
                <c:pt idx="429">
                  <c:v>3.5210000000000016E-3</c:v>
                </c:pt>
                <c:pt idx="430">
                  <c:v>3.7900000000000017E-3</c:v>
                </c:pt>
                <c:pt idx="431">
                  <c:v>3.4540000000000009E-3</c:v>
                </c:pt>
                <c:pt idx="432">
                  <c:v>3.4220000000000001E-3</c:v>
                </c:pt>
                <c:pt idx="433">
                  <c:v>3.4329999999999999E-3</c:v>
                </c:pt>
                <c:pt idx="434">
                  <c:v>3.4260000000000002E-3</c:v>
                </c:pt>
                <c:pt idx="435">
                  <c:v>3.3330000000000009E-3</c:v>
                </c:pt>
                <c:pt idx="436">
                  <c:v>3.2990000000000007E-3</c:v>
                </c:pt>
                <c:pt idx="437">
                  <c:v>3.3940000000000007E-3</c:v>
                </c:pt>
                <c:pt idx="438">
                  <c:v>3.2830000000000012E-3</c:v>
                </c:pt>
                <c:pt idx="439">
                  <c:v>3.2220000000000009E-3</c:v>
                </c:pt>
                <c:pt idx="440">
                  <c:v>3.2380000000000009E-3</c:v>
                </c:pt>
                <c:pt idx="441">
                  <c:v>3.2540000000000008E-3</c:v>
                </c:pt>
                <c:pt idx="442">
                  <c:v>3.239000000000001E-3</c:v>
                </c:pt>
                <c:pt idx="443">
                  <c:v>3.229000000000001E-3</c:v>
                </c:pt>
                <c:pt idx="444">
                  <c:v>3.2350000000000009E-3</c:v>
                </c:pt>
                <c:pt idx="445">
                  <c:v>3.2360000000000002E-3</c:v>
                </c:pt>
                <c:pt idx="446">
                  <c:v>3.2030000000000019E-3</c:v>
                </c:pt>
                <c:pt idx="447">
                  <c:v>3.2600000000000012E-3</c:v>
                </c:pt>
                <c:pt idx="448">
                  <c:v>3.3340000000000002E-3</c:v>
                </c:pt>
                <c:pt idx="449">
                  <c:v>3.1550000000000007E-3</c:v>
                </c:pt>
                <c:pt idx="450">
                  <c:v>3.3159999999999999E-3</c:v>
                </c:pt>
                <c:pt idx="451">
                  <c:v>3.0630000000000011E-3</c:v>
                </c:pt>
                <c:pt idx="452">
                  <c:v>2.9750000000000002E-3</c:v>
                </c:pt>
                <c:pt idx="453">
                  <c:v>2.9520000000000002E-3</c:v>
                </c:pt>
                <c:pt idx="454">
                  <c:v>3.0090000000000008E-3</c:v>
                </c:pt>
                <c:pt idx="455">
                  <c:v>3.0000000000000009E-3</c:v>
                </c:pt>
                <c:pt idx="456">
                  <c:v>2.9790000000000007E-3</c:v>
                </c:pt>
                <c:pt idx="457">
                  <c:v>2.9980000000000002E-3</c:v>
                </c:pt>
                <c:pt idx="458">
                  <c:v>3.2450000000000009E-3</c:v>
                </c:pt>
                <c:pt idx="459">
                  <c:v>3.3850000000000009E-3</c:v>
                </c:pt>
                <c:pt idx="460">
                  <c:v>3.6220000000000015E-3</c:v>
                </c:pt>
                <c:pt idx="461">
                  <c:v>3.7440000000000017E-3</c:v>
                </c:pt>
                <c:pt idx="462">
                  <c:v>3.6660000000000009E-3</c:v>
                </c:pt>
                <c:pt idx="463">
                  <c:v>3.6190000000000007E-3</c:v>
                </c:pt>
                <c:pt idx="464">
                  <c:v>3.6990000000000009E-3</c:v>
                </c:pt>
                <c:pt idx="465">
                  <c:v>3.7120000000000009E-3</c:v>
                </c:pt>
                <c:pt idx="466">
                  <c:v>3.4759999999999999E-3</c:v>
                </c:pt>
                <c:pt idx="467">
                  <c:v>3.1760000000000009E-3</c:v>
                </c:pt>
                <c:pt idx="468">
                  <c:v>2.9269999999999999E-3</c:v>
                </c:pt>
                <c:pt idx="469">
                  <c:v>3.5280000000000016E-3</c:v>
                </c:pt>
                <c:pt idx="470">
                  <c:v>3.6760000000000009E-3</c:v>
                </c:pt>
                <c:pt idx="471">
                  <c:v>3.8330000000000009E-3</c:v>
                </c:pt>
                <c:pt idx="472">
                  <c:v>3.999E-3</c:v>
                </c:pt>
                <c:pt idx="473">
                  <c:v>4.1869999999999997E-3</c:v>
                </c:pt>
                <c:pt idx="474">
                  <c:v>4.4370000000000017E-3</c:v>
                </c:pt>
                <c:pt idx="475">
                  <c:v>4.7210000000000021E-3</c:v>
                </c:pt>
                <c:pt idx="476">
                  <c:v>4.7970000000000018E-3</c:v>
                </c:pt>
                <c:pt idx="477">
                  <c:v>4.7030000000000023E-3</c:v>
                </c:pt>
                <c:pt idx="478">
                  <c:v>4.7149999999999996E-3</c:v>
                </c:pt>
                <c:pt idx="479">
                  <c:v>4.8209999999999998E-3</c:v>
                </c:pt>
                <c:pt idx="480">
                  <c:v>5.0229999999999997E-3</c:v>
                </c:pt>
                <c:pt idx="481">
                  <c:v>5.3150000000000003E-3</c:v>
                </c:pt>
                <c:pt idx="482">
                  <c:v>5.4670000000000014E-3</c:v>
                </c:pt>
                <c:pt idx="483">
                  <c:v>5.4540000000000014E-3</c:v>
                </c:pt>
                <c:pt idx="484">
                  <c:v>5.4340000000000022E-3</c:v>
                </c:pt>
                <c:pt idx="485">
                  <c:v>5.4560000000000025E-3</c:v>
                </c:pt>
                <c:pt idx="486">
                  <c:v>5.6140000000000001E-3</c:v>
                </c:pt>
                <c:pt idx="487">
                  <c:v>5.8720000000000014E-3</c:v>
                </c:pt>
                <c:pt idx="488">
                  <c:v>6.0880000000000023E-3</c:v>
                </c:pt>
                <c:pt idx="489">
                  <c:v>6.2600000000000017E-3</c:v>
                </c:pt>
                <c:pt idx="490">
                  <c:v>6.3559999999999997E-3</c:v>
                </c:pt>
                <c:pt idx="491">
                  <c:v>6.1479999999999998E-3</c:v>
                </c:pt>
                <c:pt idx="492">
                  <c:v>6.2780000000000023E-3</c:v>
                </c:pt>
                <c:pt idx="493">
                  <c:v>6.1010000000000023E-3</c:v>
                </c:pt>
                <c:pt idx="494">
                  <c:v>5.9720000000000033E-3</c:v>
                </c:pt>
                <c:pt idx="495">
                  <c:v>6.6779999999999999E-3</c:v>
                </c:pt>
                <c:pt idx="496">
                  <c:v>6.8000000000000022E-3</c:v>
                </c:pt>
                <c:pt idx="497">
                  <c:v>6.5060000000000022E-3</c:v>
                </c:pt>
                <c:pt idx="498">
                  <c:v>6.3810000000000021E-3</c:v>
                </c:pt>
                <c:pt idx="499">
                  <c:v>6.3600000000000002E-3</c:v>
                </c:pt>
                <c:pt idx="500">
                  <c:v>6.3740000000000003E-3</c:v>
                </c:pt>
                <c:pt idx="501">
                  <c:v>6.2649999999999997E-3</c:v>
                </c:pt>
                <c:pt idx="502">
                  <c:v>6.3670000000000003E-3</c:v>
                </c:pt>
                <c:pt idx="503">
                  <c:v>6.4210000000000022E-3</c:v>
                </c:pt>
                <c:pt idx="504">
                  <c:v>6.3970000000000016E-3</c:v>
                </c:pt>
                <c:pt idx="505">
                  <c:v>6.3780000000000017E-3</c:v>
                </c:pt>
                <c:pt idx="506">
                  <c:v>6.3949999999999996E-3</c:v>
                </c:pt>
                <c:pt idx="507">
                  <c:v>6.4110000000000035E-3</c:v>
                </c:pt>
                <c:pt idx="508">
                  <c:v>6.4250000000000019E-3</c:v>
                </c:pt>
                <c:pt idx="509">
                  <c:v>6.5770000000000021E-3</c:v>
                </c:pt>
                <c:pt idx="510">
                  <c:v>6.5790000000000024E-3</c:v>
                </c:pt>
                <c:pt idx="511">
                  <c:v>6.4590000000000021E-3</c:v>
                </c:pt>
                <c:pt idx="512">
                  <c:v>6.2730000000000025E-3</c:v>
                </c:pt>
                <c:pt idx="513">
                  <c:v>6.0229999999999997E-3</c:v>
                </c:pt>
                <c:pt idx="514">
                  <c:v>5.862E-3</c:v>
                </c:pt>
                <c:pt idx="515">
                  <c:v>5.916000000000002E-3</c:v>
                </c:pt>
                <c:pt idx="516">
                  <c:v>5.5860000000000024E-3</c:v>
                </c:pt>
                <c:pt idx="517">
                  <c:v>5.0530000000000019E-3</c:v>
                </c:pt>
                <c:pt idx="518">
                  <c:v>4.9420000000000019E-3</c:v>
                </c:pt>
                <c:pt idx="519">
                  <c:v>5.0049999999999999E-3</c:v>
                </c:pt>
                <c:pt idx="520">
                  <c:v>4.9770000000000023E-3</c:v>
                </c:pt>
                <c:pt idx="521">
                  <c:v>5.0120000000000017E-3</c:v>
                </c:pt>
                <c:pt idx="522">
                  <c:v>5.0480000000000021E-3</c:v>
                </c:pt>
                <c:pt idx="523">
                  <c:v>5.0870000000000004E-3</c:v>
                </c:pt>
                <c:pt idx="524">
                  <c:v>4.831000000000002E-3</c:v>
                </c:pt>
                <c:pt idx="525">
                  <c:v>4.7159999999999997E-3</c:v>
                </c:pt>
                <c:pt idx="526">
                  <c:v>4.8710000000000021E-3</c:v>
                </c:pt>
                <c:pt idx="527">
                  <c:v>5.0440000000000016E-3</c:v>
                </c:pt>
                <c:pt idx="528">
                  <c:v>5.2310000000000021E-3</c:v>
                </c:pt>
                <c:pt idx="529">
                  <c:v>5.4790000000000038E-3</c:v>
                </c:pt>
                <c:pt idx="530">
                  <c:v>5.7870000000000013E-3</c:v>
                </c:pt>
                <c:pt idx="531">
                  <c:v>6.1549999999999999E-3</c:v>
                </c:pt>
                <c:pt idx="532">
                  <c:v>6.5540000000000017E-3</c:v>
                </c:pt>
                <c:pt idx="533">
                  <c:v>6.2210000000000017E-3</c:v>
                </c:pt>
                <c:pt idx="534">
                  <c:v>6.223000000000002E-3</c:v>
                </c:pt>
                <c:pt idx="535">
                  <c:v>6.5780000000000022E-3</c:v>
                </c:pt>
                <c:pt idx="536">
                  <c:v>5.9430000000000021E-3</c:v>
                </c:pt>
                <c:pt idx="537">
                  <c:v>5.7730000000000021E-3</c:v>
                </c:pt>
                <c:pt idx="538">
                  <c:v>5.4330000000000029E-3</c:v>
                </c:pt>
                <c:pt idx="539">
                  <c:v>5.0620000000000014E-3</c:v>
                </c:pt>
                <c:pt idx="540">
                  <c:v>5.0470000000000003E-3</c:v>
                </c:pt>
                <c:pt idx="541">
                  <c:v>5.3140000000000001E-3</c:v>
                </c:pt>
                <c:pt idx="542">
                  <c:v>5.4750000000000024E-3</c:v>
                </c:pt>
                <c:pt idx="543">
                  <c:v>5.576000000000002E-3</c:v>
                </c:pt>
                <c:pt idx="544">
                  <c:v>5.7010000000000021E-3</c:v>
                </c:pt>
                <c:pt idx="545">
                  <c:v>5.8490000000000018E-3</c:v>
                </c:pt>
                <c:pt idx="546">
                  <c:v>6.021000000000002E-3</c:v>
                </c:pt>
                <c:pt idx="547">
                  <c:v>6.1600000000000014E-3</c:v>
                </c:pt>
                <c:pt idx="548">
                  <c:v>6.2120000000000014E-3</c:v>
                </c:pt>
                <c:pt idx="549">
                  <c:v>6.2160000000000019E-3</c:v>
                </c:pt>
                <c:pt idx="550">
                  <c:v>6.2160000000000019E-3</c:v>
                </c:pt>
                <c:pt idx="551">
                  <c:v>6.2220000000000018E-3</c:v>
                </c:pt>
                <c:pt idx="552">
                  <c:v>6.2380000000000022E-3</c:v>
                </c:pt>
                <c:pt idx="553">
                  <c:v>6.393000000000002E-3</c:v>
                </c:pt>
                <c:pt idx="554">
                  <c:v>6.223000000000002E-3</c:v>
                </c:pt>
                <c:pt idx="555">
                  <c:v>6.5730000000000025E-3</c:v>
                </c:pt>
                <c:pt idx="556">
                  <c:v>7.1529999999999996E-3</c:v>
                </c:pt>
                <c:pt idx="557">
                  <c:v>6.9600000000000018E-3</c:v>
                </c:pt>
                <c:pt idx="558">
                  <c:v>6.8370000000000019E-3</c:v>
                </c:pt>
                <c:pt idx="559">
                  <c:v>7.1260000000000004E-3</c:v>
                </c:pt>
                <c:pt idx="560">
                  <c:v>7.4630000000000035E-3</c:v>
                </c:pt>
                <c:pt idx="561">
                  <c:v>7.3580000000000017E-3</c:v>
                </c:pt>
                <c:pt idx="562">
                  <c:v>7.4400000000000022E-3</c:v>
                </c:pt>
                <c:pt idx="563">
                  <c:v>7.5230000000000019E-3</c:v>
                </c:pt>
                <c:pt idx="564">
                  <c:v>7.5050000000000021E-3</c:v>
                </c:pt>
                <c:pt idx="565">
                  <c:v>7.5209999999999999E-3</c:v>
                </c:pt>
                <c:pt idx="566">
                  <c:v>7.4780000000000037E-3</c:v>
                </c:pt>
                <c:pt idx="567">
                  <c:v>7.4910000000000037E-3</c:v>
                </c:pt>
                <c:pt idx="568">
                  <c:v>7.458000000000002E-3</c:v>
                </c:pt>
                <c:pt idx="569">
                  <c:v>7.426000000000002E-3</c:v>
                </c:pt>
                <c:pt idx="570">
                  <c:v>7.4040000000000017E-3</c:v>
                </c:pt>
                <c:pt idx="571">
                  <c:v>7.4140000000000022E-3</c:v>
                </c:pt>
                <c:pt idx="572">
                  <c:v>7.458000000000002E-3</c:v>
                </c:pt>
                <c:pt idx="573">
                  <c:v>7.5350000000000035E-3</c:v>
                </c:pt>
                <c:pt idx="574">
                  <c:v>7.6449999999999999E-3</c:v>
                </c:pt>
                <c:pt idx="575">
                  <c:v>7.6550000000000003E-3</c:v>
                </c:pt>
                <c:pt idx="576">
                  <c:v>7.6220000000000003E-3</c:v>
                </c:pt>
                <c:pt idx="577">
                  <c:v>7.3580000000000017E-3</c:v>
                </c:pt>
                <c:pt idx="578">
                  <c:v>7.0710000000000035E-3</c:v>
                </c:pt>
                <c:pt idx="579">
                  <c:v>7.4460000000000038E-3</c:v>
                </c:pt>
                <c:pt idx="580">
                  <c:v>8.0140000000000003E-3</c:v>
                </c:pt>
                <c:pt idx="581">
                  <c:v>8.5090000000000027E-3</c:v>
                </c:pt>
                <c:pt idx="582">
                  <c:v>8.9290000000000029E-3</c:v>
                </c:pt>
                <c:pt idx="583">
                  <c:v>8.971000000000005E-3</c:v>
                </c:pt>
                <c:pt idx="584">
                  <c:v>8.8890000000000045E-3</c:v>
                </c:pt>
                <c:pt idx="585">
                  <c:v>8.8190000000000039E-3</c:v>
                </c:pt>
                <c:pt idx="586">
                  <c:v>8.834000000000005E-3</c:v>
                </c:pt>
                <c:pt idx="587">
                  <c:v>8.7640000000000027E-3</c:v>
                </c:pt>
                <c:pt idx="588">
                  <c:v>8.5360000000000002E-3</c:v>
                </c:pt>
                <c:pt idx="589">
                  <c:v>8.3350000000000039E-3</c:v>
                </c:pt>
                <c:pt idx="590">
                  <c:v>8.3600000000000063E-3</c:v>
                </c:pt>
                <c:pt idx="591">
                  <c:v>8.4780000000000046E-3</c:v>
                </c:pt>
                <c:pt idx="592">
                  <c:v>8.4840000000000037E-3</c:v>
                </c:pt>
                <c:pt idx="593">
                  <c:v>8.5030000000000053E-3</c:v>
                </c:pt>
                <c:pt idx="594">
                  <c:v>8.3860000000000063E-3</c:v>
                </c:pt>
                <c:pt idx="595">
                  <c:v>8.1690000000000044E-3</c:v>
                </c:pt>
                <c:pt idx="596">
                  <c:v>8.0070000000000002E-3</c:v>
                </c:pt>
                <c:pt idx="597">
                  <c:v>7.9649999999999999E-3</c:v>
                </c:pt>
                <c:pt idx="598">
                  <c:v>7.4280000000000023E-3</c:v>
                </c:pt>
                <c:pt idx="599">
                  <c:v>6.772000000000002E-3</c:v>
                </c:pt>
                <c:pt idx="600">
                  <c:v>6.8510000000000021E-3</c:v>
                </c:pt>
                <c:pt idx="601">
                  <c:v>6.692E-3</c:v>
                </c:pt>
                <c:pt idx="602">
                  <c:v>6.5450000000000022E-3</c:v>
                </c:pt>
                <c:pt idx="603">
                  <c:v>6.341000000000002E-3</c:v>
                </c:pt>
                <c:pt idx="604">
                  <c:v>6.4240000000000018E-3</c:v>
                </c:pt>
                <c:pt idx="605">
                  <c:v>6.4480000000000023E-3</c:v>
                </c:pt>
                <c:pt idx="606">
                  <c:v>6.3420000000000004E-3</c:v>
                </c:pt>
                <c:pt idx="607">
                  <c:v>6.3730000000000019E-3</c:v>
                </c:pt>
                <c:pt idx="608">
                  <c:v>6.3730000000000019E-3</c:v>
                </c:pt>
                <c:pt idx="609">
                  <c:v>6.4350000000000024E-3</c:v>
                </c:pt>
                <c:pt idx="610">
                  <c:v>6.4960000000000035E-3</c:v>
                </c:pt>
                <c:pt idx="611">
                  <c:v>6.4660000000000021E-3</c:v>
                </c:pt>
                <c:pt idx="612">
                  <c:v>6.4360000000000025E-3</c:v>
                </c:pt>
                <c:pt idx="613">
                  <c:v>6.3810000000000021E-3</c:v>
                </c:pt>
                <c:pt idx="614">
                  <c:v>6.2330000000000024E-3</c:v>
                </c:pt>
                <c:pt idx="615">
                  <c:v>5.9910000000000024E-3</c:v>
                </c:pt>
                <c:pt idx="616">
                  <c:v>5.6559999999999996E-3</c:v>
                </c:pt>
                <c:pt idx="617">
                  <c:v>5.3660000000000018E-3</c:v>
                </c:pt>
                <c:pt idx="618">
                  <c:v>5.4630000000000017E-3</c:v>
                </c:pt>
                <c:pt idx="619">
                  <c:v>5.2620000000000002E-3</c:v>
                </c:pt>
                <c:pt idx="620">
                  <c:v>5.4090000000000023E-3</c:v>
                </c:pt>
                <c:pt idx="621">
                  <c:v>5.692E-3</c:v>
                </c:pt>
                <c:pt idx="622">
                  <c:v>5.4990000000000022E-3</c:v>
                </c:pt>
                <c:pt idx="623">
                  <c:v>5.4460000000000021E-3</c:v>
                </c:pt>
                <c:pt idx="624">
                  <c:v>5.4360000000000025E-3</c:v>
                </c:pt>
                <c:pt idx="625">
                  <c:v>5.2060000000000023E-3</c:v>
                </c:pt>
                <c:pt idx="626">
                  <c:v>5.1790000000000013E-3</c:v>
                </c:pt>
                <c:pt idx="627">
                  <c:v>5.3440000000000015E-3</c:v>
                </c:pt>
                <c:pt idx="628">
                  <c:v>5.5180000000000003E-3</c:v>
                </c:pt>
                <c:pt idx="629">
                  <c:v>5.4460000000000021E-3</c:v>
                </c:pt>
                <c:pt idx="630">
                  <c:v>5.3890000000000023E-3</c:v>
                </c:pt>
                <c:pt idx="631">
                  <c:v>5.607E-3</c:v>
                </c:pt>
                <c:pt idx="632">
                  <c:v>5.8100000000000018E-3</c:v>
                </c:pt>
                <c:pt idx="633">
                  <c:v>5.7340000000000021E-3</c:v>
                </c:pt>
                <c:pt idx="634">
                  <c:v>5.6049999999999997E-3</c:v>
                </c:pt>
                <c:pt idx="635">
                  <c:v>5.6059999999999999E-3</c:v>
                </c:pt>
                <c:pt idx="636">
                  <c:v>5.5970000000000004E-3</c:v>
                </c:pt>
                <c:pt idx="637">
                  <c:v>5.5579999999999996E-3</c:v>
                </c:pt>
                <c:pt idx="638">
                  <c:v>5.3320000000000017E-3</c:v>
                </c:pt>
                <c:pt idx="639">
                  <c:v>5.3249999999999981E-3</c:v>
                </c:pt>
                <c:pt idx="640">
                  <c:v>6.1790000000000022E-3</c:v>
                </c:pt>
                <c:pt idx="641">
                  <c:v>6.8090000000000026E-3</c:v>
                </c:pt>
                <c:pt idx="642">
                  <c:v>7.2150000000000018E-3</c:v>
                </c:pt>
                <c:pt idx="643">
                  <c:v>7.7880000000000024E-3</c:v>
                </c:pt>
                <c:pt idx="644">
                  <c:v>8.0420000000000005E-3</c:v>
                </c:pt>
                <c:pt idx="645">
                  <c:v>7.7600000000000021E-3</c:v>
                </c:pt>
                <c:pt idx="646">
                  <c:v>7.8609999999999999E-3</c:v>
                </c:pt>
                <c:pt idx="647">
                  <c:v>8.0020000000000039E-3</c:v>
                </c:pt>
                <c:pt idx="648">
                  <c:v>7.7690000000000025E-3</c:v>
                </c:pt>
                <c:pt idx="649">
                  <c:v>7.785000000000002E-3</c:v>
                </c:pt>
                <c:pt idx="650">
                  <c:v>7.8330000000000032E-3</c:v>
                </c:pt>
                <c:pt idx="651">
                  <c:v>7.8810000000000043E-3</c:v>
                </c:pt>
                <c:pt idx="652">
                  <c:v>7.7500000000000034E-3</c:v>
                </c:pt>
                <c:pt idx="653">
                  <c:v>7.6239999999999997E-3</c:v>
                </c:pt>
                <c:pt idx="654">
                  <c:v>7.7550000000000023E-3</c:v>
                </c:pt>
                <c:pt idx="655">
                  <c:v>7.894E-3</c:v>
                </c:pt>
                <c:pt idx="656">
                  <c:v>8.0190000000000036E-3</c:v>
                </c:pt>
                <c:pt idx="657">
                  <c:v>8.1720000000000039E-3</c:v>
                </c:pt>
                <c:pt idx="658">
                  <c:v>8.352000000000007E-3</c:v>
                </c:pt>
                <c:pt idx="659">
                  <c:v>8.5600000000000068E-3</c:v>
                </c:pt>
                <c:pt idx="660">
                  <c:v>8.5100000000000054E-3</c:v>
                </c:pt>
                <c:pt idx="661">
                  <c:v>7.9209999999999992E-3</c:v>
                </c:pt>
                <c:pt idx="662">
                  <c:v>7.5350000000000035E-3</c:v>
                </c:pt>
                <c:pt idx="663">
                  <c:v>7.9170000000000004E-3</c:v>
                </c:pt>
                <c:pt idx="664">
                  <c:v>7.3160000000000022E-3</c:v>
                </c:pt>
                <c:pt idx="665">
                  <c:v>7.3280000000000003E-3</c:v>
                </c:pt>
                <c:pt idx="666">
                  <c:v>7.4440000000000018E-3</c:v>
                </c:pt>
                <c:pt idx="667">
                  <c:v>7.334000000000002E-3</c:v>
                </c:pt>
                <c:pt idx="668">
                  <c:v>7.3150000000000003E-3</c:v>
                </c:pt>
                <c:pt idx="669">
                  <c:v>7.2800000000000035E-3</c:v>
                </c:pt>
                <c:pt idx="670">
                  <c:v>7.3160000000000022E-3</c:v>
                </c:pt>
                <c:pt idx="671">
                  <c:v>7.2750000000000037E-3</c:v>
                </c:pt>
                <c:pt idx="672">
                  <c:v>7.2390000000000041E-3</c:v>
                </c:pt>
                <c:pt idx="673">
                  <c:v>7.308000000000002E-3</c:v>
                </c:pt>
                <c:pt idx="674">
                  <c:v>7.3770000000000016E-3</c:v>
                </c:pt>
                <c:pt idx="675">
                  <c:v>7.2720000000000033E-3</c:v>
                </c:pt>
                <c:pt idx="676">
                  <c:v>7.0750000000000023E-3</c:v>
                </c:pt>
                <c:pt idx="677">
                  <c:v>7.1230000000000017E-3</c:v>
                </c:pt>
                <c:pt idx="678">
                  <c:v>7.0330000000000037E-3</c:v>
                </c:pt>
                <c:pt idx="679">
                  <c:v>6.5710000000000022E-3</c:v>
                </c:pt>
                <c:pt idx="680">
                  <c:v>5.9730000000000035E-3</c:v>
                </c:pt>
                <c:pt idx="681">
                  <c:v>5.4670000000000014E-3</c:v>
                </c:pt>
                <c:pt idx="682">
                  <c:v>5.424E-3</c:v>
                </c:pt>
                <c:pt idx="683">
                  <c:v>5.7629999999999999E-3</c:v>
                </c:pt>
                <c:pt idx="684">
                  <c:v>5.5920000000000015E-3</c:v>
                </c:pt>
                <c:pt idx="685">
                  <c:v>5.8120000000000003E-3</c:v>
                </c:pt>
                <c:pt idx="686">
                  <c:v>5.9760000000000039E-3</c:v>
                </c:pt>
                <c:pt idx="687">
                  <c:v>5.6569999999999997E-3</c:v>
                </c:pt>
                <c:pt idx="688">
                  <c:v>5.753000000000002E-3</c:v>
                </c:pt>
                <c:pt idx="689">
                  <c:v>5.9670000000000018E-3</c:v>
                </c:pt>
                <c:pt idx="690">
                  <c:v>5.8890000000000019E-3</c:v>
                </c:pt>
                <c:pt idx="691">
                  <c:v>5.8230000000000001E-3</c:v>
                </c:pt>
                <c:pt idx="692">
                  <c:v>5.8440000000000002E-3</c:v>
                </c:pt>
                <c:pt idx="693">
                  <c:v>5.8890000000000019E-3</c:v>
                </c:pt>
                <c:pt idx="694">
                  <c:v>5.7910000000000019E-3</c:v>
                </c:pt>
                <c:pt idx="695">
                  <c:v>5.6340000000000001E-3</c:v>
                </c:pt>
                <c:pt idx="696">
                  <c:v>5.635000000000002E-3</c:v>
                </c:pt>
                <c:pt idx="697">
                  <c:v>5.6389999999999999E-3</c:v>
                </c:pt>
                <c:pt idx="698">
                  <c:v>5.6600000000000001E-3</c:v>
                </c:pt>
                <c:pt idx="699">
                  <c:v>5.7520000000000019E-3</c:v>
                </c:pt>
                <c:pt idx="700">
                  <c:v>5.9150000000000019E-3</c:v>
                </c:pt>
                <c:pt idx="701">
                  <c:v>6.1500000000000001E-3</c:v>
                </c:pt>
                <c:pt idx="702">
                  <c:v>6.4550000000000024E-3</c:v>
                </c:pt>
                <c:pt idx="703">
                  <c:v>6.9990000000000035E-3</c:v>
                </c:pt>
                <c:pt idx="704">
                  <c:v>7.2370000000000021E-3</c:v>
                </c:pt>
                <c:pt idx="705">
                  <c:v>7.8569999999999994E-3</c:v>
                </c:pt>
                <c:pt idx="706">
                  <c:v>8.0230000000000006E-3</c:v>
                </c:pt>
                <c:pt idx="707">
                  <c:v>8.1590000000000031E-3</c:v>
                </c:pt>
                <c:pt idx="708">
                  <c:v>7.9930000000000036E-3</c:v>
                </c:pt>
                <c:pt idx="709">
                  <c:v>8.009000000000004E-3</c:v>
                </c:pt>
                <c:pt idx="710">
                  <c:v>8.1220000000000007E-3</c:v>
                </c:pt>
                <c:pt idx="711">
                  <c:v>8.2250000000000031E-3</c:v>
                </c:pt>
                <c:pt idx="712">
                  <c:v>8.4580000000000037E-3</c:v>
                </c:pt>
                <c:pt idx="713">
                  <c:v>8.4910000000000003E-3</c:v>
                </c:pt>
                <c:pt idx="714">
                  <c:v>8.546000000000005E-3</c:v>
                </c:pt>
                <c:pt idx="715">
                  <c:v>8.5740000000000035E-3</c:v>
                </c:pt>
                <c:pt idx="716">
                  <c:v>8.5570000000000038E-3</c:v>
                </c:pt>
                <c:pt idx="717">
                  <c:v>8.5350000000000027E-3</c:v>
                </c:pt>
                <c:pt idx="718">
                  <c:v>8.5690000000000037E-3</c:v>
                </c:pt>
                <c:pt idx="719">
                  <c:v>8.6220000000000029E-3</c:v>
                </c:pt>
                <c:pt idx="720">
                  <c:v>8.552000000000004E-3</c:v>
                </c:pt>
                <c:pt idx="721">
                  <c:v>8.7590000000000029E-3</c:v>
                </c:pt>
                <c:pt idx="722">
                  <c:v>9.1860000000000049E-3</c:v>
                </c:pt>
                <c:pt idx="723">
                  <c:v>9.8330000000000049E-3</c:v>
                </c:pt>
                <c:pt idx="724">
                  <c:v>1.0468999999999999E-2</c:v>
                </c:pt>
                <c:pt idx="725">
                  <c:v>1.0151E-2</c:v>
                </c:pt>
                <c:pt idx="726">
                  <c:v>9.7350000000000006E-3</c:v>
                </c:pt>
                <c:pt idx="727">
                  <c:v>1.0194E-2</c:v>
                </c:pt>
                <c:pt idx="728">
                  <c:v>9.8420000000000035E-3</c:v>
                </c:pt>
                <c:pt idx="729">
                  <c:v>9.7070000000000004E-3</c:v>
                </c:pt>
                <c:pt idx="730">
                  <c:v>1.0232999999999997E-2</c:v>
                </c:pt>
                <c:pt idx="731">
                  <c:v>1.0101000000000001E-2</c:v>
                </c:pt>
                <c:pt idx="732">
                  <c:v>9.9440000000000049E-3</c:v>
                </c:pt>
                <c:pt idx="733">
                  <c:v>1.0062000000000001E-2</c:v>
                </c:pt>
                <c:pt idx="734">
                  <c:v>1.0232999999999997E-2</c:v>
                </c:pt>
                <c:pt idx="735">
                  <c:v>1.0196999999999998E-2</c:v>
                </c:pt>
                <c:pt idx="736">
                  <c:v>1.0121000000000003E-2</c:v>
                </c:pt>
                <c:pt idx="737">
                  <c:v>1.0213999999999997E-2</c:v>
                </c:pt>
                <c:pt idx="738">
                  <c:v>1.0355E-2</c:v>
                </c:pt>
                <c:pt idx="739">
                  <c:v>1.0333999999999998E-2</c:v>
                </c:pt>
                <c:pt idx="740">
                  <c:v>1.0272E-2</c:v>
                </c:pt>
                <c:pt idx="741">
                  <c:v>1.0185000000000001E-2</c:v>
                </c:pt>
                <c:pt idx="742">
                  <c:v>1.0128E-2</c:v>
                </c:pt>
                <c:pt idx="743">
                  <c:v>1.0109999999999996E-2</c:v>
                </c:pt>
                <c:pt idx="744">
                  <c:v>1.0132E-2</c:v>
                </c:pt>
                <c:pt idx="745">
                  <c:v>1.0194E-2</c:v>
                </c:pt>
                <c:pt idx="746">
                  <c:v>1.0269E-2</c:v>
                </c:pt>
                <c:pt idx="747">
                  <c:v>1.0381000000000001E-2</c:v>
                </c:pt>
                <c:pt idx="748">
                  <c:v>1.0371E-2</c:v>
                </c:pt>
                <c:pt idx="749">
                  <c:v>1.0181000000000001E-2</c:v>
                </c:pt>
                <c:pt idx="750">
                  <c:v>1.0496999999999998E-2</c:v>
                </c:pt>
                <c:pt idx="751">
                  <c:v>1.0860000000000003E-2</c:v>
                </c:pt>
                <c:pt idx="752">
                  <c:v>1.0677000000000001E-2</c:v>
                </c:pt>
                <c:pt idx="753">
                  <c:v>1.0723000000000003E-2</c:v>
                </c:pt>
                <c:pt idx="754">
                  <c:v>1.0545000000000001E-2</c:v>
                </c:pt>
                <c:pt idx="755">
                  <c:v>1.0441000000000001E-2</c:v>
                </c:pt>
                <c:pt idx="756">
                  <c:v>1.0459E-2</c:v>
                </c:pt>
                <c:pt idx="757">
                  <c:v>1.0403000000000001E-2</c:v>
                </c:pt>
                <c:pt idx="758">
                  <c:v>1.0375000000000001E-2</c:v>
                </c:pt>
                <c:pt idx="759">
                  <c:v>1.0321000000000004E-2</c:v>
                </c:pt>
                <c:pt idx="760">
                  <c:v>1.0172E-2</c:v>
                </c:pt>
                <c:pt idx="761">
                  <c:v>1.0199E-2</c:v>
                </c:pt>
                <c:pt idx="762">
                  <c:v>1.0364999999999999E-2</c:v>
                </c:pt>
                <c:pt idx="763">
                  <c:v>1.0400000000000001E-2</c:v>
                </c:pt>
                <c:pt idx="764">
                  <c:v>1.0243E-2</c:v>
                </c:pt>
                <c:pt idx="765">
                  <c:v>1.0034E-2</c:v>
                </c:pt>
                <c:pt idx="766">
                  <c:v>9.7720000000000029E-3</c:v>
                </c:pt>
                <c:pt idx="767">
                  <c:v>9.6880000000000004E-3</c:v>
                </c:pt>
                <c:pt idx="768">
                  <c:v>1.0122000000000001E-2</c:v>
                </c:pt>
                <c:pt idx="769">
                  <c:v>1.0043000000000003E-2</c:v>
                </c:pt>
                <c:pt idx="770">
                  <c:v>9.7370000000000009E-3</c:v>
                </c:pt>
                <c:pt idx="771">
                  <c:v>1.0102000000000003E-2</c:v>
                </c:pt>
                <c:pt idx="772">
                  <c:v>1.0213999999999997E-2</c:v>
                </c:pt>
                <c:pt idx="773">
                  <c:v>1.0063000000000001E-2</c:v>
                </c:pt>
                <c:pt idx="774">
                  <c:v>1.0066E-2</c:v>
                </c:pt>
                <c:pt idx="775">
                  <c:v>1.0043000000000003E-2</c:v>
                </c:pt>
                <c:pt idx="776">
                  <c:v>1.0021E-2</c:v>
                </c:pt>
                <c:pt idx="777">
                  <c:v>1.0029E-2</c:v>
                </c:pt>
                <c:pt idx="778">
                  <c:v>1.0049000000000001E-2</c:v>
                </c:pt>
                <c:pt idx="779">
                  <c:v>1.0036999999999997E-2</c:v>
                </c:pt>
                <c:pt idx="780">
                  <c:v>1.0024999999999999E-2</c:v>
                </c:pt>
                <c:pt idx="781">
                  <c:v>1.005E-2</c:v>
                </c:pt>
                <c:pt idx="782">
                  <c:v>1.0074E-2</c:v>
                </c:pt>
                <c:pt idx="783">
                  <c:v>1.0114999999999997E-2</c:v>
                </c:pt>
                <c:pt idx="784">
                  <c:v>1.0149E-2</c:v>
                </c:pt>
                <c:pt idx="785">
                  <c:v>1.0045999999999998E-2</c:v>
                </c:pt>
                <c:pt idx="786">
                  <c:v>9.7940000000000006E-3</c:v>
                </c:pt>
                <c:pt idx="787">
                  <c:v>9.395000000000004E-3</c:v>
                </c:pt>
                <c:pt idx="788">
                  <c:v>8.848E-3</c:v>
                </c:pt>
                <c:pt idx="789">
                  <c:v>8.038E-3</c:v>
                </c:pt>
                <c:pt idx="790">
                  <c:v>7.4620000000000016E-3</c:v>
                </c:pt>
                <c:pt idx="791">
                  <c:v>6.8560000000000018E-3</c:v>
                </c:pt>
                <c:pt idx="792">
                  <c:v>6.9670000000000018E-3</c:v>
                </c:pt>
                <c:pt idx="793">
                  <c:v>6.792000000000002E-3</c:v>
                </c:pt>
                <c:pt idx="794">
                  <c:v>6.2320000000000023E-3</c:v>
                </c:pt>
                <c:pt idx="795">
                  <c:v>6.2930000000000017E-3</c:v>
                </c:pt>
                <c:pt idx="796">
                  <c:v>6.1479999999999998E-3</c:v>
                </c:pt>
                <c:pt idx="797">
                  <c:v>6.1549999999999999E-3</c:v>
                </c:pt>
                <c:pt idx="798">
                  <c:v>6.1340000000000014E-3</c:v>
                </c:pt>
                <c:pt idx="799">
                  <c:v>6.1130000000000004E-3</c:v>
                </c:pt>
                <c:pt idx="800">
                  <c:v>6.1240000000000001E-3</c:v>
                </c:pt>
                <c:pt idx="801">
                  <c:v>6.1349999999999998E-3</c:v>
                </c:pt>
                <c:pt idx="802">
                  <c:v>6.1740000000000015E-3</c:v>
                </c:pt>
                <c:pt idx="803">
                  <c:v>6.2960000000000021E-3</c:v>
                </c:pt>
                <c:pt idx="804">
                  <c:v>6.3360000000000022E-3</c:v>
                </c:pt>
                <c:pt idx="805">
                  <c:v>6.3170000000000014E-3</c:v>
                </c:pt>
                <c:pt idx="806">
                  <c:v>6.3179999999999998E-3</c:v>
                </c:pt>
                <c:pt idx="807">
                  <c:v>6.256000000000002E-3</c:v>
                </c:pt>
                <c:pt idx="808">
                  <c:v>6.1300000000000018E-3</c:v>
                </c:pt>
                <c:pt idx="809">
                  <c:v>5.942000000000002E-3</c:v>
                </c:pt>
                <c:pt idx="810">
                  <c:v>5.6900000000000015E-3</c:v>
                </c:pt>
                <c:pt idx="811">
                  <c:v>5.2770000000000022E-3</c:v>
                </c:pt>
                <c:pt idx="812">
                  <c:v>5.097E-3</c:v>
                </c:pt>
                <c:pt idx="813">
                  <c:v>5.4600000000000004E-3</c:v>
                </c:pt>
                <c:pt idx="814">
                  <c:v>5.4060000000000019E-3</c:v>
                </c:pt>
                <c:pt idx="815">
                  <c:v>5.0870000000000004E-3</c:v>
                </c:pt>
                <c:pt idx="816">
                  <c:v>5.1250000000000002E-3</c:v>
                </c:pt>
                <c:pt idx="817">
                  <c:v>5.2050000000000022E-3</c:v>
                </c:pt>
                <c:pt idx="818">
                  <c:v>5.1229999999999982E-3</c:v>
                </c:pt>
                <c:pt idx="819">
                  <c:v>5.0580000000000017E-3</c:v>
                </c:pt>
                <c:pt idx="820">
                  <c:v>5.0549999999999996E-3</c:v>
                </c:pt>
                <c:pt idx="821">
                  <c:v>5.0280000000000004E-3</c:v>
                </c:pt>
                <c:pt idx="822">
                  <c:v>5.0490000000000023E-3</c:v>
                </c:pt>
                <c:pt idx="823">
                  <c:v>5.0429999999999997E-3</c:v>
                </c:pt>
                <c:pt idx="824">
                  <c:v>5.086000000000002E-3</c:v>
                </c:pt>
                <c:pt idx="825">
                  <c:v>5.127999999999998E-3</c:v>
                </c:pt>
                <c:pt idx="826">
                  <c:v>5.099000000000002E-3</c:v>
                </c:pt>
                <c:pt idx="827">
                  <c:v>5.1320000000000003E-3</c:v>
                </c:pt>
                <c:pt idx="828">
                  <c:v>5.2390000000000023E-3</c:v>
                </c:pt>
                <c:pt idx="829">
                  <c:v>5.4200000000000021E-3</c:v>
                </c:pt>
                <c:pt idx="830">
                  <c:v>5.6750000000000004E-3</c:v>
                </c:pt>
                <c:pt idx="831">
                  <c:v>6.0049999999999999E-3</c:v>
                </c:pt>
                <c:pt idx="832">
                  <c:v>6.341000000000002E-3</c:v>
                </c:pt>
                <c:pt idx="833">
                  <c:v>6.6179999999999998E-3</c:v>
                </c:pt>
                <c:pt idx="834">
                  <c:v>6.7060000000000036E-3</c:v>
                </c:pt>
                <c:pt idx="835">
                  <c:v>6.4420000000000033E-3</c:v>
                </c:pt>
                <c:pt idx="836">
                  <c:v>6.4570000000000018E-3</c:v>
                </c:pt>
                <c:pt idx="837">
                  <c:v>6.7750000000000024E-3</c:v>
                </c:pt>
                <c:pt idx="838">
                  <c:v>6.9270000000000017E-3</c:v>
                </c:pt>
                <c:pt idx="839">
                  <c:v>7.0310000000000025E-3</c:v>
                </c:pt>
                <c:pt idx="840">
                  <c:v>7.0570000000000016E-3</c:v>
                </c:pt>
                <c:pt idx="841">
                  <c:v>7.0460000000000019E-3</c:v>
                </c:pt>
                <c:pt idx="842">
                  <c:v>7.0410000000000021E-3</c:v>
                </c:pt>
                <c:pt idx="843">
                  <c:v>7.0410000000000021E-3</c:v>
                </c:pt>
                <c:pt idx="844">
                  <c:v>7.0360000000000023E-3</c:v>
                </c:pt>
                <c:pt idx="845">
                  <c:v>7.0590000000000019E-3</c:v>
                </c:pt>
                <c:pt idx="846">
                  <c:v>7.1000000000000004E-3</c:v>
                </c:pt>
                <c:pt idx="847">
                  <c:v>7.0080000000000021E-3</c:v>
                </c:pt>
                <c:pt idx="848">
                  <c:v>6.818000000000002E-3</c:v>
                </c:pt>
                <c:pt idx="849">
                  <c:v>6.5640000000000004E-3</c:v>
                </c:pt>
                <c:pt idx="850">
                  <c:v>6.2990000000000025E-3</c:v>
                </c:pt>
                <c:pt idx="851">
                  <c:v>6.0229999999999997E-3</c:v>
                </c:pt>
                <c:pt idx="852">
                  <c:v>5.7350000000000022E-3</c:v>
                </c:pt>
                <c:pt idx="853">
                  <c:v>5.4360000000000025E-3</c:v>
                </c:pt>
                <c:pt idx="854">
                  <c:v>5.5070000000000015E-3</c:v>
                </c:pt>
                <c:pt idx="855">
                  <c:v>5.5480000000000017E-3</c:v>
                </c:pt>
                <c:pt idx="856">
                  <c:v>5.2500000000000021E-3</c:v>
                </c:pt>
                <c:pt idx="857">
                  <c:v>5.3720000000000018E-3</c:v>
                </c:pt>
                <c:pt idx="858">
                  <c:v>5.7160000000000023E-3</c:v>
                </c:pt>
                <c:pt idx="859">
                  <c:v>5.3299999999999997E-3</c:v>
                </c:pt>
                <c:pt idx="860">
                  <c:v>5.3880000000000004E-3</c:v>
                </c:pt>
                <c:pt idx="861">
                  <c:v>5.6750000000000004E-3</c:v>
                </c:pt>
                <c:pt idx="862">
                  <c:v>5.6000000000000017E-3</c:v>
                </c:pt>
                <c:pt idx="863">
                  <c:v>5.3850000000000018E-3</c:v>
                </c:pt>
                <c:pt idx="864">
                  <c:v>5.4600000000000004E-3</c:v>
                </c:pt>
                <c:pt idx="865">
                  <c:v>5.5410000000000025E-3</c:v>
                </c:pt>
                <c:pt idx="866">
                  <c:v>5.3740000000000003E-3</c:v>
                </c:pt>
                <c:pt idx="867">
                  <c:v>5.1050000000000002E-3</c:v>
                </c:pt>
                <c:pt idx="868">
                  <c:v>5.1139999999999996E-3</c:v>
                </c:pt>
                <c:pt idx="869">
                  <c:v>5.2320000000000023E-3</c:v>
                </c:pt>
                <c:pt idx="870">
                  <c:v>5.3470000000000002E-3</c:v>
                </c:pt>
                <c:pt idx="871">
                  <c:v>5.4970000000000019E-3</c:v>
                </c:pt>
                <c:pt idx="872">
                  <c:v>5.681000000000002E-3</c:v>
                </c:pt>
                <c:pt idx="873">
                  <c:v>5.8989999999999997E-3</c:v>
                </c:pt>
                <c:pt idx="874">
                  <c:v>6.0500000000000016E-3</c:v>
                </c:pt>
                <c:pt idx="875">
                  <c:v>5.9430000000000021E-3</c:v>
                </c:pt>
                <c:pt idx="876">
                  <c:v>5.7080000000000021E-3</c:v>
                </c:pt>
                <c:pt idx="877">
                  <c:v>5.8750000000000017E-3</c:v>
                </c:pt>
                <c:pt idx="878">
                  <c:v>5.8720000000000014E-3</c:v>
                </c:pt>
                <c:pt idx="879">
                  <c:v>5.3400000000000019E-3</c:v>
                </c:pt>
                <c:pt idx="880">
                  <c:v>5.5170000000000002E-3</c:v>
                </c:pt>
                <c:pt idx="881">
                  <c:v>5.6330000000000017E-3</c:v>
                </c:pt>
                <c:pt idx="882">
                  <c:v>5.4750000000000024E-3</c:v>
                </c:pt>
                <c:pt idx="883">
                  <c:v>5.4360000000000025E-3</c:v>
                </c:pt>
                <c:pt idx="884">
                  <c:v>5.5520000000000014E-3</c:v>
                </c:pt>
                <c:pt idx="885">
                  <c:v>5.766000000000002E-3</c:v>
                </c:pt>
                <c:pt idx="886">
                  <c:v>5.8410000000000024E-3</c:v>
                </c:pt>
                <c:pt idx="887">
                  <c:v>6.0970000000000017E-3</c:v>
                </c:pt>
                <c:pt idx="888">
                  <c:v>6.3280000000000003E-3</c:v>
                </c:pt>
                <c:pt idx="889">
                  <c:v>6.3120000000000016E-3</c:v>
                </c:pt>
                <c:pt idx="890">
                  <c:v>6.3090000000000021E-3</c:v>
                </c:pt>
                <c:pt idx="891">
                  <c:v>6.4870000000000023E-3</c:v>
                </c:pt>
                <c:pt idx="892">
                  <c:v>6.9590000000000025E-3</c:v>
                </c:pt>
                <c:pt idx="893">
                  <c:v>7.4950000000000025E-3</c:v>
                </c:pt>
                <c:pt idx="894">
                  <c:v>8.097E-3</c:v>
                </c:pt>
                <c:pt idx="895">
                  <c:v>8.8180000000000047E-3</c:v>
                </c:pt>
                <c:pt idx="896">
                  <c:v>9.8290000000000044E-3</c:v>
                </c:pt>
                <c:pt idx="897">
                  <c:v>1.0675E-2</c:v>
                </c:pt>
                <c:pt idx="898">
                  <c:v>1.1299999999999998E-2</c:v>
                </c:pt>
                <c:pt idx="899">
                  <c:v>1.1702000000000004E-2</c:v>
                </c:pt>
                <c:pt idx="900">
                  <c:v>1.1886000000000004E-2</c:v>
                </c:pt>
                <c:pt idx="901">
                  <c:v>1.1913000000000003E-2</c:v>
                </c:pt>
                <c:pt idx="902">
                  <c:v>1.1880000000000005E-2</c:v>
                </c:pt>
                <c:pt idx="903">
                  <c:v>1.1894000000000004E-2</c:v>
                </c:pt>
                <c:pt idx="904">
                  <c:v>1.1886000000000004E-2</c:v>
                </c:pt>
                <c:pt idx="905">
                  <c:v>1.1872000000000004E-2</c:v>
                </c:pt>
                <c:pt idx="906">
                  <c:v>1.1878000000000001E-2</c:v>
                </c:pt>
                <c:pt idx="907">
                  <c:v>1.1885000000000005E-2</c:v>
                </c:pt>
                <c:pt idx="908">
                  <c:v>1.1872000000000004E-2</c:v>
                </c:pt>
                <c:pt idx="909">
                  <c:v>1.1858E-2</c:v>
                </c:pt>
                <c:pt idx="910">
                  <c:v>1.1885000000000005E-2</c:v>
                </c:pt>
                <c:pt idx="911">
                  <c:v>1.2005E-2</c:v>
                </c:pt>
                <c:pt idx="912">
                  <c:v>1.2135999999999994E-2</c:v>
                </c:pt>
                <c:pt idx="913">
                  <c:v>1.2028E-2</c:v>
                </c:pt>
                <c:pt idx="914">
                  <c:v>1.1802000000000005E-2</c:v>
                </c:pt>
                <c:pt idx="915">
                  <c:v>1.1730000000000004E-2</c:v>
                </c:pt>
                <c:pt idx="916">
                  <c:v>1.1811000000000004E-2</c:v>
                </c:pt>
                <c:pt idx="917">
                  <c:v>1.1964000000000004E-2</c:v>
                </c:pt>
                <c:pt idx="918">
                  <c:v>1.2047E-2</c:v>
                </c:pt>
                <c:pt idx="919">
                  <c:v>1.1837E-2</c:v>
                </c:pt>
                <c:pt idx="920">
                  <c:v>1.1365999999999999E-2</c:v>
                </c:pt>
                <c:pt idx="921">
                  <c:v>1.0643000000000001E-2</c:v>
                </c:pt>
                <c:pt idx="922">
                  <c:v>1.0633999999999998E-2</c:v>
                </c:pt>
                <c:pt idx="923">
                  <c:v>1.0788000000000001E-2</c:v>
                </c:pt>
                <c:pt idx="924">
                  <c:v>1.0463000000000004E-2</c:v>
                </c:pt>
                <c:pt idx="925">
                  <c:v>1.0322000000000001E-2</c:v>
                </c:pt>
                <c:pt idx="926">
                  <c:v>1.0376E-2</c:v>
                </c:pt>
                <c:pt idx="927">
                  <c:v>1.0303000000000001E-2</c:v>
                </c:pt>
                <c:pt idx="928">
                  <c:v>1.0045E-2</c:v>
                </c:pt>
                <c:pt idx="929">
                  <c:v>1.0000000000000004E-2</c:v>
                </c:pt>
                <c:pt idx="930">
                  <c:v>9.7780000000000002E-3</c:v>
                </c:pt>
                <c:pt idx="931">
                  <c:v>9.5390000000000006E-3</c:v>
                </c:pt>
                <c:pt idx="932">
                  <c:v>9.5480000000000009E-3</c:v>
                </c:pt>
                <c:pt idx="933">
                  <c:v>9.5590000000000067E-3</c:v>
                </c:pt>
                <c:pt idx="934">
                  <c:v>9.4390000000000029E-3</c:v>
                </c:pt>
                <c:pt idx="935">
                  <c:v>9.1010000000000049E-3</c:v>
                </c:pt>
                <c:pt idx="936">
                  <c:v>8.7710000000000028E-3</c:v>
                </c:pt>
                <c:pt idx="937">
                  <c:v>8.4510000000000054E-3</c:v>
                </c:pt>
                <c:pt idx="938">
                  <c:v>8.0860000000000046E-3</c:v>
                </c:pt>
                <c:pt idx="939">
                  <c:v>7.2960000000000021E-3</c:v>
                </c:pt>
                <c:pt idx="940">
                  <c:v>6.6500000000000014E-3</c:v>
                </c:pt>
                <c:pt idx="941">
                  <c:v>6.269000000000002E-3</c:v>
                </c:pt>
                <c:pt idx="942">
                  <c:v>5.9900000000000023E-3</c:v>
                </c:pt>
                <c:pt idx="943">
                  <c:v>6.1260000000000004E-3</c:v>
                </c:pt>
                <c:pt idx="944">
                  <c:v>5.9540000000000018E-3</c:v>
                </c:pt>
                <c:pt idx="945">
                  <c:v>5.9600000000000018E-3</c:v>
                </c:pt>
                <c:pt idx="946">
                  <c:v>5.9380000000000023E-3</c:v>
                </c:pt>
                <c:pt idx="947">
                  <c:v>5.7170000000000016E-3</c:v>
                </c:pt>
                <c:pt idx="948">
                  <c:v>5.6230000000000004E-3</c:v>
                </c:pt>
                <c:pt idx="949">
                  <c:v>5.6259999999999999E-3</c:v>
                </c:pt>
                <c:pt idx="950">
                  <c:v>5.596000000000002E-3</c:v>
                </c:pt>
                <c:pt idx="951">
                  <c:v>5.6100000000000004E-3</c:v>
                </c:pt>
                <c:pt idx="952">
                  <c:v>5.6699999999999997E-3</c:v>
                </c:pt>
                <c:pt idx="953">
                  <c:v>5.6509999999999998E-3</c:v>
                </c:pt>
                <c:pt idx="954">
                  <c:v>5.5900000000000021E-3</c:v>
                </c:pt>
                <c:pt idx="955">
                  <c:v>5.4660000000000021E-3</c:v>
                </c:pt>
                <c:pt idx="956">
                  <c:v>5.472000000000002E-3</c:v>
                </c:pt>
                <c:pt idx="957">
                  <c:v>5.4860000000000022E-3</c:v>
                </c:pt>
                <c:pt idx="958">
                  <c:v>5.2380000000000022E-3</c:v>
                </c:pt>
                <c:pt idx="959">
                  <c:v>4.7280000000000004E-3</c:v>
                </c:pt>
                <c:pt idx="960">
                  <c:v>4.7959999999999999E-3</c:v>
                </c:pt>
                <c:pt idx="961">
                  <c:v>4.7650000000000001E-3</c:v>
                </c:pt>
                <c:pt idx="962">
                  <c:v>4.7880000000000023E-3</c:v>
                </c:pt>
                <c:pt idx="963">
                  <c:v>5.0200000000000002E-3</c:v>
                </c:pt>
                <c:pt idx="964">
                  <c:v>5.4610000000000023E-3</c:v>
                </c:pt>
                <c:pt idx="965">
                  <c:v>6.0980000000000019E-3</c:v>
                </c:pt>
                <c:pt idx="966">
                  <c:v>6.0660000000000019E-3</c:v>
                </c:pt>
                <c:pt idx="967">
                  <c:v>6.2360000000000037E-3</c:v>
                </c:pt>
                <c:pt idx="968">
                  <c:v>6.2659999999999999E-3</c:v>
                </c:pt>
                <c:pt idx="969">
                  <c:v>6.3470000000000002E-3</c:v>
                </c:pt>
                <c:pt idx="970">
                  <c:v>6.4440000000000018E-3</c:v>
                </c:pt>
                <c:pt idx="971">
                  <c:v>6.550000000000002E-3</c:v>
                </c:pt>
                <c:pt idx="972">
                  <c:v>6.4020000000000023E-3</c:v>
                </c:pt>
                <c:pt idx="973">
                  <c:v>6.5150000000000017E-3</c:v>
                </c:pt>
                <c:pt idx="974">
                  <c:v>6.7629999999999999E-3</c:v>
                </c:pt>
                <c:pt idx="975">
                  <c:v>6.7310000000000035E-3</c:v>
                </c:pt>
                <c:pt idx="976">
                  <c:v>6.6620000000000004E-3</c:v>
                </c:pt>
                <c:pt idx="977">
                  <c:v>6.5460000000000023E-3</c:v>
                </c:pt>
                <c:pt idx="978">
                  <c:v>6.3600000000000002E-3</c:v>
                </c:pt>
                <c:pt idx="979">
                  <c:v>6.1040000000000001E-3</c:v>
                </c:pt>
                <c:pt idx="980">
                  <c:v>5.7780000000000028E-3</c:v>
                </c:pt>
                <c:pt idx="981">
                  <c:v>5.413000000000002E-3</c:v>
                </c:pt>
                <c:pt idx="982">
                  <c:v>5.635000000000002E-3</c:v>
                </c:pt>
                <c:pt idx="983">
                  <c:v>6.3350000000000021E-3</c:v>
                </c:pt>
                <c:pt idx="984">
                  <c:v>6.2790000000000025E-3</c:v>
                </c:pt>
                <c:pt idx="985">
                  <c:v>6.5079999999999999E-3</c:v>
                </c:pt>
                <c:pt idx="986">
                  <c:v>6.5079999999999999E-3</c:v>
                </c:pt>
                <c:pt idx="987">
                  <c:v>6.3150000000000003E-3</c:v>
                </c:pt>
                <c:pt idx="988">
                  <c:v>6.3290000000000004E-3</c:v>
                </c:pt>
                <c:pt idx="989">
                  <c:v>6.5100000000000019E-3</c:v>
                </c:pt>
                <c:pt idx="990">
                  <c:v>6.5600000000000016E-3</c:v>
                </c:pt>
                <c:pt idx="991">
                  <c:v>6.4920000000000021E-3</c:v>
                </c:pt>
                <c:pt idx="992">
                  <c:v>6.5440000000000003E-3</c:v>
                </c:pt>
                <c:pt idx="993">
                  <c:v>6.5970000000000004E-3</c:v>
                </c:pt>
                <c:pt idx="994">
                  <c:v>6.6049999999999998E-3</c:v>
                </c:pt>
                <c:pt idx="995">
                  <c:v>6.692E-3</c:v>
                </c:pt>
                <c:pt idx="996">
                  <c:v>6.9030000000000038E-3</c:v>
                </c:pt>
                <c:pt idx="997">
                  <c:v>6.9400000000000035E-3</c:v>
                </c:pt>
                <c:pt idx="998">
                  <c:v>7.0390000000000036E-3</c:v>
                </c:pt>
                <c:pt idx="999">
                  <c:v>7.2120000000000023E-3</c:v>
                </c:pt>
                <c:pt idx="1000">
                  <c:v>7.4600000000000022E-3</c:v>
                </c:pt>
                <c:pt idx="1001">
                  <c:v>7.7830000000000035E-3</c:v>
                </c:pt>
                <c:pt idx="1002">
                  <c:v>8.2600000000000035E-3</c:v>
                </c:pt>
                <c:pt idx="1003">
                  <c:v>8.0620000000000067E-3</c:v>
                </c:pt>
                <c:pt idx="1004">
                  <c:v>7.8320000000000004E-3</c:v>
                </c:pt>
                <c:pt idx="1005">
                  <c:v>8.0480000000000013E-3</c:v>
                </c:pt>
                <c:pt idx="1006">
                  <c:v>8.180000000000005E-3</c:v>
                </c:pt>
                <c:pt idx="1007">
                  <c:v>7.6970000000000016E-3</c:v>
                </c:pt>
                <c:pt idx="1008">
                  <c:v>7.5740000000000017E-3</c:v>
                </c:pt>
                <c:pt idx="1009">
                  <c:v>7.3540000000000003E-3</c:v>
                </c:pt>
                <c:pt idx="1010">
                  <c:v>7.0360000000000023E-3</c:v>
                </c:pt>
                <c:pt idx="1011">
                  <c:v>7.0490000000000023E-3</c:v>
                </c:pt>
                <c:pt idx="1012">
                  <c:v>7.1370000000000018E-3</c:v>
                </c:pt>
                <c:pt idx="1013">
                  <c:v>7.2000000000000024E-3</c:v>
                </c:pt>
                <c:pt idx="1014">
                  <c:v>7.0760000000000024E-3</c:v>
                </c:pt>
                <c:pt idx="1015">
                  <c:v>7.1520000000000004E-3</c:v>
                </c:pt>
                <c:pt idx="1016">
                  <c:v>7.1970000000000003E-3</c:v>
                </c:pt>
                <c:pt idx="1017">
                  <c:v>7.1529999999999996E-3</c:v>
                </c:pt>
                <c:pt idx="1018">
                  <c:v>7.2000000000000024E-3</c:v>
                </c:pt>
                <c:pt idx="1019">
                  <c:v>7.2510000000000022E-3</c:v>
                </c:pt>
                <c:pt idx="1020">
                  <c:v>7.4100000000000034E-3</c:v>
                </c:pt>
                <c:pt idx="1021">
                  <c:v>7.6930000000000019E-3</c:v>
                </c:pt>
                <c:pt idx="1022">
                  <c:v>8.0990000000000038E-3</c:v>
                </c:pt>
                <c:pt idx="1023">
                  <c:v>8.3610000000000038E-3</c:v>
                </c:pt>
                <c:pt idx="1024">
                  <c:v>8.5280000000000026E-3</c:v>
                </c:pt>
                <c:pt idx="1025">
                  <c:v>8.9320000000000042E-3</c:v>
                </c:pt>
                <c:pt idx="1026">
                  <c:v>8.9280000000000002E-3</c:v>
                </c:pt>
                <c:pt idx="1027">
                  <c:v>9.1460000000000048E-3</c:v>
                </c:pt>
                <c:pt idx="1028">
                  <c:v>9.2660000000000069E-3</c:v>
                </c:pt>
                <c:pt idx="1029">
                  <c:v>8.9160000000000038E-3</c:v>
                </c:pt>
                <c:pt idx="1030">
                  <c:v>8.7590000000000029E-3</c:v>
                </c:pt>
                <c:pt idx="1031">
                  <c:v>8.9260000000000068E-3</c:v>
                </c:pt>
                <c:pt idx="1032">
                  <c:v>8.9340000000000027E-3</c:v>
                </c:pt>
                <c:pt idx="1033">
                  <c:v>8.9390000000000008E-3</c:v>
                </c:pt>
                <c:pt idx="1034">
                  <c:v>8.9370000000000005E-3</c:v>
                </c:pt>
                <c:pt idx="1035">
                  <c:v>8.9670000000000062E-3</c:v>
                </c:pt>
                <c:pt idx="1036">
                  <c:v>9.0110000000000069E-3</c:v>
                </c:pt>
                <c:pt idx="1037">
                  <c:v>8.8300000000000028E-3</c:v>
                </c:pt>
                <c:pt idx="1038">
                  <c:v>8.5370000000000047E-3</c:v>
                </c:pt>
                <c:pt idx="1039">
                  <c:v>8.4000000000000047E-3</c:v>
                </c:pt>
                <c:pt idx="1040">
                  <c:v>8.3880000000000048E-3</c:v>
                </c:pt>
                <c:pt idx="1041">
                  <c:v>8.4110000000000035E-3</c:v>
                </c:pt>
                <c:pt idx="1042">
                  <c:v>8.4690000000000043E-3</c:v>
                </c:pt>
                <c:pt idx="1043">
                  <c:v>8.5600000000000068E-3</c:v>
                </c:pt>
                <c:pt idx="1044">
                  <c:v>8.6860000000000027E-3</c:v>
                </c:pt>
                <c:pt idx="1045">
                  <c:v>8.7190000000000028E-3</c:v>
                </c:pt>
                <c:pt idx="1046">
                  <c:v>8.3610000000000038E-3</c:v>
                </c:pt>
                <c:pt idx="1047">
                  <c:v>8.2750000000000028E-3</c:v>
                </c:pt>
                <c:pt idx="1048">
                  <c:v>8.5100000000000054E-3</c:v>
                </c:pt>
                <c:pt idx="1049">
                  <c:v>8.2389999999999998E-3</c:v>
                </c:pt>
                <c:pt idx="1050">
                  <c:v>8.2260000000000007E-3</c:v>
                </c:pt>
                <c:pt idx="1051">
                  <c:v>8.3300000000000006E-3</c:v>
                </c:pt>
                <c:pt idx="1052">
                  <c:v>8.6250000000000007E-3</c:v>
                </c:pt>
                <c:pt idx="1053">
                  <c:v>8.6380000000000016E-3</c:v>
                </c:pt>
                <c:pt idx="1054">
                  <c:v>8.8140000000000041E-3</c:v>
                </c:pt>
                <c:pt idx="1055">
                  <c:v>8.8970000000000039E-3</c:v>
                </c:pt>
                <c:pt idx="1056">
                  <c:v>8.8080000000000068E-3</c:v>
                </c:pt>
                <c:pt idx="1057">
                  <c:v>8.7900000000000027E-3</c:v>
                </c:pt>
                <c:pt idx="1058">
                  <c:v>8.8310000000000003E-3</c:v>
                </c:pt>
                <c:pt idx="1059">
                  <c:v>8.7700000000000035E-3</c:v>
                </c:pt>
                <c:pt idx="1060">
                  <c:v>8.5640000000000039E-3</c:v>
                </c:pt>
                <c:pt idx="1061">
                  <c:v>8.3080000000000046E-3</c:v>
                </c:pt>
                <c:pt idx="1062">
                  <c:v>8.0940000000000005E-3</c:v>
                </c:pt>
                <c:pt idx="1063">
                  <c:v>7.9000000000000042E-3</c:v>
                </c:pt>
                <c:pt idx="1064">
                  <c:v>7.713000000000002E-3</c:v>
                </c:pt>
                <c:pt idx="1065">
                  <c:v>7.5320000000000022E-3</c:v>
                </c:pt>
                <c:pt idx="1066">
                  <c:v>7.4360000000000034E-3</c:v>
                </c:pt>
                <c:pt idx="1067">
                  <c:v>7.4040000000000017E-3</c:v>
                </c:pt>
                <c:pt idx="1068">
                  <c:v>7.3070000000000019E-3</c:v>
                </c:pt>
                <c:pt idx="1069">
                  <c:v>7.1560000000000018E-3</c:v>
                </c:pt>
                <c:pt idx="1070">
                  <c:v>7.0920000000000019E-3</c:v>
                </c:pt>
                <c:pt idx="1071">
                  <c:v>6.8970000000000004E-3</c:v>
                </c:pt>
                <c:pt idx="1072">
                  <c:v>7.0420000000000023E-3</c:v>
                </c:pt>
                <c:pt idx="1073">
                  <c:v>7.0590000000000019E-3</c:v>
                </c:pt>
                <c:pt idx="1074">
                  <c:v>7.040000000000002E-3</c:v>
                </c:pt>
                <c:pt idx="1075">
                  <c:v>6.7940000000000014E-3</c:v>
                </c:pt>
                <c:pt idx="1076">
                  <c:v>6.6579999999999999E-3</c:v>
                </c:pt>
                <c:pt idx="1077">
                  <c:v>6.6930000000000019E-3</c:v>
                </c:pt>
                <c:pt idx="1078">
                  <c:v>6.7600000000000021E-3</c:v>
                </c:pt>
                <c:pt idx="1079">
                  <c:v>6.6579999999999999E-3</c:v>
                </c:pt>
                <c:pt idx="1080">
                  <c:v>6.6160000000000004E-3</c:v>
                </c:pt>
                <c:pt idx="1081">
                  <c:v>6.6680000000000003E-3</c:v>
                </c:pt>
                <c:pt idx="1082">
                  <c:v>6.7670000000000004E-3</c:v>
                </c:pt>
                <c:pt idx="1083">
                  <c:v>6.8070000000000014E-3</c:v>
                </c:pt>
                <c:pt idx="1084">
                  <c:v>6.7380000000000035E-3</c:v>
                </c:pt>
                <c:pt idx="1085">
                  <c:v>6.5610000000000017E-3</c:v>
                </c:pt>
                <c:pt idx="1086">
                  <c:v>6.2760000000000038E-3</c:v>
                </c:pt>
                <c:pt idx="1087">
                  <c:v>6.1609999999999998E-3</c:v>
                </c:pt>
                <c:pt idx="1088">
                  <c:v>6.2510000000000022E-3</c:v>
                </c:pt>
                <c:pt idx="1089">
                  <c:v>6.2800000000000035E-3</c:v>
                </c:pt>
                <c:pt idx="1090">
                  <c:v>6.1650000000000003E-3</c:v>
                </c:pt>
                <c:pt idx="1091">
                  <c:v>6.1260000000000004E-3</c:v>
                </c:pt>
                <c:pt idx="1092">
                  <c:v>6.1089999999999998E-3</c:v>
                </c:pt>
                <c:pt idx="1093">
                  <c:v>6.0590000000000019E-3</c:v>
                </c:pt>
                <c:pt idx="1094">
                  <c:v>6.1330000000000022E-3</c:v>
                </c:pt>
                <c:pt idx="1095">
                  <c:v>5.9110000000000022E-3</c:v>
                </c:pt>
                <c:pt idx="1096">
                  <c:v>5.8640000000000003E-3</c:v>
                </c:pt>
                <c:pt idx="1097">
                  <c:v>5.7860000000000021E-3</c:v>
                </c:pt>
                <c:pt idx="1098">
                  <c:v>5.8010000000000023E-3</c:v>
                </c:pt>
                <c:pt idx="1099">
                  <c:v>5.8720000000000014E-3</c:v>
                </c:pt>
                <c:pt idx="1100">
                  <c:v>5.9090000000000037E-3</c:v>
                </c:pt>
                <c:pt idx="1101">
                  <c:v>5.7980000000000019E-3</c:v>
                </c:pt>
                <c:pt idx="1102">
                  <c:v>5.9249999999999997E-3</c:v>
                </c:pt>
                <c:pt idx="1103">
                  <c:v>6.1020000000000015E-3</c:v>
                </c:pt>
                <c:pt idx="1104">
                  <c:v>6.2370000000000021E-3</c:v>
                </c:pt>
                <c:pt idx="1105">
                  <c:v>6.2840000000000014E-3</c:v>
                </c:pt>
                <c:pt idx="1106">
                  <c:v>6.2350000000000018E-3</c:v>
                </c:pt>
                <c:pt idx="1107">
                  <c:v>6.0900000000000017E-3</c:v>
                </c:pt>
                <c:pt idx="1108">
                  <c:v>5.8479999999999999E-3</c:v>
                </c:pt>
                <c:pt idx="1109">
                  <c:v>5.6990000000000018E-3</c:v>
                </c:pt>
                <c:pt idx="1110">
                  <c:v>6.1879999999999999E-3</c:v>
                </c:pt>
                <c:pt idx="1111">
                  <c:v>6.6670000000000002E-3</c:v>
                </c:pt>
                <c:pt idx="1112">
                  <c:v>6.5580000000000022E-3</c:v>
                </c:pt>
                <c:pt idx="1113">
                  <c:v>6.8990000000000024E-3</c:v>
                </c:pt>
                <c:pt idx="1114">
                  <c:v>7.2840000000000023E-3</c:v>
                </c:pt>
                <c:pt idx="1115">
                  <c:v>7.3270000000000002E-3</c:v>
                </c:pt>
                <c:pt idx="1116">
                  <c:v>7.3140000000000002E-3</c:v>
                </c:pt>
                <c:pt idx="1117">
                  <c:v>7.5020000000000017E-3</c:v>
                </c:pt>
                <c:pt idx="1118">
                  <c:v>7.6670000000000002E-3</c:v>
                </c:pt>
                <c:pt idx="1119">
                  <c:v>7.8060000000000013E-3</c:v>
                </c:pt>
                <c:pt idx="1120">
                  <c:v>7.7930000000000013E-3</c:v>
                </c:pt>
                <c:pt idx="1121">
                  <c:v>7.7780000000000037E-3</c:v>
                </c:pt>
                <c:pt idx="1122">
                  <c:v>8.0220000000000031E-3</c:v>
                </c:pt>
                <c:pt idx="1123">
                  <c:v>8.1680000000000034E-3</c:v>
                </c:pt>
                <c:pt idx="1124">
                  <c:v>8.1710000000000046E-3</c:v>
                </c:pt>
                <c:pt idx="1125">
                  <c:v>8.0900000000000034E-3</c:v>
                </c:pt>
                <c:pt idx="1126">
                  <c:v>8.1500000000000027E-3</c:v>
                </c:pt>
                <c:pt idx="1127">
                  <c:v>8.1910000000000004E-3</c:v>
                </c:pt>
                <c:pt idx="1128">
                  <c:v>8.1070000000000048E-3</c:v>
                </c:pt>
                <c:pt idx="1129">
                  <c:v>8.0510000000000026E-3</c:v>
                </c:pt>
                <c:pt idx="1130">
                  <c:v>7.8639999999999995E-3</c:v>
                </c:pt>
                <c:pt idx="1131">
                  <c:v>7.3689999999999997E-3</c:v>
                </c:pt>
                <c:pt idx="1132">
                  <c:v>7.1830000000000019E-3</c:v>
                </c:pt>
                <c:pt idx="1133">
                  <c:v>7.2840000000000023E-3</c:v>
                </c:pt>
                <c:pt idx="1134">
                  <c:v>7.4010000000000031E-3</c:v>
                </c:pt>
                <c:pt idx="1135">
                  <c:v>7.6760000000000023E-3</c:v>
                </c:pt>
                <c:pt idx="1136">
                  <c:v>8.1480000000000007E-3</c:v>
                </c:pt>
                <c:pt idx="1137">
                  <c:v>8.2620000000000037E-3</c:v>
                </c:pt>
                <c:pt idx="1138">
                  <c:v>8.5020000000000043E-3</c:v>
                </c:pt>
                <c:pt idx="1139">
                  <c:v>8.5940000000000027E-3</c:v>
                </c:pt>
                <c:pt idx="1140">
                  <c:v>8.5690000000000037E-3</c:v>
                </c:pt>
                <c:pt idx="1141">
                  <c:v>8.5450000000000005E-3</c:v>
                </c:pt>
                <c:pt idx="1142">
                  <c:v>8.633E-3</c:v>
                </c:pt>
                <c:pt idx="1143">
                  <c:v>8.8230000000000062E-3</c:v>
                </c:pt>
                <c:pt idx="1144">
                  <c:v>9.1150000000000033E-3</c:v>
                </c:pt>
                <c:pt idx="1145">
                  <c:v>9.1740000000000068E-3</c:v>
                </c:pt>
                <c:pt idx="1146">
                  <c:v>9.1900000000000003E-3</c:v>
                </c:pt>
                <c:pt idx="1147">
                  <c:v>9.2150000000000027E-3</c:v>
                </c:pt>
                <c:pt idx="1148">
                  <c:v>9.3930000000000038E-3</c:v>
                </c:pt>
                <c:pt idx="1149">
                  <c:v>9.8110000000000037E-3</c:v>
                </c:pt>
                <c:pt idx="1150">
                  <c:v>1.0366E-2</c:v>
                </c:pt>
                <c:pt idx="1151">
                  <c:v>1.0984000000000004E-2</c:v>
                </c:pt>
                <c:pt idx="1152">
                  <c:v>1.1296E-2</c:v>
                </c:pt>
                <c:pt idx="1153">
                  <c:v>1.0914999999999998E-2</c:v>
                </c:pt>
                <c:pt idx="1154">
                  <c:v>1.0746E-2</c:v>
                </c:pt>
                <c:pt idx="1155">
                  <c:v>1.0980999999999999E-2</c:v>
                </c:pt>
                <c:pt idx="1156">
                  <c:v>1.0881999999999999E-2</c:v>
                </c:pt>
                <c:pt idx="1157">
                  <c:v>1.0928999999999999E-2</c:v>
                </c:pt>
                <c:pt idx="1158">
                  <c:v>1.0980000000000004E-2</c:v>
                </c:pt>
                <c:pt idx="1159">
                  <c:v>1.1253000000000001E-2</c:v>
                </c:pt>
                <c:pt idx="1160">
                  <c:v>1.1377999999999996E-2</c:v>
                </c:pt>
                <c:pt idx="1161">
                  <c:v>1.1522000000000003E-2</c:v>
                </c:pt>
                <c:pt idx="1162">
                  <c:v>1.1568000000000004E-2</c:v>
                </c:pt>
                <c:pt idx="1163">
                  <c:v>1.1592000000000003E-2</c:v>
                </c:pt>
                <c:pt idx="1164">
                  <c:v>1.1585000000000005E-2</c:v>
                </c:pt>
                <c:pt idx="1165">
                  <c:v>1.1581000000000003E-2</c:v>
                </c:pt>
                <c:pt idx="1166">
                  <c:v>1.1587999999999999E-2</c:v>
                </c:pt>
                <c:pt idx="1167">
                  <c:v>1.1776000000000003E-2</c:v>
                </c:pt>
                <c:pt idx="1168">
                  <c:v>1.1998000000000003E-2</c:v>
                </c:pt>
                <c:pt idx="1169">
                  <c:v>1.2142E-2</c:v>
                </c:pt>
                <c:pt idx="1170">
                  <c:v>1.2374E-2</c:v>
                </c:pt>
                <c:pt idx="1171">
                  <c:v>1.2801000000000003E-2</c:v>
                </c:pt>
                <c:pt idx="1172">
                  <c:v>1.3271000000000003E-2</c:v>
                </c:pt>
                <c:pt idx="1173">
                  <c:v>1.3662000000000004E-2</c:v>
                </c:pt>
                <c:pt idx="1174">
                  <c:v>1.4208E-2</c:v>
                </c:pt>
                <c:pt idx="1175">
                  <c:v>1.4537999999999997E-2</c:v>
                </c:pt>
                <c:pt idx="1176">
                  <c:v>1.473E-2</c:v>
                </c:pt>
                <c:pt idx="1177">
                  <c:v>1.4704999999999999E-2</c:v>
                </c:pt>
                <c:pt idx="1178">
                  <c:v>1.4433999999999997E-2</c:v>
                </c:pt>
                <c:pt idx="1179">
                  <c:v>1.4239999999999994E-2</c:v>
                </c:pt>
                <c:pt idx="1180">
                  <c:v>1.4205000000000001E-2</c:v>
                </c:pt>
                <c:pt idx="1181">
                  <c:v>1.4206E-2</c:v>
                </c:pt>
                <c:pt idx="1182">
                  <c:v>1.4208999999999998E-2</c:v>
                </c:pt>
                <c:pt idx="1183">
                  <c:v>1.4343E-2</c:v>
                </c:pt>
                <c:pt idx="1184">
                  <c:v>1.4522999999999999E-2</c:v>
                </c:pt>
                <c:pt idx="1185">
                  <c:v>1.4525000000000001E-2</c:v>
                </c:pt>
                <c:pt idx="1186">
                  <c:v>1.4516999999999997E-2</c:v>
                </c:pt>
                <c:pt idx="1187">
                  <c:v>1.4552000000000001E-2</c:v>
                </c:pt>
                <c:pt idx="1188">
                  <c:v>1.4704000000000004E-2</c:v>
                </c:pt>
                <c:pt idx="1189">
                  <c:v>1.4799E-2</c:v>
                </c:pt>
                <c:pt idx="1190">
                  <c:v>1.4793000000000001E-2</c:v>
                </c:pt>
                <c:pt idx="1191">
                  <c:v>1.4818999999999997E-2</c:v>
                </c:pt>
                <c:pt idx="1192">
                  <c:v>1.4845000000000001E-2</c:v>
                </c:pt>
                <c:pt idx="1193">
                  <c:v>1.4733E-2</c:v>
                </c:pt>
                <c:pt idx="1194">
                  <c:v>1.4518E-2</c:v>
                </c:pt>
                <c:pt idx="1195">
                  <c:v>1.4062E-2</c:v>
                </c:pt>
                <c:pt idx="1196">
                  <c:v>1.4506E-2</c:v>
                </c:pt>
                <c:pt idx="1197">
                  <c:v>1.4867E-2</c:v>
                </c:pt>
                <c:pt idx="1198">
                  <c:v>1.4626999999999998E-2</c:v>
                </c:pt>
                <c:pt idx="1199">
                  <c:v>1.5061000000000001E-2</c:v>
                </c:pt>
                <c:pt idx="1200">
                  <c:v>1.5171E-2</c:v>
                </c:pt>
                <c:pt idx="1201">
                  <c:v>1.4973999999999998E-2</c:v>
                </c:pt>
                <c:pt idx="1202">
                  <c:v>1.5043000000000001E-2</c:v>
                </c:pt>
                <c:pt idx="1203">
                  <c:v>1.5095000000000001E-2</c:v>
                </c:pt>
                <c:pt idx="1204">
                  <c:v>1.511E-2</c:v>
                </c:pt>
                <c:pt idx="1205">
                  <c:v>1.5193999999999996E-2</c:v>
                </c:pt>
                <c:pt idx="1206">
                  <c:v>1.5348000000000001E-2</c:v>
                </c:pt>
                <c:pt idx="1207">
                  <c:v>1.5543000000000001E-2</c:v>
                </c:pt>
                <c:pt idx="1208">
                  <c:v>1.5453000000000001E-2</c:v>
                </c:pt>
                <c:pt idx="1209">
                  <c:v>1.5401000000000001E-2</c:v>
                </c:pt>
                <c:pt idx="1210">
                  <c:v>1.5396E-2</c:v>
                </c:pt>
                <c:pt idx="1211">
                  <c:v>1.5386000000000004E-2</c:v>
                </c:pt>
                <c:pt idx="1212">
                  <c:v>1.5415E-2</c:v>
                </c:pt>
                <c:pt idx="1213">
                  <c:v>1.5521999999999999E-2</c:v>
                </c:pt>
                <c:pt idx="1214">
                  <c:v>1.5706999999999999E-2</c:v>
                </c:pt>
                <c:pt idx="1215">
                  <c:v>1.5970999999999999E-2</c:v>
                </c:pt>
                <c:pt idx="1216">
                  <c:v>1.6313000000000001E-2</c:v>
                </c:pt>
                <c:pt idx="1217">
                  <c:v>1.6319E-2</c:v>
                </c:pt>
                <c:pt idx="1218">
                  <c:v>1.6486000000000008E-2</c:v>
                </c:pt>
                <c:pt idx="1219">
                  <c:v>1.6821000000000006E-2</c:v>
                </c:pt>
                <c:pt idx="1220">
                  <c:v>1.6764000000000008E-2</c:v>
                </c:pt>
                <c:pt idx="1221">
                  <c:v>1.6525000000000001E-2</c:v>
                </c:pt>
                <c:pt idx="1222">
                  <c:v>1.6773000000000003E-2</c:v>
                </c:pt>
                <c:pt idx="1223">
                  <c:v>1.6853000000000003E-2</c:v>
                </c:pt>
                <c:pt idx="1224">
                  <c:v>1.6698999999999999E-2</c:v>
                </c:pt>
                <c:pt idx="1225">
                  <c:v>1.6922000000000006E-2</c:v>
                </c:pt>
                <c:pt idx="1226">
                  <c:v>1.7160999999999999E-2</c:v>
                </c:pt>
                <c:pt idx="1227">
                  <c:v>1.7127E-2</c:v>
                </c:pt>
                <c:pt idx="1228">
                  <c:v>1.7101000000000005E-2</c:v>
                </c:pt>
                <c:pt idx="1229">
                  <c:v>1.7104000000000001E-2</c:v>
                </c:pt>
                <c:pt idx="1230">
                  <c:v>1.7103E-2</c:v>
                </c:pt>
                <c:pt idx="1231">
                  <c:v>1.7084999999999999E-2</c:v>
                </c:pt>
                <c:pt idx="1232">
                  <c:v>1.711E-2</c:v>
                </c:pt>
                <c:pt idx="1233">
                  <c:v>1.7184000000000001E-2</c:v>
                </c:pt>
                <c:pt idx="1234">
                  <c:v>1.7104000000000001E-2</c:v>
                </c:pt>
                <c:pt idx="1235">
                  <c:v>1.6819000000000001E-2</c:v>
                </c:pt>
                <c:pt idx="1236">
                  <c:v>1.6573999999999998E-2</c:v>
                </c:pt>
                <c:pt idx="1237">
                  <c:v>1.6404000000000005E-2</c:v>
                </c:pt>
                <c:pt idx="1238">
                  <c:v>1.6614E-2</c:v>
                </c:pt>
                <c:pt idx="1239">
                  <c:v>1.6851000000000001E-2</c:v>
                </c:pt>
                <c:pt idx="1240">
                  <c:v>1.6515999999999999E-2</c:v>
                </c:pt>
                <c:pt idx="1241">
                  <c:v>1.6987000000000006E-2</c:v>
                </c:pt>
                <c:pt idx="1242">
                  <c:v>1.7096E-2</c:v>
                </c:pt>
                <c:pt idx="1243">
                  <c:v>1.6986000000000008E-2</c:v>
                </c:pt>
                <c:pt idx="1244">
                  <c:v>1.7014999999999999E-2</c:v>
                </c:pt>
                <c:pt idx="1245">
                  <c:v>1.6992000000000007E-2</c:v>
                </c:pt>
                <c:pt idx="1246">
                  <c:v>1.6988000000000007E-2</c:v>
                </c:pt>
                <c:pt idx="1247">
                  <c:v>1.6925000000000006E-2</c:v>
                </c:pt>
                <c:pt idx="1248">
                  <c:v>1.6794000000000003E-2</c:v>
                </c:pt>
                <c:pt idx="1249">
                  <c:v>1.6858999999999999E-2</c:v>
                </c:pt>
                <c:pt idx="1250">
                  <c:v>1.6879999999999999E-2</c:v>
                </c:pt>
                <c:pt idx="1251">
                  <c:v>1.6851000000000001E-2</c:v>
                </c:pt>
                <c:pt idx="1252">
                  <c:v>1.6803999999999999E-2</c:v>
                </c:pt>
                <c:pt idx="1253">
                  <c:v>1.6927000000000008E-2</c:v>
                </c:pt>
                <c:pt idx="1254">
                  <c:v>1.7000999999999999E-2</c:v>
                </c:pt>
                <c:pt idx="1255">
                  <c:v>1.6972999999999999E-2</c:v>
                </c:pt>
                <c:pt idx="1256">
                  <c:v>1.6795999999999998E-2</c:v>
                </c:pt>
                <c:pt idx="1257">
                  <c:v>1.6469000000000001E-2</c:v>
                </c:pt>
                <c:pt idx="1258">
                  <c:v>1.6011000000000001E-2</c:v>
                </c:pt>
                <c:pt idx="1259">
                  <c:v>1.6045000000000007E-2</c:v>
                </c:pt>
                <c:pt idx="1260">
                  <c:v>1.5706000000000001E-2</c:v>
                </c:pt>
                <c:pt idx="1261">
                  <c:v>1.5124000000000004E-2</c:v>
                </c:pt>
                <c:pt idx="1262">
                  <c:v>1.5173000000000001E-2</c:v>
                </c:pt>
                <c:pt idx="1263">
                  <c:v>1.4706E-2</c:v>
                </c:pt>
                <c:pt idx="1264">
                  <c:v>1.4756999999999998E-2</c:v>
                </c:pt>
                <c:pt idx="1265">
                  <c:v>1.5049E-2</c:v>
                </c:pt>
                <c:pt idx="1266">
                  <c:v>1.4896E-2</c:v>
                </c:pt>
                <c:pt idx="1267">
                  <c:v>1.4822000000000004E-2</c:v>
                </c:pt>
                <c:pt idx="1268">
                  <c:v>1.4864E-2</c:v>
                </c:pt>
                <c:pt idx="1269">
                  <c:v>1.4897000000000001E-2</c:v>
                </c:pt>
                <c:pt idx="1270">
                  <c:v>1.4888999999999998E-2</c:v>
                </c:pt>
                <c:pt idx="1271">
                  <c:v>1.489E-2</c:v>
                </c:pt>
                <c:pt idx="1272">
                  <c:v>1.4959E-2</c:v>
                </c:pt>
                <c:pt idx="1273">
                  <c:v>1.5112E-2</c:v>
                </c:pt>
                <c:pt idx="1274">
                  <c:v>1.4862999999999999E-2</c:v>
                </c:pt>
                <c:pt idx="1275">
                  <c:v>1.4768999999999996E-2</c:v>
                </c:pt>
                <c:pt idx="1276">
                  <c:v>1.4751999999999998E-2</c:v>
                </c:pt>
                <c:pt idx="1277">
                  <c:v>1.4708000000000001E-2</c:v>
                </c:pt>
                <c:pt idx="1278">
                  <c:v>1.4633999999999998E-2</c:v>
                </c:pt>
                <c:pt idx="1279">
                  <c:v>1.4532E-2</c:v>
                </c:pt>
                <c:pt idx="1280">
                  <c:v>1.4402000000000003E-2</c:v>
                </c:pt>
                <c:pt idx="1281">
                  <c:v>1.4711999999999998E-2</c:v>
                </c:pt>
                <c:pt idx="1282">
                  <c:v>1.4751E-2</c:v>
                </c:pt>
                <c:pt idx="1283">
                  <c:v>1.4978999999999998E-2</c:v>
                </c:pt>
                <c:pt idx="1284">
                  <c:v>1.4759E-2</c:v>
                </c:pt>
                <c:pt idx="1285">
                  <c:v>1.4537999999999997E-2</c:v>
                </c:pt>
                <c:pt idx="1286">
                  <c:v>1.4626E-2</c:v>
                </c:pt>
                <c:pt idx="1287">
                  <c:v>1.4735999999999997E-2</c:v>
                </c:pt>
                <c:pt idx="1288">
                  <c:v>1.4626E-2</c:v>
                </c:pt>
                <c:pt idx="1289">
                  <c:v>1.4633E-2</c:v>
                </c:pt>
                <c:pt idx="1290">
                  <c:v>1.4704999999999999E-2</c:v>
                </c:pt>
                <c:pt idx="1291">
                  <c:v>1.4857E-2</c:v>
                </c:pt>
                <c:pt idx="1292">
                  <c:v>1.4786000000000001E-2</c:v>
                </c:pt>
                <c:pt idx="1293">
                  <c:v>1.4718999999999998E-2</c:v>
                </c:pt>
                <c:pt idx="1294">
                  <c:v>1.4852000000000001E-2</c:v>
                </c:pt>
                <c:pt idx="1295">
                  <c:v>1.4987E-2</c:v>
                </c:pt>
                <c:pt idx="1296">
                  <c:v>1.4853E-2</c:v>
                </c:pt>
                <c:pt idx="1297">
                  <c:v>1.4867E-2</c:v>
                </c:pt>
                <c:pt idx="1298">
                  <c:v>1.4919E-2</c:v>
                </c:pt>
                <c:pt idx="1299">
                  <c:v>1.4869E-2</c:v>
                </c:pt>
                <c:pt idx="1300">
                  <c:v>1.4962000000000001E-2</c:v>
                </c:pt>
                <c:pt idx="1301">
                  <c:v>1.5181999999999999E-2</c:v>
                </c:pt>
                <c:pt idx="1302">
                  <c:v>1.4959E-2</c:v>
                </c:pt>
                <c:pt idx="1303">
                  <c:v>1.5304999999999999E-2</c:v>
                </c:pt>
                <c:pt idx="1304">
                  <c:v>1.5524000000000001E-2</c:v>
                </c:pt>
                <c:pt idx="1305">
                  <c:v>1.5214999999999998E-2</c:v>
                </c:pt>
                <c:pt idx="1306">
                  <c:v>1.5689999999999999E-2</c:v>
                </c:pt>
                <c:pt idx="1307">
                  <c:v>1.5873000000000002E-2</c:v>
                </c:pt>
                <c:pt idx="1308">
                  <c:v>1.5717999999999999E-2</c:v>
                </c:pt>
                <c:pt idx="1309">
                  <c:v>1.6024000000000007E-2</c:v>
                </c:pt>
                <c:pt idx="1310">
                  <c:v>1.6230999999999999E-2</c:v>
                </c:pt>
                <c:pt idx="1311">
                  <c:v>1.6123000000000005E-2</c:v>
                </c:pt>
                <c:pt idx="1312">
                  <c:v>1.5983000000000001E-2</c:v>
                </c:pt>
                <c:pt idx="1313">
                  <c:v>1.6021000000000007E-2</c:v>
                </c:pt>
                <c:pt idx="1314">
                  <c:v>1.6097E-2</c:v>
                </c:pt>
                <c:pt idx="1315">
                  <c:v>1.6052E-2</c:v>
                </c:pt>
                <c:pt idx="1316">
                  <c:v>1.6022999999999999E-2</c:v>
                </c:pt>
                <c:pt idx="1317">
                  <c:v>1.6278000000000001E-2</c:v>
                </c:pt>
                <c:pt idx="1318">
                  <c:v>1.6345999999999999E-2</c:v>
                </c:pt>
                <c:pt idx="1319">
                  <c:v>1.6490999999999999E-2</c:v>
                </c:pt>
                <c:pt idx="1320">
                  <c:v>1.6863000000000006E-2</c:v>
                </c:pt>
                <c:pt idx="1321">
                  <c:v>1.7361999999999999E-2</c:v>
                </c:pt>
                <c:pt idx="1322">
                  <c:v>1.7912999999999998E-2</c:v>
                </c:pt>
                <c:pt idx="1323">
                  <c:v>1.8127000000000001E-2</c:v>
                </c:pt>
                <c:pt idx="1324">
                  <c:v>1.7994E-2</c:v>
                </c:pt>
                <c:pt idx="1325">
                  <c:v>1.8082999999999998E-2</c:v>
                </c:pt>
                <c:pt idx="1326">
                  <c:v>1.8100999999999999E-2</c:v>
                </c:pt>
                <c:pt idx="1327">
                  <c:v>1.8297999999999998E-2</c:v>
                </c:pt>
                <c:pt idx="1328">
                  <c:v>1.8599999999999998E-2</c:v>
                </c:pt>
                <c:pt idx="1329">
                  <c:v>1.8530000000000001E-2</c:v>
                </c:pt>
                <c:pt idx="1330">
                  <c:v>1.8608000000000003E-2</c:v>
                </c:pt>
                <c:pt idx="1331">
                  <c:v>1.8884000000000001E-2</c:v>
                </c:pt>
                <c:pt idx="1332">
                  <c:v>1.8834E-2</c:v>
                </c:pt>
                <c:pt idx="1333">
                  <c:v>1.8789000000000007E-2</c:v>
                </c:pt>
                <c:pt idx="1334">
                  <c:v>1.8703000000000008E-2</c:v>
                </c:pt>
                <c:pt idx="1335">
                  <c:v>1.8803000000000007E-2</c:v>
                </c:pt>
                <c:pt idx="1336">
                  <c:v>1.8817E-2</c:v>
                </c:pt>
                <c:pt idx="1337">
                  <c:v>1.8703000000000008E-2</c:v>
                </c:pt>
                <c:pt idx="1338">
                  <c:v>1.8808000000000005E-2</c:v>
                </c:pt>
                <c:pt idx="1339">
                  <c:v>1.9099000000000001E-2</c:v>
                </c:pt>
                <c:pt idx="1340">
                  <c:v>1.9162999999999999E-2</c:v>
                </c:pt>
                <c:pt idx="1341">
                  <c:v>1.9066000000000007E-2</c:v>
                </c:pt>
                <c:pt idx="1342">
                  <c:v>1.9065000000000006E-2</c:v>
                </c:pt>
                <c:pt idx="1343">
                  <c:v>1.8969000000000003E-2</c:v>
                </c:pt>
                <c:pt idx="1344">
                  <c:v>1.9130999999999999E-2</c:v>
                </c:pt>
                <c:pt idx="1345">
                  <c:v>1.9133000000000001E-2</c:v>
                </c:pt>
                <c:pt idx="1346">
                  <c:v>1.8685000000000007E-2</c:v>
                </c:pt>
                <c:pt idx="1347">
                  <c:v>1.8727000000000008E-2</c:v>
                </c:pt>
                <c:pt idx="1348">
                  <c:v>1.8901000000000008E-2</c:v>
                </c:pt>
                <c:pt idx="1349">
                  <c:v>1.8742999999999999E-2</c:v>
                </c:pt>
                <c:pt idx="1350">
                  <c:v>1.8831000000000001E-2</c:v>
                </c:pt>
                <c:pt idx="1351">
                  <c:v>1.9041000000000006E-2</c:v>
                </c:pt>
                <c:pt idx="1352">
                  <c:v>1.9057999999999999E-2</c:v>
                </c:pt>
                <c:pt idx="1353">
                  <c:v>1.9036999999999998E-2</c:v>
                </c:pt>
                <c:pt idx="1354">
                  <c:v>1.9243000000000007E-2</c:v>
                </c:pt>
                <c:pt idx="1355">
                  <c:v>1.9388000000000006E-2</c:v>
                </c:pt>
                <c:pt idx="1356">
                  <c:v>1.9485000000000006E-2</c:v>
                </c:pt>
                <c:pt idx="1357">
                  <c:v>1.9675000000000008E-2</c:v>
                </c:pt>
                <c:pt idx="1358">
                  <c:v>1.9902000000000006E-2</c:v>
                </c:pt>
                <c:pt idx="1359">
                  <c:v>1.9968000000000007E-2</c:v>
                </c:pt>
                <c:pt idx="1360">
                  <c:v>1.9946000000000005E-2</c:v>
                </c:pt>
                <c:pt idx="1361">
                  <c:v>1.9956000000000008E-2</c:v>
                </c:pt>
                <c:pt idx="1362">
                  <c:v>1.9954000000000006E-2</c:v>
                </c:pt>
                <c:pt idx="1363">
                  <c:v>1.9953000000000005E-2</c:v>
                </c:pt>
                <c:pt idx="1364">
                  <c:v>1.9842000000000005E-2</c:v>
                </c:pt>
                <c:pt idx="1365">
                  <c:v>1.9694000000000003E-2</c:v>
                </c:pt>
                <c:pt idx="1366">
                  <c:v>1.9663000000000007E-2</c:v>
                </c:pt>
                <c:pt idx="1367">
                  <c:v>1.9799000000000001E-2</c:v>
                </c:pt>
                <c:pt idx="1368">
                  <c:v>1.9894999999999999E-2</c:v>
                </c:pt>
                <c:pt idx="1369">
                  <c:v>1.9832000000000006E-2</c:v>
                </c:pt>
                <c:pt idx="1370">
                  <c:v>1.9808000000000006E-2</c:v>
                </c:pt>
                <c:pt idx="1371">
                  <c:v>1.9734999999999999E-2</c:v>
                </c:pt>
                <c:pt idx="1372">
                  <c:v>1.9639000000000007E-2</c:v>
                </c:pt>
                <c:pt idx="1373">
                  <c:v>1.9627000000000006E-2</c:v>
                </c:pt>
                <c:pt idx="1374">
                  <c:v>1.9650000000000008E-2</c:v>
                </c:pt>
                <c:pt idx="1375">
                  <c:v>1.9633000000000001E-2</c:v>
                </c:pt>
                <c:pt idx="1376">
                  <c:v>1.9642000000000007E-2</c:v>
                </c:pt>
                <c:pt idx="1377">
                  <c:v>1.9775000000000001E-2</c:v>
                </c:pt>
                <c:pt idx="1378">
                  <c:v>1.9956999999999999E-2</c:v>
                </c:pt>
                <c:pt idx="1379">
                  <c:v>2.0140999999999999E-2</c:v>
                </c:pt>
                <c:pt idx="1380">
                  <c:v>2.0231000000000006E-2</c:v>
                </c:pt>
                <c:pt idx="1381">
                  <c:v>2.0199999999999999E-2</c:v>
                </c:pt>
                <c:pt idx="1382">
                  <c:v>2.0168999999999989E-2</c:v>
                </c:pt>
                <c:pt idx="1383">
                  <c:v>2.0309000000000001E-2</c:v>
                </c:pt>
                <c:pt idx="1384">
                  <c:v>2.0721999999999997E-2</c:v>
                </c:pt>
                <c:pt idx="1385">
                  <c:v>2.1291000000000008E-2</c:v>
                </c:pt>
                <c:pt idx="1386">
                  <c:v>2.1961999999999999E-2</c:v>
                </c:pt>
                <c:pt idx="1387">
                  <c:v>2.2380000000000008E-2</c:v>
                </c:pt>
                <c:pt idx="1388">
                  <c:v>2.2630000000000011E-2</c:v>
                </c:pt>
                <c:pt idx="1389">
                  <c:v>2.2800000000000008E-2</c:v>
                </c:pt>
                <c:pt idx="1390">
                  <c:v>2.2911000000000008E-2</c:v>
                </c:pt>
                <c:pt idx="1391">
                  <c:v>2.2870000000000012E-2</c:v>
                </c:pt>
                <c:pt idx="1392">
                  <c:v>2.2636000000000014E-2</c:v>
                </c:pt>
                <c:pt idx="1393">
                  <c:v>2.280200000000001E-2</c:v>
                </c:pt>
                <c:pt idx="1394">
                  <c:v>2.2873000000000018E-2</c:v>
                </c:pt>
                <c:pt idx="1395">
                  <c:v>2.2719000000000007E-2</c:v>
                </c:pt>
                <c:pt idx="1396">
                  <c:v>2.2755000000000008E-2</c:v>
                </c:pt>
                <c:pt idx="1397">
                  <c:v>2.2794999999999999E-2</c:v>
                </c:pt>
                <c:pt idx="1398">
                  <c:v>2.2898000000000002E-2</c:v>
                </c:pt>
                <c:pt idx="1399">
                  <c:v>2.2914E-2</c:v>
                </c:pt>
                <c:pt idx="1400">
                  <c:v>2.2873000000000018E-2</c:v>
                </c:pt>
                <c:pt idx="1401">
                  <c:v>2.2873000000000018E-2</c:v>
                </c:pt>
                <c:pt idx="1402">
                  <c:v>2.2994000000000001E-2</c:v>
                </c:pt>
                <c:pt idx="1403">
                  <c:v>2.3136E-2</c:v>
                </c:pt>
                <c:pt idx="1404">
                  <c:v>2.3181999999999998E-2</c:v>
                </c:pt>
                <c:pt idx="1405">
                  <c:v>2.3077000000000007E-2</c:v>
                </c:pt>
                <c:pt idx="1406">
                  <c:v>2.2740000000000007E-2</c:v>
                </c:pt>
                <c:pt idx="1407">
                  <c:v>2.2386000000000007E-2</c:v>
                </c:pt>
                <c:pt idx="1408">
                  <c:v>2.2013000000000008E-2</c:v>
                </c:pt>
                <c:pt idx="1409">
                  <c:v>2.1843000000000012E-2</c:v>
                </c:pt>
                <c:pt idx="1410">
                  <c:v>2.209100000000001E-2</c:v>
                </c:pt>
                <c:pt idx="1411">
                  <c:v>2.2105000000000007E-2</c:v>
                </c:pt>
                <c:pt idx="1412">
                  <c:v>2.2152999999999999E-2</c:v>
                </c:pt>
                <c:pt idx="1413">
                  <c:v>2.2435000000000017E-2</c:v>
                </c:pt>
                <c:pt idx="1414">
                  <c:v>2.2617000000000009E-2</c:v>
                </c:pt>
                <c:pt idx="1415">
                  <c:v>2.2745000000000008E-2</c:v>
                </c:pt>
                <c:pt idx="1416">
                  <c:v>2.2741000000000008E-2</c:v>
                </c:pt>
                <c:pt idx="1417">
                  <c:v>2.2780999999999999E-2</c:v>
                </c:pt>
                <c:pt idx="1418">
                  <c:v>2.3004E-2</c:v>
                </c:pt>
                <c:pt idx="1419">
                  <c:v>2.3112999999999995E-2</c:v>
                </c:pt>
                <c:pt idx="1420">
                  <c:v>2.3111999999999997E-2</c:v>
                </c:pt>
                <c:pt idx="1421">
                  <c:v>2.3163E-2</c:v>
                </c:pt>
                <c:pt idx="1422">
                  <c:v>2.3113999999999992E-2</c:v>
                </c:pt>
                <c:pt idx="1423">
                  <c:v>2.3137999999999999E-2</c:v>
                </c:pt>
                <c:pt idx="1424">
                  <c:v>2.3147999999999998E-2</c:v>
                </c:pt>
                <c:pt idx="1425">
                  <c:v>2.3220999999999992E-2</c:v>
                </c:pt>
                <c:pt idx="1426">
                  <c:v>2.3238000000000002E-2</c:v>
                </c:pt>
                <c:pt idx="1427">
                  <c:v>2.3144999999999992E-2</c:v>
                </c:pt>
                <c:pt idx="1428">
                  <c:v>2.2940000000000002E-2</c:v>
                </c:pt>
                <c:pt idx="1429">
                  <c:v>2.2624999999999999E-2</c:v>
                </c:pt>
                <c:pt idx="1430">
                  <c:v>2.2381000000000009E-2</c:v>
                </c:pt>
                <c:pt idx="1431">
                  <c:v>2.2336999999999999E-2</c:v>
                </c:pt>
                <c:pt idx="1432">
                  <c:v>2.2256999999999999E-2</c:v>
                </c:pt>
                <c:pt idx="1433">
                  <c:v>2.2218999999999999E-2</c:v>
                </c:pt>
                <c:pt idx="1434">
                  <c:v>2.2148999999999999E-2</c:v>
                </c:pt>
                <c:pt idx="1435">
                  <c:v>2.2193000000000008E-2</c:v>
                </c:pt>
                <c:pt idx="1436">
                  <c:v>2.2431000000000013E-2</c:v>
                </c:pt>
                <c:pt idx="1437">
                  <c:v>2.2438000000000013E-2</c:v>
                </c:pt>
                <c:pt idx="1438">
                  <c:v>2.2392000000000002E-2</c:v>
                </c:pt>
                <c:pt idx="1439">
                  <c:v>2.2410000000000006E-2</c:v>
                </c:pt>
                <c:pt idx="1440">
                  <c:v>2.2509000000000008E-2</c:v>
                </c:pt>
                <c:pt idx="1441">
                  <c:v>2.2548000000000002E-2</c:v>
                </c:pt>
                <c:pt idx="1442">
                  <c:v>2.2536000000000007E-2</c:v>
                </c:pt>
                <c:pt idx="1443">
                  <c:v>2.2554000000000001E-2</c:v>
                </c:pt>
                <c:pt idx="1444">
                  <c:v>2.2669000000000009E-2</c:v>
                </c:pt>
                <c:pt idx="1445">
                  <c:v>2.2702000000000007E-2</c:v>
                </c:pt>
                <c:pt idx="1446">
                  <c:v>2.2687000000000006E-2</c:v>
                </c:pt>
                <c:pt idx="1447">
                  <c:v>2.2703000000000008E-2</c:v>
                </c:pt>
                <c:pt idx="1448">
                  <c:v>2.2676000000000009E-2</c:v>
                </c:pt>
                <c:pt idx="1449">
                  <c:v>2.2605000000000014E-2</c:v>
                </c:pt>
                <c:pt idx="1450">
                  <c:v>2.2491000000000011E-2</c:v>
                </c:pt>
                <c:pt idx="1451">
                  <c:v>2.2334000000000007E-2</c:v>
                </c:pt>
                <c:pt idx="1452">
                  <c:v>2.2443000000000015E-2</c:v>
                </c:pt>
                <c:pt idx="1453">
                  <c:v>2.2769000000000001E-2</c:v>
                </c:pt>
                <c:pt idx="1454">
                  <c:v>2.2710999999999999E-2</c:v>
                </c:pt>
                <c:pt idx="1455">
                  <c:v>2.2796E-2</c:v>
                </c:pt>
                <c:pt idx="1456">
                  <c:v>2.3145999999999993E-2</c:v>
                </c:pt>
                <c:pt idx="1457">
                  <c:v>2.3137000000000001E-2</c:v>
                </c:pt>
                <c:pt idx="1458">
                  <c:v>2.2987000000000007E-2</c:v>
                </c:pt>
                <c:pt idx="1459">
                  <c:v>2.3210000000000001E-2</c:v>
                </c:pt>
                <c:pt idx="1460">
                  <c:v>2.3225999999999997E-2</c:v>
                </c:pt>
                <c:pt idx="1461">
                  <c:v>2.2935000000000011E-2</c:v>
                </c:pt>
                <c:pt idx="1462">
                  <c:v>2.2853000000000005E-2</c:v>
                </c:pt>
                <c:pt idx="1463">
                  <c:v>2.2995000000000008E-2</c:v>
                </c:pt>
                <c:pt idx="1464">
                  <c:v>2.2935000000000011E-2</c:v>
                </c:pt>
                <c:pt idx="1465">
                  <c:v>2.2880000000000008E-2</c:v>
                </c:pt>
                <c:pt idx="1466">
                  <c:v>2.277400000000001E-2</c:v>
                </c:pt>
                <c:pt idx="1467">
                  <c:v>2.2805000000000006E-2</c:v>
                </c:pt>
                <c:pt idx="1468">
                  <c:v>2.2773000000000009E-2</c:v>
                </c:pt>
                <c:pt idx="1469">
                  <c:v>2.2834000000000014E-2</c:v>
                </c:pt>
                <c:pt idx="1470">
                  <c:v>2.3002000000000002E-2</c:v>
                </c:pt>
                <c:pt idx="1471">
                  <c:v>2.3276000000000002E-2</c:v>
                </c:pt>
                <c:pt idx="1472">
                  <c:v>2.3656E-2</c:v>
                </c:pt>
                <c:pt idx="1473">
                  <c:v>2.3569E-2</c:v>
                </c:pt>
                <c:pt idx="1474">
                  <c:v>2.3095999999999998E-2</c:v>
                </c:pt>
                <c:pt idx="1475">
                  <c:v>2.2875000000000013E-2</c:v>
                </c:pt>
                <c:pt idx="1476">
                  <c:v>2.2418000000000007E-2</c:v>
                </c:pt>
                <c:pt idx="1477">
                  <c:v>2.1694999999999999E-2</c:v>
                </c:pt>
                <c:pt idx="1478">
                  <c:v>2.1862000000000006E-2</c:v>
                </c:pt>
                <c:pt idx="1479">
                  <c:v>2.2203000000000014E-2</c:v>
                </c:pt>
                <c:pt idx="1480">
                  <c:v>2.2079000000000015E-2</c:v>
                </c:pt>
                <c:pt idx="1481">
                  <c:v>2.1972000000000002E-2</c:v>
                </c:pt>
                <c:pt idx="1482">
                  <c:v>2.2263000000000008E-2</c:v>
                </c:pt>
                <c:pt idx="1483">
                  <c:v>2.2322000000000002E-2</c:v>
                </c:pt>
                <c:pt idx="1484">
                  <c:v>2.2236000000000009E-2</c:v>
                </c:pt>
                <c:pt idx="1485">
                  <c:v>2.2182E-2</c:v>
                </c:pt>
                <c:pt idx="1486">
                  <c:v>2.2289000000000014E-2</c:v>
                </c:pt>
                <c:pt idx="1487">
                  <c:v>2.2380000000000008E-2</c:v>
                </c:pt>
                <c:pt idx="1488">
                  <c:v>2.2338000000000007E-2</c:v>
                </c:pt>
                <c:pt idx="1489">
                  <c:v>2.2296000000000007E-2</c:v>
                </c:pt>
                <c:pt idx="1490">
                  <c:v>2.2332000000000008E-2</c:v>
                </c:pt>
                <c:pt idx="1491">
                  <c:v>2.2512000000000001E-2</c:v>
                </c:pt>
                <c:pt idx="1492">
                  <c:v>2.2833000000000013E-2</c:v>
                </c:pt>
                <c:pt idx="1493">
                  <c:v>2.3297999999999999E-2</c:v>
                </c:pt>
                <c:pt idx="1494">
                  <c:v>2.3478000000000002E-2</c:v>
                </c:pt>
                <c:pt idx="1495">
                  <c:v>2.3584999999999991E-2</c:v>
                </c:pt>
                <c:pt idx="1496">
                  <c:v>2.3618E-2</c:v>
                </c:pt>
                <c:pt idx="1497">
                  <c:v>2.3775000000000001E-2</c:v>
                </c:pt>
                <c:pt idx="1498">
                  <c:v>2.3858000000000001E-2</c:v>
                </c:pt>
                <c:pt idx="1499">
                  <c:v>2.3761999999999998E-2</c:v>
                </c:pt>
                <c:pt idx="1500">
                  <c:v>2.3587E-2</c:v>
                </c:pt>
                <c:pt idx="1501">
                  <c:v>2.3561999999999993E-2</c:v>
                </c:pt>
                <c:pt idx="1502">
                  <c:v>2.3657999999999998E-2</c:v>
                </c:pt>
                <c:pt idx="1503">
                  <c:v>2.3786999999999992E-2</c:v>
                </c:pt>
                <c:pt idx="1504">
                  <c:v>2.3830000000000007E-2</c:v>
                </c:pt>
                <c:pt idx="1505">
                  <c:v>2.3809000000000007E-2</c:v>
                </c:pt>
                <c:pt idx="1506">
                  <c:v>2.3786999999999992E-2</c:v>
                </c:pt>
                <c:pt idx="1507">
                  <c:v>2.3805000000000007E-2</c:v>
                </c:pt>
                <c:pt idx="1508">
                  <c:v>2.3817999999999999E-2</c:v>
                </c:pt>
                <c:pt idx="1509">
                  <c:v>2.4021000000000001E-2</c:v>
                </c:pt>
                <c:pt idx="1510">
                  <c:v>2.4280000000000006E-2</c:v>
                </c:pt>
                <c:pt idx="1511">
                  <c:v>2.4409000000000007E-2</c:v>
                </c:pt>
                <c:pt idx="1512">
                  <c:v>2.427700000000001E-2</c:v>
                </c:pt>
                <c:pt idx="1513">
                  <c:v>2.4008999999999999E-2</c:v>
                </c:pt>
                <c:pt idx="1514">
                  <c:v>2.3647999999999999E-2</c:v>
                </c:pt>
                <c:pt idx="1515">
                  <c:v>2.3606000000000002E-2</c:v>
                </c:pt>
                <c:pt idx="1516">
                  <c:v>2.3918999999999992E-2</c:v>
                </c:pt>
                <c:pt idx="1517">
                  <c:v>2.4059999999999998E-2</c:v>
                </c:pt>
                <c:pt idx="1518">
                  <c:v>2.4334999999999999E-2</c:v>
                </c:pt>
                <c:pt idx="1519">
                  <c:v>2.4934000000000001E-2</c:v>
                </c:pt>
                <c:pt idx="1520">
                  <c:v>2.5363999999999998E-2</c:v>
                </c:pt>
                <c:pt idx="1521">
                  <c:v>2.5145000000000001E-2</c:v>
                </c:pt>
                <c:pt idx="1522">
                  <c:v>2.5027000000000001E-2</c:v>
                </c:pt>
                <c:pt idx="1523">
                  <c:v>2.5295000000000008E-2</c:v>
                </c:pt>
                <c:pt idx="1524">
                  <c:v>2.5492999999999998E-2</c:v>
                </c:pt>
                <c:pt idx="1525">
                  <c:v>2.5422E-2</c:v>
                </c:pt>
                <c:pt idx="1526">
                  <c:v>2.5510999999999999E-2</c:v>
                </c:pt>
                <c:pt idx="1527">
                  <c:v>2.5794999999999998E-2</c:v>
                </c:pt>
                <c:pt idx="1528">
                  <c:v>2.5967999999999998E-2</c:v>
                </c:pt>
                <c:pt idx="1529">
                  <c:v>2.5795999999999999E-2</c:v>
                </c:pt>
                <c:pt idx="1530">
                  <c:v>2.5797E-2</c:v>
                </c:pt>
                <c:pt idx="1531">
                  <c:v>2.6043000000000014E-2</c:v>
                </c:pt>
                <c:pt idx="1532">
                  <c:v>2.6243000000000006E-2</c:v>
                </c:pt>
                <c:pt idx="1533">
                  <c:v>2.6322999999999992E-2</c:v>
                </c:pt>
                <c:pt idx="1534">
                  <c:v>2.6530000000000001E-2</c:v>
                </c:pt>
                <c:pt idx="1535">
                  <c:v>2.6712E-2</c:v>
                </c:pt>
                <c:pt idx="1536">
                  <c:v>2.6759000000000002E-2</c:v>
                </c:pt>
                <c:pt idx="1537">
                  <c:v>2.709700000000001E-2</c:v>
                </c:pt>
                <c:pt idx="1538">
                  <c:v>2.7095000000000011E-2</c:v>
                </c:pt>
                <c:pt idx="1539">
                  <c:v>2.6966E-2</c:v>
                </c:pt>
                <c:pt idx="1540">
                  <c:v>2.7082000000000009E-2</c:v>
                </c:pt>
                <c:pt idx="1541">
                  <c:v>2.7335000000000009E-2</c:v>
                </c:pt>
                <c:pt idx="1542">
                  <c:v>2.7399000000000007E-2</c:v>
                </c:pt>
                <c:pt idx="1543">
                  <c:v>2.7493000000000014E-2</c:v>
                </c:pt>
                <c:pt idx="1544">
                  <c:v>2.7622000000000008E-2</c:v>
                </c:pt>
                <c:pt idx="1545">
                  <c:v>2.7598999999999999E-2</c:v>
                </c:pt>
                <c:pt idx="1546">
                  <c:v>2.7761000000000008E-2</c:v>
                </c:pt>
                <c:pt idx="1547">
                  <c:v>2.8059000000000001E-2</c:v>
                </c:pt>
                <c:pt idx="1548">
                  <c:v>2.8202999999999999E-2</c:v>
                </c:pt>
                <c:pt idx="1549">
                  <c:v>2.8326999999999995E-2</c:v>
                </c:pt>
                <c:pt idx="1550">
                  <c:v>2.8561999999999997E-2</c:v>
                </c:pt>
                <c:pt idx="1551">
                  <c:v>2.8711999999999998E-2</c:v>
                </c:pt>
                <c:pt idx="1552">
                  <c:v>2.8655000000000007E-2</c:v>
                </c:pt>
                <c:pt idx="1553">
                  <c:v>2.8674000000000002E-2</c:v>
                </c:pt>
                <c:pt idx="1554">
                  <c:v>2.8774000000000001E-2</c:v>
                </c:pt>
                <c:pt idx="1555">
                  <c:v>2.9003000000000008E-2</c:v>
                </c:pt>
                <c:pt idx="1556">
                  <c:v>2.9225000000000001E-2</c:v>
                </c:pt>
                <c:pt idx="1557">
                  <c:v>2.9395999999999999E-2</c:v>
                </c:pt>
                <c:pt idx="1558">
                  <c:v>2.9101999999999999E-2</c:v>
                </c:pt>
                <c:pt idx="1559">
                  <c:v>2.8757000000000001E-2</c:v>
                </c:pt>
                <c:pt idx="1560">
                  <c:v>2.8931999999999999E-2</c:v>
                </c:pt>
                <c:pt idx="1561">
                  <c:v>2.8781000000000001E-2</c:v>
                </c:pt>
                <c:pt idx="1562">
                  <c:v>2.9088000000000006E-2</c:v>
                </c:pt>
                <c:pt idx="1563">
                  <c:v>2.9317999999999997E-2</c:v>
                </c:pt>
                <c:pt idx="1564">
                  <c:v>2.9361000000000002E-2</c:v>
                </c:pt>
                <c:pt idx="1565">
                  <c:v>2.9462000000000002E-2</c:v>
                </c:pt>
                <c:pt idx="1566">
                  <c:v>2.9350999999999999E-2</c:v>
                </c:pt>
                <c:pt idx="1567">
                  <c:v>2.9367000000000001E-2</c:v>
                </c:pt>
                <c:pt idx="1568">
                  <c:v>2.9472000000000009E-2</c:v>
                </c:pt>
                <c:pt idx="1569">
                  <c:v>2.960900000000001E-2</c:v>
                </c:pt>
                <c:pt idx="1570">
                  <c:v>2.9519E-2</c:v>
                </c:pt>
                <c:pt idx="1571">
                  <c:v>2.9561E-2</c:v>
                </c:pt>
                <c:pt idx="1572">
                  <c:v>2.9957000000000001E-2</c:v>
                </c:pt>
                <c:pt idx="1573">
                  <c:v>3.0127000000000001E-2</c:v>
                </c:pt>
                <c:pt idx="1574">
                  <c:v>3.0038000000000002E-2</c:v>
                </c:pt>
                <c:pt idx="1575">
                  <c:v>2.9994E-2</c:v>
                </c:pt>
                <c:pt idx="1576">
                  <c:v>2.997300000000001E-2</c:v>
                </c:pt>
                <c:pt idx="1577">
                  <c:v>2.9721000000000001E-2</c:v>
                </c:pt>
                <c:pt idx="1578">
                  <c:v>2.9391E-2</c:v>
                </c:pt>
                <c:pt idx="1579">
                  <c:v>2.9094999999999999E-2</c:v>
                </c:pt>
                <c:pt idx="1580">
                  <c:v>2.8910999999999992E-2</c:v>
                </c:pt>
                <c:pt idx="1581">
                  <c:v>2.9492999999999998E-2</c:v>
                </c:pt>
                <c:pt idx="1582">
                  <c:v>3.0100000000000002E-2</c:v>
                </c:pt>
                <c:pt idx="1583">
                  <c:v>3.0473000000000014E-2</c:v>
                </c:pt>
                <c:pt idx="1584">
                  <c:v>3.0780999999999999E-2</c:v>
                </c:pt>
                <c:pt idx="1585">
                  <c:v>3.0976000000000007E-2</c:v>
                </c:pt>
                <c:pt idx="1586">
                  <c:v>3.1052000000000007E-2</c:v>
                </c:pt>
                <c:pt idx="1587">
                  <c:v>3.1095000000000008E-2</c:v>
                </c:pt>
                <c:pt idx="1588">
                  <c:v>3.1283000000000012E-2</c:v>
                </c:pt>
                <c:pt idx="1589">
                  <c:v>3.1199000000000001E-2</c:v>
                </c:pt>
                <c:pt idx="1590">
                  <c:v>3.1151000000000002E-2</c:v>
                </c:pt>
                <c:pt idx="1591">
                  <c:v>3.1154000000000001E-2</c:v>
                </c:pt>
                <c:pt idx="1592">
                  <c:v>3.1247000000000014E-2</c:v>
                </c:pt>
                <c:pt idx="1593">
                  <c:v>3.1158999999999999E-2</c:v>
                </c:pt>
                <c:pt idx="1594">
                  <c:v>3.1161000000000001E-2</c:v>
                </c:pt>
                <c:pt idx="1595">
                  <c:v>3.1393999999999998E-2</c:v>
                </c:pt>
                <c:pt idx="1596">
                  <c:v>3.1517999999999997E-2</c:v>
                </c:pt>
                <c:pt idx="1597">
                  <c:v>3.1656999999999998E-2</c:v>
                </c:pt>
                <c:pt idx="1598">
                  <c:v>3.1688000000000001E-2</c:v>
                </c:pt>
                <c:pt idx="1599">
                  <c:v>3.159E-2</c:v>
                </c:pt>
                <c:pt idx="1600">
                  <c:v>3.1695000000000015E-2</c:v>
                </c:pt>
                <c:pt idx="1601">
                  <c:v>3.2042000000000015E-2</c:v>
                </c:pt>
                <c:pt idx="1602">
                  <c:v>3.2843000000000011E-2</c:v>
                </c:pt>
                <c:pt idx="1603">
                  <c:v>3.2860000000000014E-2</c:v>
                </c:pt>
                <c:pt idx="1604">
                  <c:v>3.3038999999999999E-2</c:v>
                </c:pt>
                <c:pt idx="1605">
                  <c:v>3.3062000000000001E-2</c:v>
                </c:pt>
                <c:pt idx="1606">
                  <c:v>3.2958000000000001E-2</c:v>
                </c:pt>
                <c:pt idx="1607">
                  <c:v>3.3492000000000001E-2</c:v>
                </c:pt>
                <c:pt idx="1608">
                  <c:v>3.3697999999999999E-2</c:v>
                </c:pt>
                <c:pt idx="1609">
                  <c:v>3.3895000000000002E-2</c:v>
                </c:pt>
                <c:pt idx="1610">
                  <c:v>3.3870999999999998E-2</c:v>
                </c:pt>
                <c:pt idx="1611">
                  <c:v>3.3847000000000002E-2</c:v>
                </c:pt>
                <c:pt idx="1612">
                  <c:v>3.3778000000000002E-2</c:v>
                </c:pt>
                <c:pt idx="1613">
                  <c:v>3.3890999999999998E-2</c:v>
                </c:pt>
                <c:pt idx="1614">
                  <c:v>3.4154999999999998E-2</c:v>
                </c:pt>
                <c:pt idx="1615">
                  <c:v>3.4348999999999998E-2</c:v>
                </c:pt>
                <c:pt idx="1616">
                  <c:v>3.4541000000000002E-2</c:v>
                </c:pt>
                <c:pt idx="1617">
                  <c:v>3.4655999999999999E-2</c:v>
                </c:pt>
                <c:pt idx="1618">
                  <c:v>3.4675000000000011E-2</c:v>
                </c:pt>
                <c:pt idx="1619">
                  <c:v>3.4925999999999999E-2</c:v>
                </c:pt>
                <c:pt idx="1620">
                  <c:v>3.5410999999999998E-2</c:v>
                </c:pt>
                <c:pt idx="1621">
                  <c:v>3.5948000000000001E-2</c:v>
                </c:pt>
                <c:pt idx="1622">
                  <c:v>3.6482000000000014E-2</c:v>
                </c:pt>
                <c:pt idx="1623">
                  <c:v>3.6246000000000014E-2</c:v>
                </c:pt>
                <c:pt idx="1624">
                  <c:v>3.6104000000000004E-2</c:v>
                </c:pt>
                <c:pt idx="1625">
                  <c:v>3.6234000000000002E-2</c:v>
                </c:pt>
                <c:pt idx="1626">
                  <c:v>3.5772999999999999E-2</c:v>
                </c:pt>
                <c:pt idx="1627">
                  <c:v>3.5729999999999998E-2</c:v>
                </c:pt>
                <c:pt idx="1628">
                  <c:v>3.5869999999999999E-2</c:v>
                </c:pt>
                <c:pt idx="1629">
                  <c:v>3.5785999999999998E-2</c:v>
                </c:pt>
                <c:pt idx="1630">
                  <c:v>3.6104000000000004E-2</c:v>
                </c:pt>
                <c:pt idx="1631">
                  <c:v>3.6268000000000002E-2</c:v>
                </c:pt>
                <c:pt idx="1632">
                  <c:v>3.6337000000000015E-2</c:v>
                </c:pt>
                <c:pt idx="1633">
                  <c:v>3.6342000000000006E-2</c:v>
                </c:pt>
                <c:pt idx="1634">
                  <c:v>3.635300000000001E-2</c:v>
                </c:pt>
                <c:pt idx="1635">
                  <c:v>3.6518000000000002E-2</c:v>
                </c:pt>
                <c:pt idx="1636">
                  <c:v>3.6603000000000011E-2</c:v>
                </c:pt>
                <c:pt idx="1637">
                  <c:v>3.6608000000000002E-2</c:v>
                </c:pt>
                <c:pt idx="1638">
                  <c:v>3.6636000000000016E-2</c:v>
                </c:pt>
                <c:pt idx="1639">
                  <c:v>3.6694000000000011E-2</c:v>
                </c:pt>
                <c:pt idx="1640">
                  <c:v>3.6834000000000013E-2</c:v>
                </c:pt>
                <c:pt idx="1641">
                  <c:v>3.7188000000000006E-2</c:v>
                </c:pt>
                <c:pt idx="1642">
                  <c:v>3.7780000000000001E-2</c:v>
                </c:pt>
                <c:pt idx="1643">
                  <c:v>3.8276999999999999E-2</c:v>
                </c:pt>
                <c:pt idx="1644">
                  <c:v>3.8640000000000001E-2</c:v>
                </c:pt>
                <c:pt idx="1645">
                  <c:v>3.8130999999999998E-2</c:v>
                </c:pt>
                <c:pt idx="1646">
                  <c:v>3.796200000000001E-2</c:v>
                </c:pt>
                <c:pt idx="1647">
                  <c:v>3.8296999999999998E-2</c:v>
                </c:pt>
                <c:pt idx="1648">
                  <c:v>3.7853000000000012E-2</c:v>
                </c:pt>
                <c:pt idx="1649">
                  <c:v>3.7658000000000011E-2</c:v>
                </c:pt>
                <c:pt idx="1650">
                  <c:v>3.7323000000000002E-2</c:v>
                </c:pt>
                <c:pt idx="1651">
                  <c:v>3.6833000000000012E-2</c:v>
                </c:pt>
                <c:pt idx="1652">
                  <c:v>3.6647000000000013E-2</c:v>
                </c:pt>
                <c:pt idx="1653">
                  <c:v>3.6902999999999998E-2</c:v>
                </c:pt>
                <c:pt idx="1654">
                  <c:v>3.7106E-2</c:v>
                </c:pt>
                <c:pt idx="1655">
                  <c:v>3.7360999999999998E-2</c:v>
                </c:pt>
                <c:pt idx="1656">
                  <c:v>3.7434000000000016E-2</c:v>
                </c:pt>
                <c:pt idx="1657">
                  <c:v>3.733800000000001E-2</c:v>
                </c:pt>
                <c:pt idx="1658">
                  <c:v>3.727900000000002E-2</c:v>
                </c:pt>
                <c:pt idx="1659">
                  <c:v>3.7271000000000012E-2</c:v>
                </c:pt>
                <c:pt idx="1660">
                  <c:v>3.7275000000000023E-2</c:v>
                </c:pt>
                <c:pt idx="1661">
                  <c:v>3.7280000000000015E-2</c:v>
                </c:pt>
                <c:pt idx="1662">
                  <c:v>3.7366000000000003E-2</c:v>
                </c:pt>
                <c:pt idx="1663">
                  <c:v>3.7247000000000016E-2</c:v>
                </c:pt>
                <c:pt idx="1664">
                  <c:v>3.7097000000000012E-2</c:v>
                </c:pt>
                <c:pt idx="1665">
                  <c:v>3.694200000000001E-2</c:v>
                </c:pt>
                <c:pt idx="1666">
                  <c:v>3.6991000000000017E-2</c:v>
                </c:pt>
                <c:pt idx="1667">
                  <c:v>3.7209000000000013E-2</c:v>
                </c:pt>
                <c:pt idx="1668">
                  <c:v>3.7164999999999997E-2</c:v>
                </c:pt>
                <c:pt idx="1669">
                  <c:v>3.7238000000000014E-2</c:v>
                </c:pt>
                <c:pt idx="1670">
                  <c:v>3.7415000000000011E-2</c:v>
                </c:pt>
                <c:pt idx="1671">
                  <c:v>3.7372000000000002E-2</c:v>
                </c:pt>
                <c:pt idx="1672">
                  <c:v>3.7385000000000015E-2</c:v>
                </c:pt>
                <c:pt idx="1673">
                  <c:v>3.7398000000000001E-2</c:v>
                </c:pt>
                <c:pt idx="1674">
                  <c:v>3.7388999999999999E-2</c:v>
                </c:pt>
                <c:pt idx="1675">
                  <c:v>3.739E-2</c:v>
                </c:pt>
                <c:pt idx="1676">
                  <c:v>3.7435000000000024E-2</c:v>
                </c:pt>
                <c:pt idx="1677">
                  <c:v>3.7691000000000016E-2</c:v>
                </c:pt>
                <c:pt idx="1678">
                  <c:v>3.7694000000000012E-2</c:v>
                </c:pt>
                <c:pt idx="1679">
                  <c:v>3.7699000000000017E-2</c:v>
                </c:pt>
                <c:pt idx="1680">
                  <c:v>3.7703000000000014E-2</c:v>
                </c:pt>
                <c:pt idx="1681">
                  <c:v>3.7700000000000011E-2</c:v>
                </c:pt>
                <c:pt idx="1682">
                  <c:v>3.7697000000000015E-2</c:v>
                </c:pt>
                <c:pt idx="1683">
                  <c:v>3.7726999999999997E-2</c:v>
                </c:pt>
                <c:pt idx="1684">
                  <c:v>3.7796999999999997E-2</c:v>
                </c:pt>
                <c:pt idx="1685">
                  <c:v>3.7908000000000011E-2</c:v>
                </c:pt>
                <c:pt idx="1686">
                  <c:v>3.8059000000000009E-2</c:v>
                </c:pt>
                <c:pt idx="1687">
                  <c:v>3.8249999999999999E-2</c:v>
                </c:pt>
                <c:pt idx="1688">
                  <c:v>3.8394999999999999E-2</c:v>
                </c:pt>
                <c:pt idx="1689">
                  <c:v>3.8225000000000002E-2</c:v>
                </c:pt>
                <c:pt idx="1690">
                  <c:v>3.837900000000001E-2</c:v>
                </c:pt>
                <c:pt idx="1691">
                  <c:v>3.8594000000000003E-2</c:v>
                </c:pt>
                <c:pt idx="1692">
                  <c:v>3.8601000000000017E-2</c:v>
                </c:pt>
                <c:pt idx="1693">
                  <c:v>3.9035000000000014E-2</c:v>
                </c:pt>
                <c:pt idx="1694">
                  <c:v>3.9516000000000003E-2</c:v>
                </c:pt>
                <c:pt idx="1695">
                  <c:v>3.9699999999999999E-2</c:v>
                </c:pt>
                <c:pt idx="1696">
                  <c:v>3.9656999999999998E-2</c:v>
                </c:pt>
                <c:pt idx="1697">
                  <c:v>3.9799000000000001E-2</c:v>
                </c:pt>
                <c:pt idx="1698">
                  <c:v>3.9740000000000004E-2</c:v>
                </c:pt>
                <c:pt idx="1699">
                  <c:v>3.9713999999999999E-2</c:v>
                </c:pt>
                <c:pt idx="1700">
                  <c:v>3.971100000000001E-2</c:v>
                </c:pt>
                <c:pt idx="1701">
                  <c:v>3.9722E-2</c:v>
                </c:pt>
                <c:pt idx="1702">
                  <c:v>3.9734000000000005E-2</c:v>
                </c:pt>
                <c:pt idx="1703">
                  <c:v>3.9722E-2</c:v>
                </c:pt>
                <c:pt idx="1704">
                  <c:v>3.9788999999999998E-2</c:v>
                </c:pt>
                <c:pt idx="1705">
                  <c:v>3.9585000000000002E-2</c:v>
                </c:pt>
                <c:pt idx="1706">
                  <c:v>3.9392000000000003E-2</c:v>
                </c:pt>
                <c:pt idx="1707">
                  <c:v>3.9218000000000003E-2</c:v>
                </c:pt>
                <c:pt idx="1708">
                  <c:v>3.9094000000000004E-2</c:v>
                </c:pt>
                <c:pt idx="1709">
                  <c:v>3.9276999999999999E-2</c:v>
                </c:pt>
                <c:pt idx="1710">
                  <c:v>3.9465E-2</c:v>
                </c:pt>
                <c:pt idx="1711">
                  <c:v>3.9276000000000005E-2</c:v>
                </c:pt>
                <c:pt idx="1712">
                  <c:v>3.9350000000000003E-2</c:v>
                </c:pt>
                <c:pt idx="1713">
                  <c:v>3.9456999999999999E-2</c:v>
                </c:pt>
                <c:pt idx="1714">
                  <c:v>3.9394999999999999E-2</c:v>
                </c:pt>
                <c:pt idx="1715">
                  <c:v>3.9354E-2</c:v>
                </c:pt>
                <c:pt idx="1716">
                  <c:v>3.9310999999999999E-2</c:v>
                </c:pt>
                <c:pt idx="1717">
                  <c:v>3.9349000000000002E-2</c:v>
                </c:pt>
                <c:pt idx="1718">
                  <c:v>3.9372000000000004E-2</c:v>
                </c:pt>
                <c:pt idx="1719">
                  <c:v>3.9362000000000001E-2</c:v>
                </c:pt>
                <c:pt idx="1720">
                  <c:v>3.9359999999999999E-2</c:v>
                </c:pt>
                <c:pt idx="1721">
                  <c:v>3.9349000000000002E-2</c:v>
                </c:pt>
                <c:pt idx="1722">
                  <c:v>3.933600000000001E-2</c:v>
                </c:pt>
                <c:pt idx="1723">
                  <c:v>3.9341000000000001E-2</c:v>
                </c:pt>
                <c:pt idx="1724">
                  <c:v>3.9442999999999999E-2</c:v>
                </c:pt>
                <c:pt idx="1725">
                  <c:v>3.9626000000000001E-2</c:v>
                </c:pt>
                <c:pt idx="1726">
                  <c:v>3.9471000000000013E-2</c:v>
                </c:pt>
                <c:pt idx="1727">
                  <c:v>3.9181000000000001E-2</c:v>
                </c:pt>
                <c:pt idx="1728">
                  <c:v>3.8762999999999999E-2</c:v>
                </c:pt>
                <c:pt idx="1729">
                  <c:v>3.8218000000000002E-2</c:v>
                </c:pt>
                <c:pt idx="1730">
                  <c:v>3.8123999999999998E-2</c:v>
                </c:pt>
                <c:pt idx="1731">
                  <c:v>3.8016000000000001E-2</c:v>
                </c:pt>
                <c:pt idx="1732">
                  <c:v>3.8036E-2</c:v>
                </c:pt>
                <c:pt idx="1733">
                  <c:v>3.8034999999999999E-2</c:v>
                </c:pt>
                <c:pt idx="1734">
                  <c:v>3.7940000000000002E-2</c:v>
                </c:pt>
                <c:pt idx="1735">
                  <c:v>3.7933000000000015E-2</c:v>
                </c:pt>
                <c:pt idx="1736">
                  <c:v>3.8100000000000002E-2</c:v>
                </c:pt>
                <c:pt idx="1737">
                  <c:v>3.7925000000000014E-2</c:v>
                </c:pt>
                <c:pt idx="1738">
                  <c:v>3.7776000000000011E-2</c:v>
                </c:pt>
                <c:pt idx="1739">
                  <c:v>3.7928000000000003E-2</c:v>
                </c:pt>
                <c:pt idx="1740">
                  <c:v>3.7925000000000014E-2</c:v>
                </c:pt>
                <c:pt idx="1741">
                  <c:v>3.7890000000000014E-2</c:v>
                </c:pt>
                <c:pt idx="1742">
                  <c:v>3.7869000000000014E-2</c:v>
                </c:pt>
                <c:pt idx="1743">
                  <c:v>3.8064000000000001E-2</c:v>
                </c:pt>
                <c:pt idx="1744">
                  <c:v>3.8216E-2</c:v>
                </c:pt>
                <c:pt idx="1745">
                  <c:v>3.8113000000000001E-2</c:v>
                </c:pt>
                <c:pt idx="1746">
                  <c:v>3.8088999999999998E-2</c:v>
                </c:pt>
                <c:pt idx="1747">
                  <c:v>3.8024000000000002E-2</c:v>
                </c:pt>
                <c:pt idx="1748">
                  <c:v>3.7918E-2</c:v>
                </c:pt>
                <c:pt idx="1749">
                  <c:v>3.7772000000000014E-2</c:v>
                </c:pt>
                <c:pt idx="1750">
                  <c:v>3.7586000000000001E-2</c:v>
                </c:pt>
                <c:pt idx="1751">
                  <c:v>3.7473000000000013E-2</c:v>
                </c:pt>
                <c:pt idx="1752">
                  <c:v>3.8148000000000001E-2</c:v>
                </c:pt>
                <c:pt idx="1753">
                  <c:v>3.8310999999999998E-2</c:v>
                </c:pt>
                <c:pt idx="1754">
                  <c:v>3.8178999999999998E-2</c:v>
                </c:pt>
                <c:pt idx="1755">
                  <c:v>3.8696000000000001E-2</c:v>
                </c:pt>
                <c:pt idx="1756">
                  <c:v>3.8800000000000001E-2</c:v>
                </c:pt>
                <c:pt idx="1757">
                  <c:v>3.8667E-2</c:v>
                </c:pt>
                <c:pt idx="1758">
                  <c:v>3.8804000000000005E-2</c:v>
                </c:pt>
                <c:pt idx="1759">
                  <c:v>3.8946000000000001E-2</c:v>
                </c:pt>
                <c:pt idx="1760">
                  <c:v>3.8832000000000005E-2</c:v>
                </c:pt>
                <c:pt idx="1761">
                  <c:v>3.8787000000000002E-2</c:v>
                </c:pt>
                <c:pt idx="1762">
                  <c:v>3.8828000000000001E-2</c:v>
                </c:pt>
                <c:pt idx="1763">
                  <c:v>3.8882E-2</c:v>
                </c:pt>
                <c:pt idx="1764">
                  <c:v>3.8799E-2</c:v>
                </c:pt>
                <c:pt idx="1765">
                  <c:v>3.8788000000000003E-2</c:v>
                </c:pt>
                <c:pt idx="1766">
                  <c:v>3.8782999999999998E-2</c:v>
                </c:pt>
                <c:pt idx="1767">
                  <c:v>3.8795000000000003E-2</c:v>
                </c:pt>
                <c:pt idx="1768">
                  <c:v>3.8782000000000004E-2</c:v>
                </c:pt>
                <c:pt idx="1769">
                  <c:v>3.8803000000000011E-2</c:v>
                </c:pt>
                <c:pt idx="1770">
                  <c:v>3.8958E-2</c:v>
                </c:pt>
                <c:pt idx="1771">
                  <c:v>3.9240999999999998E-2</c:v>
                </c:pt>
                <c:pt idx="1772">
                  <c:v>3.969000000000001E-2</c:v>
                </c:pt>
                <c:pt idx="1773">
                  <c:v>3.9611000000000014E-2</c:v>
                </c:pt>
                <c:pt idx="1774">
                  <c:v>3.9323999999999998E-2</c:v>
                </c:pt>
                <c:pt idx="1775">
                  <c:v>3.9569E-2</c:v>
                </c:pt>
                <c:pt idx="1776">
                  <c:v>3.9306000000000001E-2</c:v>
                </c:pt>
                <c:pt idx="1777">
                  <c:v>3.8983999999999998E-2</c:v>
                </c:pt>
                <c:pt idx="1778">
                  <c:v>3.9490000000000004E-2</c:v>
                </c:pt>
                <c:pt idx="1779">
                  <c:v>3.9619000000000001E-2</c:v>
                </c:pt>
                <c:pt idx="1780">
                  <c:v>3.969000000000001E-2</c:v>
                </c:pt>
                <c:pt idx="1781">
                  <c:v>3.9740999999999999E-2</c:v>
                </c:pt>
                <c:pt idx="1782">
                  <c:v>3.9784E-2</c:v>
                </c:pt>
                <c:pt idx="1783">
                  <c:v>3.9767999999999998E-2</c:v>
                </c:pt>
                <c:pt idx="1784">
                  <c:v>3.9752999999999997E-2</c:v>
                </c:pt>
                <c:pt idx="1785">
                  <c:v>3.9785000000000001E-2</c:v>
                </c:pt>
                <c:pt idx="1786">
                  <c:v>3.9810999999999999E-2</c:v>
                </c:pt>
                <c:pt idx="1787">
                  <c:v>3.9804000000000006E-2</c:v>
                </c:pt>
                <c:pt idx="1788">
                  <c:v>3.9792000000000001E-2</c:v>
                </c:pt>
                <c:pt idx="1789">
                  <c:v>3.9754999999999999E-2</c:v>
                </c:pt>
                <c:pt idx="1790">
                  <c:v>3.9681000000000015E-2</c:v>
                </c:pt>
                <c:pt idx="1791">
                  <c:v>3.9570000000000001E-2</c:v>
                </c:pt>
                <c:pt idx="1792">
                  <c:v>3.9423000000000014E-2</c:v>
                </c:pt>
                <c:pt idx="1793">
                  <c:v>3.9240000000000011E-2</c:v>
                </c:pt>
                <c:pt idx="1794">
                  <c:v>3.9172000000000005E-2</c:v>
                </c:pt>
                <c:pt idx="1795">
                  <c:v>3.9272000000000001E-2</c:v>
                </c:pt>
                <c:pt idx="1796">
                  <c:v>3.9546999999999999E-2</c:v>
                </c:pt>
                <c:pt idx="1797">
                  <c:v>3.9988999999999997E-2</c:v>
                </c:pt>
                <c:pt idx="1798">
                  <c:v>4.008200000000002E-2</c:v>
                </c:pt>
                <c:pt idx="1799">
                  <c:v>3.9926999999999997E-2</c:v>
                </c:pt>
                <c:pt idx="1800">
                  <c:v>3.9777000000000014E-2</c:v>
                </c:pt>
                <c:pt idx="1801">
                  <c:v>3.9821000000000002E-2</c:v>
                </c:pt>
                <c:pt idx="1802">
                  <c:v>3.9816000000000004E-2</c:v>
                </c:pt>
                <c:pt idx="1803">
                  <c:v>3.9810000000000005E-2</c:v>
                </c:pt>
                <c:pt idx="1804">
                  <c:v>3.9798E-2</c:v>
                </c:pt>
                <c:pt idx="1805">
                  <c:v>3.9805000000000014E-2</c:v>
                </c:pt>
                <c:pt idx="1806">
                  <c:v>3.9806000000000001E-2</c:v>
                </c:pt>
                <c:pt idx="1807">
                  <c:v>3.9804000000000006E-2</c:v>
                </c:pt>
                <c:pt idx="1808">
                  <c:v>3.9844999999999998E-2</c:v>
                </c:pt>
                <c:pt idx="1809">
                  <c:v>4.0115000000000012E-2</c:v>
                </c:pt>
                <c:pt idx="1810">
                  <c:v>4.0273999999999997E-2</c:v>
                </c:pt>
                <c:pt idx="1811">
                  <c:v>4.0203000000000003E-2</c:v>
                </c:pt>
                <c:pt idx="1812">
                  <c:v>4.018E-2</c:v>
                </c:pt>
                <c:pt idx="1813">
                  <c:v>4.0259999999999983E-2</c:v>
                </c:pt>
                <c:pt idx="1814">
                  <c:v>4.0444999999999995E-2</c:v>
                </c:pt>
                <c:pt idx="1815">
                  <c:v>4.0694000000000001E-2</c:v>
                </c:pt>
                <c:pt idx="1816">
                  <c:v>4.0719000000000019E-2</c:v>
                </c:pt>
                <c:pt idx="1817">
                  <c:v>4.0766000000000011E-2</c:v>
                </c:pt>
                <c:pt idx="1818">
                  <c:v>4.0904000000000003E-2</c:v>
                </c:pt>
                <c:pt idx="1819">
                  <c:v>4.1087000000000012E-2</c:v>
                </c:pt>
                <c:pt idx="1820">
                  <c:v>4.1217999999999998E-2</c:v>
                </c:pt>
                <c:pt idx="1821">
                  <c:v>4.1013000000000015E-2</c:v>
                </c:pt>
                <c:pt idx="1822">
                  <c:v>4.0885000000000012E-2</c:v>
                </c:pt>
                <c:pt idx="1823">
                  <c:v>4.1014000000000002E-2</c:v>
                </c:pt>
                <c:pt idx="1824">
                  <c:v>4.1160000000000002E-2</c:v>
                </c:pt>
                <c:pt idx="1825">
                  <c:v>4.1184999999999999E-2</c:v>
                </c:pt>
                <c:pt idx="1826">
                  <c:v>4.1173999999999995E-2</c:v>
                </c:pt>
                <c:pt idx="1827">
                  <c:v>4.1264000000000002E-2</c:v>
                </c:pt>
                <c:pt idx="1828">
                  <c:v>4.1267999999999999E-2</c:v>
                </c:pt>
                <c:pt idx="1829">
                  <c:v>4.1062000000000015E-2</c:v>
                </c:pt>
                <c:pt idx="1830">
                  <c:v>4.0952000000000016E-2</c:v>
                </c:pt>
                <c:pt idx="1831">
                  <c:v>4.1047999999999987E-2</c:v>
                </c:pt>
                <c:pt idx="1832">
                  <c:v>4.1180000000000001E-2</c:v>
                </c:pt>
                <c:pt idx="1833">
                  <c:v>4.1414000000000013E-2</c:v>
                </c:pt>
                <c:pt idx="1834">
                  <c:v>4.1784000000000002E-2</c:v>
                </c:pt>
                <c:pt idx="1835">
                  <c:v>4.2287999999999999E-2</c:v>
                </c:pt>
                <c:pt idx="1836">
                  <c:v>4.2928000000000001E-2</c:v>
                </c:pt>
                <c:pt idx="1837">
                  <c:v>4.3220999999999996E-2</c:v>
                </c:pt>
                <c:pt idx="1838">
                  <c:v>4.2639000000000003E-2</c:v>
                </c:pt>
                <c:pt idx="1839">
                  <c:v>4.2268000000000014E-2</c:v>
                </c:pt>
                <c:pt idx="1840">
                  <c:v>4.2076000000000016E-2</c:v>
                </c:pt>
                <c:pt idx="1841">
                  <c:v>4.1687999999999996E-2</c:v>
                </c:pt>
                <c:pt idx="1842">
                  <c:v>4.1680999999999996E-2</c:v>
                </c:pt>
                <c:pt idx="1843">
                  <c:v>4.1883000000000004E-2</c:v>
                </c:pt>
                <c:pt idx="1844">
                  <c:v>4.1790000000000015E-2</c:v>
                </c:pt>
                <c:pt idx="1845">
                  <c:v>4.1736000000000016E-2</c:v>
                </c:pt>
                <c:pt idx="1846">
                  <c:v>4.1824999999999987E-2</c:v>
                </c:pt>
                <c:pt idx="1847">
                  <c:v>4.1942E-2</c:v>
                </c:pt>
                <c:pt idx="1848">
                  <c:v>4.1975999999999986E-2</c:v>
                </c:pt>
                <c:pt idx="1849">
                  <c:v>4.1913000000000013E-2</c:v>
                </c:pt>
                <c:pt idx="1850">
                  <c:v>4.1973999999999997E-2</c:v>
                </c:pt>
                <c:pt idx="1851">
                  <c:v>4.1994999999999998E-2</c:v>
                </c:pt>
                <c:pt idx="1852">
                  <c:v>4.1947999999999985E-2</c:v>
                </c:pt>
                <c:pt idx="1853">
                  <c:v>4.1918999999999998E-2</c:v>
                </c:pt>
                <c:pt idx="1854">
                  <c:v>4.1952999999999997E-2</c:v>
                </c:pt>
                <c:pt idx="1855">
                  <c:v>4.197999999999999E-2</c:v>
                </c:pt>
                <c:pt idx="1856">
                  <c:v>4.1748E-2</c:v>
                </c:pt>
                <c:pt idx="1857">
                  <c:v>4.1315000000000004E-2</c:v>
                </c:pt>
                <c:pt idx="1858">
                  <c:v>4.1095E-2</c:v>
                </c:pt>
                <c:pt idx="1859">
                  <c:v>4.1121999999999985E-2</c:v>
                </c:pt>
                <c:pt idx="1860">
                  <c:v>4.1035000000000002E-2</c:v>
                </c:pt>
                <c:pt idx="1861">
                  <c:v>4.1133000000000003E-2</c:v>
                </c:pt>
                <c:pt idx="1862">
                  <c:v>4.1052999999999999E-2</c:v>
                </c:pt>
                <c:pt idx="1863">
                  <c:v>4.0914000000000013E-2</c:v>
                </c:pt>
                <c:pt idx="1864">
                  <c:v>4.1117000000000001E-2</c:v>
                </c:pt>
                <c:pt idx="1865">
                  <c:v>4.1249999999999988E-2</c:v>
                </c:pt>
                <c:pt idx="1866">
                  <c:v>4.1145999999999988E-2</c:v>
                </c:pt>
                <c:pt idx="1867">
                  <c:v>4.1188999999999996E-2</c:v>
                </c:pt>
                <c:pt idx="1868">
                  <c:v>4.1266999999999998E-2</c:v>
                </c:pt>
                <c:pt idx="1869">
                  <c:v>4.1453999999999998E-2</c:v>
                </c:pt>
                <c:pt idx="1870">
                  <c:v>4.1523999999999998E-2</c:v>
                </c:pt>
                <c:pt idx="1871">
                  <c:v>4.1708000000000002E-2</c:v>
                </c:pt>
                <c:pt idx="1872">
                  <c:v>4.2013000000000023E-2</c:v>
                </c:pt>
                <c:pt idx="1873">
                  <c:v>4.2076000000000016E-2</c:v>
                </c:pt>
                <c:pt idx="1874">
                  <c:v>4.1931999999999997E-2</c:v>
                </c:pt>
                <c:pt idx="1875">
                  <c:v>4.1940999999999985E-2</c:v>
                </c:pt>
                <c:pt idx="1876">
                  <c:v>4.2122000000000014E-2</c:v>
                </c:pt>
                <c:pt idx="1877">
                  <c:v>4.2139999999999997E-2</c:v>
                </c:pt>
                <c:pt idx="1878">
                  <c:v>4.1966000000000003E-2</c:v>
                </c:pt>
                <c:pt idx="1879">
                  <c:v>4.1600999999999985E-2</c:v>
                </c:pt>
                <c:pt idx="1880">
                  <c:v>4.1320000000000003E-2</c:v>
                </c:pt>
                <c:pt idx="1881">
                  <c:v>4.1850999999999999E-2</c:v>
                </c:pt>
                <c:pt idx="1882">
                  <c:v>4.1969999999999986E-2</c:v>
                </c:pt>
                <c:pt idx="1883">
                  <c:v>4.2085000000000004E-2</c:v>
                </c:pt>
                <c:pt idx="1884">
                  <c:v>4.2598000000000004E-2</c:v>
                </c:pt>
                <c:pt idx="1885">
                  <c:v>4.2616000000000022E-2</c:v>
                </c:pt>
                <c:pt idx="1886">
                  <c:v>4.2419000000000019E-2</c:v>
                </c:pt>
                <c:pt idx="1887">
                  <c:v>4.2610000000000016E-2</c:v>
                </c:pt>
                <c:pt idx="1888">
                  <c:v>4.2633000000000004E-2</c:v>
                </c:pt>
                <c:pt idx="1889">
                  <c:v>4.2507000000000003E-2</c:v>
                </c:pt>
                <c:pt idx="1890">
                  <c:v>4.2511000000000014E-2</c:v>
                </c:pt>
                <c:pt idx="1891">
                  <c:v>4.2714000000000023E-2</c:v>
                </c:pt>
                <c:pt idx="1892">
                  <c:v>4.2974999999999999E-2</c:v>
                </c:pt>
                <c:pt idx="1893">
                  <c:v>4.3037000000000013E-2</c:v>
                </c:pt>
                <c:pt idx="1894">
                  <c:v>4.3021999999999998E-2</c:v>
                </c:pt>
                <c:pt idx="1895">
                  <c:v>4.3042999999999998E-2</c:v>
                </c:pt>
                <c:pt idx="1896">
                  <c:v>4.3060000000000015E-2</c:v>
                </c:pt>
                <c:pt idx="1897">
                  <c:v>4.3154999999999999E-2</c:v>
                </c:pt>
                <c:pt idx="1898">
                  <c:v>4.3389000000000004E-2</c:v>
                </c:pt>
                <c:pt idx="1899">
                  <c:v>4.3638999999999997E-2</c:v>
                </c:pt>
                <c:pt idx="1900">
                  <c:v>4.3847999999999998E-2</c:v>
                </c:pt>
                <c:pt idx="1901">
                  <c:v>4.4165000000000003E-2</c:v>
                </c:pt>
                <c:pt idx="1902">
                  <c:v>4.4049999999999999E-2</c:v>
                </c:pt>
                <c:pt idx="1903">
                  <c:v>4.4079E-2</c:v>
                </c:pt>
                <c:pt idx="1904">
                  <c:v>4.3669999999999987E-2</c:v>
                </c:pt>
                <c:pt idx="1905">
                  <c:v>4.3348999999999999E-2</c:v>
                </c:pt>
                <c:pt idx="1906">
                  <c:v>4.3554000000000002E-2</c:v>
                </c:pt>
                <c:pt idx="1907">
                  <c:v>4.3713000000000023E-2</c:v>
                </c:pt>
                <c:pt idx="1908">
                  <c:v>4.3664999999999995E-2</c:v>
                </c:pt>
                <c:pt idx="1909">
                  <c:v>4.3673999999999998E-2</c:v>
                </c:pt>
                <c:pt idx="1910">
                  <c:v>4.3681999999999985E-2</c:v>
                </c:pt>
                <c:pt idx="1911">
                  <c:v>4.3737000000000019E-2</c:v>
                </c:pt>
                <c:pt idx="1912">
                  <c:v>4.3708000000000004E-2</c:v>
                </c:pt>
                <c:pt idx="1913">
                  <c:v>4.3791000000000017E-2</c:v>
                </c:pt>
                <c:pt idx="1914">
                  <c:v>4.3782000000000022E-2</c:v>
                </c:pt>
                <c:pt idx="1915">
                  <c:v>4.3867000000000017E-2</c:v>
                </c:pt>
                <c:pt idx="1916">
                  <c:v>4.4087000000000022E-2</c:v>
                </c:pt>
                <c:pt idx="1917">
                  <c:v>4.430700000000002E-2</c:v>
                </c:pt>
                <c:pt idx="1918">
                  <c:v>4.4330000000000029E-2</c:v>
                </c:pt>
                <c:pt idx="1919">
                  <c:v>4.4079E-2</c:v>
                </c:pt>
                <c:pt idx="1920">
                  <c:v>4.3857000000000014E-2</c:v>
                </c:pt>
                <c:pt idx="1921">
                  <c:v>4.3691000000000001E-2</c:v>
                </c:pt>
                <c:pt idx="1922">
                  <c:v>4.3581000000000002E-2</c:v>
                </c:pt>
                <c:pt idx="1923">
                  <c:v>4.3633000000000012E-2</c:v>
                </c:pt>
                <c:pt idx="1924">
                  <c:v>4.3303000000000015E-2</c:v>
                </c:pt>
                <c:pt idx="1925">
                  <c:v>4.2965000000000003E-2</c:v>
                </c:pt>
                <c:pt idx="1926">
                  <c:v>4.2923000000000003E-2</c:v>
                </c:pt>
                <c:pt idx="1927">
                  <c:v>4.2925999999999999E-2</c:v>
                </c:pt>
                <c:pt idx="1928">
                  <c:v>4.2974999999999999E-2</c:v>
                </c:pt>
                <c:pt idx="1929">
                  <c:v>4.3298999999999997E-2</c:v>
                </c:pt>
                <c:pt idx="1930">
                  <c:v>4.3520999999999997E-2</c:v>
                </c:pt>
                <c:pt idx="1931">
                  <c:v>4.3672999999999997E-2</c:v>
                </c:pt>
                <c:pt idx="1932">
                  <c:v>4.3732000000000021E-2</c:v>
                </c:pt>
                <c:pt idx="1933">
                  <c:v>4.371700000000002E-2</c:v>
                </c:pt>
                <c:pt idx="1934">
                  <c:v>4.370300000000002E-2</c:v>
                </c:pt>
                <c:pt idx="1935">
                  <c:v>4.3687999999999998E-2</c:v>
                </c:pt>
                <c:pt idx="1936">
                  <c:v>4.3731000000000013E-2</c:v>
                </c:pt>
                <c:pt idx="1937">
                  <c:v>4.3758000000000012E-2</c:v>
                </c:pt>
                <c:pt idx="1938">
                  <c:v>4.3816000000000022E-2</c:v>
                </c:pt>
                <c:pt idx="1939">
                  <c:v>4.3915999999999997E-2</c:v>
                </c:pt>
                <c:pt idx="1940">
                  <c:v>4.4073000000000015E-2</c:v>
                </c:pt>
                <c:pt idx="1941">
                  <c:v>4.4295000000000015E-2</c:v>
                </c:pt>
                <c:pt idx="1942">
                  <c:v>4.4582000000000011E-2</c:v>
                </c:pt>
                <c:pt idx="1943">
                  <c:v>4.4934000000000016E-2</c:v>
                </c:pt>
                <c:pt idx="1944">
                  <c:v>4.4984000000000017E-2</c:v>
                </c:pt>
                <c:pt idx="1945">
                  <c:v>4.4805000000000018E-2</c:v>
                </c:pt>
                <c:pt idx="1946">
                  <c:v>4.4904000000000013E-2</c:v>
                </c:pt>
                <c:pt idx="1947">
                  <c:v>4.5276999999999998E-2</c:v>
                </c:pt>
                <c:pt idx="1948">
                  <c:v>4.5283999999999998E-2</c:v>
                </c:pt>
                <c:pt idx="1949">
                  <c:v>4.5328000000000014E-2</c:v>
                </c:pt>
                <c:pt idx="1950">
                  <c:v>4.5518000000000003E-2</c:v>
                </c:pt>
                <c:pt idx="1951">
                  <c:v>4.5610999999999999E-2</c:v>
                </c:pt>
                <c:pt idx="1952">
                  <c:v>4.5607000000000002E-2</c:v>
                </c:pt>
                <c:pt idx="1953">
                  <c:v>4.5622000000000003E-2</c:v>
                </c:pt>
                <c:pt idx="1954">
                  <c:v>4.5680999999999999E-2</c:v>
                </c:pt>
                <c:pt idx="1955">
                  <c:v>4.5693000000000004E-2</c:v>
                </c:pt>
                <c:pt idx="1956">
                  <c:v>4.5619E-2</c:v>
                </c:pt>
                <c:pt idx="1957">
                  <c:v>4.5633000000000014E-2</c:v>
                </c:pt>
                <c:pt idx="1958">
                  <c:v>4.5638999999999999E-2</c:v>
                </c:pt>
                <c:pt idx="1959">
                  <c:v>4.5642000000000002E-2</c:v>
                </c:pt>
                <c:pt idx="1960">
                  <c:v>4.5643999999999997E-2</c:v>
                </c:pt>
                <c:pt idx="1961">
                  <c:v>4.5703000000000021E-2</c:v>
                </c:pt>
                <c:pt idx="1962">
                  <c:v>4.5898000000000015E-2</c:v>
                </c:pt>
                <c:pt idx="1963">
                  <c:v>4.6230999999999987E-2</c:v>
                </c:pt>
                <c:pt idx="1964">
                  <c:v>4.6698999999999997E-2</c:v>
                </c:pt>
                <c:pt idx="1965">
                  <c:v>4.7023000000000016E-2</c:v>
                </c:pt>
                <c:pt idx="1966">
                  <c:v>4.7177999999999998E-2</c:v>
                </c:pt>
                <c:pt idx="1967">
                  <c:v>4.7704000000000017E-2</c:v>
                </c:pt>
                <c:pt idx="1968">
                  <c:v>4.8155999999999997E-2</c:v>
                </c:pt>
                <c:pt idx="1969">
                  <c:v>4.8230999999999996E-2</c:v>
                </c:pt>
                <c:pt idx="1970">
                  <c:v>4.8222000000000001E-2</c:v>
                </c:pt>
                <c:pt idx="1971">
                  <c:v>4.8128999999999998E-2</c:v>
                </c:pt>
                <c:pt idx="1972">
                  <c:v>4.8002000000000017E-2</c:v>
                </c:pt>
                <c:pt idx="1973">
                  <c:v>4.7962000000000019E-2</c:v>
                </c:pt>
                <c:pt idx="1974">
                  <c:v>4.7974999999999997E-2</c:v>
                </c:pt>
                <c:pt idx="1975">
                  <c:v>4.799800000000002E-2</c:v>
                </c:pt>
                <c:pt idx="1976">
                  <c:v>4.8004999999999999E-2</c:v>
                </c:pt>
                <c:pt idx="1977">
                  <c:v>4.8043999999999996E-2</c:v>
                </c:pt>
                <c:pt idx="1978">
                  <c:v>4.8015000000000002E-2</c:v>
                </c:pt>
                <c:pt idx="1979">
                  <c:v>4.7999000000000014E-2</c:v>
                </c:pt>
                <c:pt idx="1980">
                  <c:v>4.8022000000000002E-2</c:v>
                </c:pt>
                <c:pt idx="1981">
                  <c:v>4.7999000000000014E-2</c:v>
                </c:pt>
                <c:pt idx="1982">
                  <c:v>4.8033000000000013E-2</c:v>
                </c:pt>
                <c:pt idx="1983">
                  <c:v>4.7898000000000017E-2</c:v>
                </c:pt>
                <c:pt idx="1984">
                  <c:v>4.7802000000000011E-2</c:v>
                </c:pt>
                <c:pt idx="1985">
                  <c:v>4.7902000000000021E-2</c:v>
                </c:pt>
                <c:pt idx="1986">
                  <c:v>4.8198999999999999E-2</c:v>
                </c:pt>
                <c:pt idx="1987">
                  <c:v>4.8126000000000002E-2</c:v>
                </c:pt>
                <c:pt idx="1988">
                  <c:v>4.7968000000000004E-2</c:v>
                </c:pt>
                <c:pt idx="1989">
                  <c:v>4.8225999999999984E-2</c:v>
                </c:pt>
                <c:pt idx="1990">
                  <c:v>4.8307000000000017E-2</c:v>
                </c:pt>
                <c:pt idx="1991">
                  <c:v>4.8023000000000003E-2</c:v>
                </c:pt>
                <c:pt idx="1992">
                  <c:v>4.8213000000000013E-2</c:v>
                </c:pt>
                <c:pt idx="1993">
                  <c:v>4.8118000000000001E-2</c:v>
                </c:pt>
                <c:pt idx="1994">
                  <c:v>4.8028000000000001E-2</c:v>
                </c:pt>
                <c:pt idx="1995">
                  <c:v>4.8245999999999983E-2</c:v>
                </c:pt>
                <c:pt idx="1996">
                  <c:v>4.8508999999999997E-2</c:v>
                </c:pt>
                <c:pt idx="1997">
                  <c:v>4.8538000000000012E-2</c:v>
                </c:pt>
                <c:pt idx="1998">
                  <c:v>4.8471E-2</c:v>
                </c:pt>
                <c:pt idx="1999">
                  <c:v>4.8429E-2</c:v>
                </c:pt>
                <c:pt idx="2000">
                  <c:v>4.8515000000000003E-2</c:v>
                </c:pt>
                <c:pt idx="2001">
                  <c:v>4.861E-2</c:v>
                </c:pt>
                <c:pt idx="2002">
                  <c:v>4.8471E-2</c:v>
                </c:pt>
                <c:pt idx="2003">
                  <c:v>4.8347000000000001E-2</c:v>
                </c:pt>
                <c:pt idx="2004">
                  <c:v>4.8223999999999996E-2</c:v>
                </c:pt>
                <c:pt idx="2005">
                  <c:v>4.8073000000000012E-2</c:v>
                </c:pt>
                <c:pt idx="2006">
                  <c:v>4.7895000000000014E-2</c:v>
                </c:pt>
                <c:pt idx="2007">
                  <c:v>4.7689000000000002E-2</c:v>
                </c:pt>
                <c:pt idx="2008">
                  <c:v>4.7267000000000003E-2</c:v>
                </c:pt>
                <c:pt idx="2009">
                  <c:v>4.7757000000000022E-2</c:v>
                </c:pt>
                <c:pt idx="2010">
                  <c:v>4.7875000000000001E-2</c:v>
                </c:pt>
                <c:pt idx="2011">
                  <c:v>4.8065999999999998E-2</c:v>
                </c:pt>
                <c:pt idx="2012">
                  <c:v>4.8439999999999997E-2</c:v>
                </c:pt>
                <c:pt idx="2013">
                  <c:v>4.8538000000000012E-2</c:v>
                </c:pt>
                <c:pt idx="2014">
                  <c:v>4.8329000000000004E-2</c:v>
                </c:pt>
                <c:pt idx="2015">
                  <c:v>4.8436000000000021E-2</c:v>
                </c:pt>
                <c:pt idx="2016">
                  <c:v>4.8478E-2</c:v>
                </c:pt>
                <c:pt idx="2017">
                  <c:v>4.8348999999999996E-2</c:v>
                </c:pt>
                <c:pt idx="2018">
                  <c:v>4.8278999999999996E-2</c:v>
                </c:pt>
                <c:pt idx="2019">
                  <c:v>4.8396000000000029E-2</c:v>
                </c:pt>
                <c:pt idx="2020">
                  <c:v>4.8300000000000003E-2</c:v>
                </c:pt>
                <c:pt idx="2021">
                  <c:v>4.8090000000000015E-2</c:v>
                </c:pt>
                <c:pt idx="2022">
                  <c:v>4.7898000000000017E-2</c:v>
                </c:pt>
                <c:pt idx="2023">
                  <c:v>4.8035000000000001E-2</c:v>
                </c:pt>
                <c:pt idx="2024">
                  <c:v>4.8267999999999998E-2</c:v>
                </c:pt>
                <c:pt idx="2025">
                  <c:v>4.8226999999999999E-2</c:v>
                </c:pt>
                <c:pt idx="2026">
                  <c:v>4.8180000000000001E-2</c:v>
                </c:pt>
                <c:pt idx="2027">
                  <c:v>4.8067000000000019E-2</c:v>
                </c:pt>
                <c:pt idx="2028">
                  <c:v>4.7730000000000022E-2</c:v>
                </c:pt>
                <c:pt idx="2029">
                  <c:v>4.7800000000000016E-2</c:v>
                </c:pt>
                <c:pt idx="2030">
                  <c:v>4.759600000000002E-2</c:v>
                </c:pt>
                <c:pt idx="2031">
                  <c:v>4.7359000000000012E-2</c:v>
                </c:pt>
                <c:pt idx="2032">
                  <c:v>4.7517000000000018E-2</c:v>
                </c:pt>
                <c:pt idx="2033">
                  <c:v>4.7192000000000019E-2</c:v>
                </c:pt>
                <c:pt idx="2034">
                  <c:v>4.7108000000000004E-2</c:v>
                </c:pt>
                <c:pt idx="2035">
                  <c:v>4.7320000000000015E-2</c:v>
                </c:pt>
                <c:pt idx="2036">
                  <c:v>4.7280000000000003E-2</c:v>
                </c:pt>
                <c:pt idx="2037">
                  <c:v>4.701600000000003E-2</c:v>
                </c:pt>
                <c:pt idx="2038">
                  <c:v>4.6876000000000001E-2</c:v>
                </c:pt>
                <c:pt idx="2039">
                  <c:v>4.6872999999999998E-2</c:v>
                </c:pt>
                <c:pt idx="2040">
                  <c:v>4.6867000000000013E-2</c:v>
                </c:pt>
                <c:pt idx="2041">
                  <c:v>4.6859999999999999E-2</c:v>
                </c:pt>
                <c:pt idx="2042">
                  <c:v>4.6867000000000013E-2</c:v>
                </c:pt>
                <c:pt idx="2043">
                  <c:v>4.7061000000000013E-2</c:v>
                </c:pt>
                <c:pt idx="2044">
                  <c:v>4.6975999999999983E-2</c:v>
                </c:pt>
                <c:pt idx="2045">
                  <c:v>4.6948999999999984E-2</c:v>
                </c:pt>
                <c:pt idx="2046">
                  <c:v>4.6858999999999998E-2</c:v>
                </c:pt>
                <c:pt idx="2047">
                  <c:v>4.6698999999999997E-2</c:v>
                </c:pt>
                <c:pt idx="2048">
                  <c:v>4.6469000000000003E-2</c:v>
                </c:pt>
                <c:pt idx="2049">
                  <c:v>4.6169999999999996E-2</c:v>
                </c:pt>
                <c:pt idx="2050">
                  <c:v>4.5823000000000003E-2</c:v>
                </c:pt>
                <c:pt idx="2051">
                  <c:v>4.6369E-2</c:v>
                </c:pt>
                <c:pt idx="2052">
                  <c:v>4.6539999999999998E-2</c:v>
                </c:pt>
                <c:pt idx="2053">
                  <c:v>4.6357000000000002E-2</c:v>
                </c:pt>
                <c:pt idx="2054">
                  <c:v>4.6358999999999997E-2</c:v>
                </c:pt>
                <c:pt idx="2055">
                  <c:v>4.6508999999999995E-2</c:v>
                </c:pt>
                <c:pt idx="2056">
                  <c:v>4.6363000000000015E-2</c:v>
                </c:pt>
                <c:pt idx="2057">
                  <c:v>4.6379999999999998E-2</c:v>
                </c:pt>
                <c:pt idx="2058">
                  <c:v>4.6515000000000001E-2</c:v>
                </c:pt>
                <c:pt idx="2059">
                  <c:v>4.6446000000000001E-2</c:v>
                </c:pt>
                <c:pt idx="2060">
                  <c:v>4.6448999999999997E-2</c:v>
                </c:pt>
                <c:pt idx="2061">
                  <c:v>4.6462000000000017E-2</c:v>
                </c:pt>
                <c:pt idx="2062">
                  <c:v>4.6523000000000002E-2</c:v>
                </c:pt>
                <c:pt idx="2063">
                  <c:v>4.6784000000000013E-2</c:v>
                </c:pt>
                <c:pt idx="2064">
                  <c:v>4.6827000000000001E-2</c:v>
                </c:pt>
                <c:pt idx="2065">
                  <c:v>4.6838999999999999E-2</c:v>
                </c:pt>
                <c:pt idx="2066">
                  <c:v>4.6851999999999998E-2</c:v>
                </c:pt>
                <c:pt idx="2067">
                  <c:v>4.6820999999999995E-2</c:v>
                </c:pt>
                <c:pt idx="2068">
                  <c:v>4.6797000000000019E-2</c:v>
                </c:pt>
                <c:pt idx="2069">
                  <c:v>4.7017000000000024E-2</c:v>
                </c:pt>
                <c:pt idx="2070">
                  <c:v>4.7331000000000019E-2</c:v>
                </c:pt>
                <c:pt idx="2071">
                  <c:v>4.7842000000000016E-2</c:v>
                </c:pt>
                <c:pt idx="2072">
                  <c:v>4.7813000000000029E-2</c:v>
                </c:pt>
                <c:pt idx="2073">
                  <c:v>4.7497000000000018E-2</c:v>
                </c:pt>
                <c:pt idx="2074">
                  <c:v>4.7712000000000025E-2</c:v>
                </c:pt>
                <c:pt idx="2075">
                  <c:v>4.7347000000000014E-2</c:v>
                </c:pt>
                <c:pt idx="2076">
                  <c:v>4.7031000000000003E-2</c:v>
                </c:pt>
                <c:pt idx="2077">
                  <c:v>4.7488000000000016E-2</c:v>
                </c:pt>
                <c:pt idx="2078">
                  <c:v>4.7608999999999999E-2</c:v>
                </c:pt>
                <c:pt idx="2079">
                  <c:v>4.7615000000000011E-2</c:v>
                </c:pt>
                <c:pt idx="2080">
                  <c:v>4.7704000000000017E-2</c:v>
                </c:pt>
                <c:pt idx="2081">
                  <c:v>4.7810000000000019E-2</c:v>
                </c:pt>
                <c:pt idx="2082">
                  <c:v>4.7841000000000002E-2</c:v>
                </c:pt>
                <c:pt idx="2083">
                  <c:v>4.7966000000000023E-2</c:v>
                </c:pt>
                <c:pt idx="2084">
                  <c:v>4.8196000000000017E-2</c:v>
                </c:pt>
                <c:pt idx="2085">
                  <c:v>4.8513000000000014E-2</c:v>
                </c:pt>
                <c:pt idx="2086">
                  <c:v>4.8488999999999997E-2</c:v>
                </c:pt>
                <c:pt idx="2087">
                  <c:v>4.8469000000000012E-2</c:v>
                </c:pt>
                <c:pt idx="2088">
                  <c:v>4.8503000000000004E-2</c:v>
                </c:pt>
                <c:pt idx="2089">
                  <c:v>4.8735000000000014E-2</c:v>
                </c:pt>
                <c:pt idx="2090">
                  <c:v>4.9165000000000014E-2</c:v>
                </c:pt>
                <c:pt idx="2091">
                  <c:v>4.9777000000000016E-2</c:v>
                </c:pt>
                <c:pt idx="2092">
                  <c:v>5.0285999999999997E-2</c:v>
                </c:pt>
                <c:pt idx="2093">
                  <c:v>5.009400000000002E-2</c:v>
                </c:pt>
                <c:pt idx="2094">
                  <c:v>4.9885000000000013E-2</c:v>
                </c:pt>
                <c:pt idx="2095">
                  <c:v>5.0037000000000019E-2</c:v>
                </c:pt>
                <c:pt idx="2096">
                  <c:v>4.9909000000000002E-2</c:v>
                </c:pt>
                <c:pt idx="2097">
                  <c:v>5.0006000000000016E-2</c:v>
                </c:pt>
                <c:pt idx="2098">
                  <c:v>5.0173000000000002E-2</c:v>
                </c:pt>
                <c:pt idx="2099">
                  <c:v>5.0048000000000002E-2</c:v>
                </c:pt>
                <c:pt idx="2100">
                  <c:v>5.0006000000000016E-2</c:v>
                </c:pt>
                <c:pt idx="2101">
                  <c:v>5.0018000000000014E-2</c:v>
                </c:pt>
                <c:pt idx="2102">
                  <c:v>4.9936000000000029E-2</c:v>
                </c:pt>
                <c:pt idx="2103">
                  <c:v>4.9796000000000035E-2</c:v>
                </c:pt>
                <c:pt idx="2104">
                  <c:v>4.9854000000000016E-2</c:v>
                </c:pt>
                <c:pt idx="2105">
                  <c:v>4.9835000000000018E-2</c:v>
                </c:pt>
                <c:pt idx="2106">
                  <c:v>4.9844000000000013E-2</c:v>
                </c:pt>
                <c:pt idx="2107">
                  <c:v>4.9888000000000016E-2</c:v>
                </c:pt>
                <c:pt idx="2108">
                  <c:v>5.0101E-2</c:v>
                </c:pt>
                <c:pt idx="2109">
                  <c:v>5.0191000000000013E-2</c:v>
                </c:pt>
                <c:pt idx="2110">
                  <c:v>5.0199000000000001E-2</c:v>
                </c:pt>
                <c:pt idx="2111">
                  <c:v>5.0161000000000004E-2</c:v>
                </c:pt>
                <c:pt idx="2112">
                  <c:v>5.0038000000000013E-2</c:v>
                </c:pt>
                <c:pt idx="2113">
                  <c:v>4.9925999999999998E-2</c:v>
                </c:pt>
                <c:pt idx="2114">
                  <c:v>5.000300000000002E-2</c:v>
                </c:pt>
                <c:pt idx="2115">
                  <c:v>4.9841000000000003E-2</c:v>
                </c:pt>
                <c:pt idx="2116">
                  <c:v>4.9805000000000016E-2</c:v>
                </c:pt>
                <c:pt idx="2117">
                  <c:v>4.9979999999999997E-2</c:v>
                </c:pt>
                <c:pt idx="2118">
                  <c:v>4.987200000000002E-2</c:v>
                </c:pt>
                <c:pt idx="2119">
                  <c:v>4.978800000000002E-2</c:v>
                </c:pt>
                <c:pt idx="2120">
                  <c:v>4.9988000000000019E-2</c:v>
                </c:pt>
                <c:pt idx="2121">
                  <c:v>4.9993000000000024E-2</c:v>
                </c:pt>
                <c:pt idx="2122">
                  <c:v>5.0019000000000015E-2</c:v>
                </c:pt>
                <c:pt idx="2123">
                  <c:v>5.0062000000000023E-2</c:v>
                </c:pt>
                <c:pt idx="2124">
                  <c:v>5.0219E-2</c:v>
                </c:pt>
                <c:pt idx="2125">
                  <c:v>5.0299000000000003E-2</c:v>
                </c:pt>
                <c:pt idx="2126">
                  <c:v>5.0152000000000016E-2</c:v>
                </c:pt>
                <c:pt idx="2127">
                  <c:v>4.9940000000000012E-2</c:v>
                </c:pt>
                <c:pt idx="2128">
                  <c:v>4.9853000000000022E-2</c:v>
                </c:pt>
                <c:pt idx="2129">
                  <c:v>4.9855000000000003E-2</c:v>
                </c:pt>
                <c:pt idx="2130">
                  <c:v>4.9857000000000019E-2</c:v>
                </c:pt>
                <c:pt idx="2131">
                  <c:v>4.9829000000000012E-2</c:v>
                </c:pt>
                <c:pt idx="2132">
                  <c:v>4.9701000000000016E-2</c:v>
                </c:pt>
                <c:pt idx="2133">
                  <c:v>4.9473000000000017E-2</c:v>
                </c:pt>
                <c:pt idx="2134">
                  <c:v>4.9161000000000017E-2</c:v>
                </c:pt>
                <c:pt idx="2135">
                  <c:v>4.8946999999999997E-2</c:v>
                </c:pt>
                <c:pt idx="2136">
                  <c:v>4.9003000000000019E-2</c:v>
                </c:pt>
                <c:pt idx="2137">
                  <c:v>4.9391000000000018E-2</c:v>
                </c:pt>
                <c:pt idx="2138">
                  <c:v>4.9401000000000014E-2</c:v>
                </c:pt>
                <c:pt idx="2139">
                  <c:v>4.953800000000002E-2</c:v>
                </c:pt>
                <c:pt idx="2140">
                  <c:v>4.9551000000000012E-2</c:v>
                </c:pt>
                <c:pt idx="2141">
                  <c:v>4.9364000000000019E-2</c:v>
                </c:pt>
                <c:pt idx="2142">
                  <c:v>4.9431000000000017E-2</c:v>
                </c:pt>
                <c:pt idx="2143">
                  <c:v>4.9739000000000019E-2</c:v>
                </c:pt>
                <c:pt idx="2144">
                  <c:v>4.986500000000002E-2</c:v>
                </c:pt>
                <c:pt idx="2145">
                  <c:v>5.0105999999999998E-2</c:v>
                </c:pt>
                <c:pt idx="2146">
                  <c:v>5.0198000000000013E-2</c:v>
                </c:pt>
                <c:pt idx="2147">
                  <c:v>5.0167000000000017E-2</c:v>
                </c:pt>
                <c:pt idx="2148">
                  <c:v>5.0127000000000012E-2</c:v>
                </c:pt>
                <c:pt idx="2149">
                  <c:v>4.9923000000000016E-2</c:v>
                </c:pt>
                <c:pt idx="2150">
                  <c:v>4.9928000000000014E-2</c:v>
                </c:pt>
                <c:pt idx="2151">
                  <c:v>4.9933000000000019E-2</c:v>
                </c:pt>
                <c:pt idx="2152">
                  <c:v>4.9970000000000014E-2</c:v>
                </c:pt>
                <c:pt idx="2153">
                  <c:v>4.9928000000000014E-2</c:v>
                </c:pt>
                <c:pt idx="2154">
                  <c:v>4.9919000000000019E-2</c:v>
                </c:pt>
                <c:pt idx="2155">
                  <c:v>4.9898000000000019E-2</c:v>
                </c:pt>
                <c:pt idx="2156">
                  <c:v>4.9779000000000004E-2</c:v>
                </c:pt>
                <c:pt idx="2157">
                  <c:v>4.9911000000000018E-2</c:v>
                </c:pt>
                <c:pt idx="2158">
                  <c:v>4.9921E-2</c:v>
                </c:pt>
                <c:pt idx="2159">
                  <c:v>5.0195000000000004E-2</c:v>
                </c:pt>
                <c:pt idx="2160">
                  <c:v>5.0144000000000001E-2</c:v>
                </c:pt>
                <c:pt idx="2161">
                  <c:v>5.0176999999999999E-2</c:v>
                </c:pt>
                <c:pt idx="2162">
                  <c:v>5.0075000000000001E-2</c:v>
                </c:pt>
                <c:pt idx="2163">
                  <c:v>4.9951000000000002E-2</c:v>
                </c:pt>
                <c:pt idx="2164">
                  <c:v>4.9989000000000013E-2</c:v>
                </c:pt>
                <c:pt idx="2165">
                  <c:v>5.0053000000000014E-2</c:v>
                </c:pt>
                <c:pt idx="2166">
                  <c:v>4.9979000000000003E-2</c:v>
                </c:pt>
                <c:pt idx="2167">
                  <c:v>4.978100000000002E-2</c:v>
                </c:pt>
                <c:pt idx="2168">
                  <c:v>4.9789000000000021E-2</c:v>
                </c:pt>
                <c:pt idx="2169">
                  <c:v>4.9943000000000015E-2</c:v>
                </c:pt>
                <c:pt idx="2170">
                  <c:v>4.9933000000000019E-2</c:v>
                </c:pt>
                <c:pt idx="2171">
                  <c:v>4.9922000000000022E-2</c:v>
                </c:pt>
                <c:pt idx="2172">
                  <c:v>4.9889000000000017E-2</c:v>
                </c:pt>
                <c:pt idx="2173">
                  <c:v>4.9851000000000013E-2</c:v>
                </c:pt>
                <c:pt idx="2174">
                  <c:v>4.9810000000000021E-2</c:v>
                </c:pt>
                <c:pt idx="2175">
                  <c:v>4.9739000000000019E-2</c:v>
                </c:pt>
                <c:pt idx="2176">
                  <c:v>4.9637000000000014E-2</c:v>
                </c:pt>
                <c:pt idx="2177">
                  <c:v>4.9506000000000022E-2</c:v>
                </c:pt>
                <c:pt idx="2178">
                  <c:v>4.9447000000000019E-2</c:v>
                </c:pt>
                <c:pt idx="2179">
                  <c:v>5.0084000000000004E-2</c:v>
                </c:pt>
                <c:pt idx="2180">
                  <c:v>5.0238999999999999E-2</c:v>
                </c:pt>
                <c:pt idx="2181">
                  <c:v>5.0238000000000012E-2</c:v>
                </c:pt>
                <c:pt idx="2182">
                  <c:v>5.0741000000000001E-2</c:v>
                </c:pt>
                <c:pt idx="2183">
                  <c:v>5.0951000000000003E-2</c:v>
                </c:pt>
                <c:pt idx="2184">
                  <c:v>5.0754000000000014E-2</c:v>
                </c:pt>
                <c:pt idx="2185">
                  <c:v>5.0535000000000004E-2</c:v>
                </c:pt>
                <c:pt idx="2186">
                  <c:v>5.049600000000002E-2</c:v>
                </c:pt>
                <c:pt idx="2187">
                  <c:v>5.0506000000000016E-2</c:v>
                </c:pt>
                <c:pt idx="2188">
                  <c:v>5.0379E-2</c:v>
                </c:pt>
                <c:pt idx="2189">
                  <c:v>5.0348000000000004E-2</c:v>
                </c:pt>
                <c:pt idx="2190">
                  <c:v>5.0382000000000024E-2</c:v>
                </c:pt>
                <c:pt idx="2191">
                  <c:v>5.049200000000003E-2</c:v>
                </c:pt>
                <c:pt idx="2192">
                  <c:v>5.0661999999999999E-2</c:v>
                </c:pt>
                <c:pt idx="2193">
                  <c:v>5.0667000000000004E-2</c:v>
                </c:pt>
                <c:pt idx="2194">
                  <c:v>5.0484000000000015E-2</c:v>
                </c:pt>
                <c:pt idx="2195">
                  <c:v>5.0392000000000027E-2</c:v>
                </c:pt>
                <c:pt idx="2196">
                  <c:v>5.0433000000000019E-2</c:v>
                </c:pt>
                <c:pt idx="2197">
                  <c:v>5.0473000000000004E-2</c:v>
                </c:pt>
                <c:pt idx="2198">
                  <c:v>5.0432000000000018E-2</c:v>
                </c:pt>
                <c:pt idx="2199">
                  <c:v>5.0391000000000019E-2</c:v>
                </c:pt>
                <c:pt idx="2200">
                  <c:v>5.0185E-2</c:v>
                </c:pt>
                <c:pt idx="2201">
                  <c:v>5.0233000000000014E-2</c:v>
                </c:pt>
                <c:pt idx="2202">
                  <c:v>4.9847000000000016E-2</c:v>
                </c:pt>
                <c:pt idx="2203">
                  <c:v>4.988200000000003E-2</c:v>
                </c:pt>
                <c:pt idx="2204">
                  <c:v>4.9923000000000016E-2</c:v>
                </c:pt>
                <c:pt idx="2205">
                  <c:v>5.0112000000000011E-2</c:v>
                </c:pt>
                <c:pt idx="2206">
                  <c:v>5.0117000000000016E-2</c:v>
                </c:pt>
                <c:pt idx="2207">
                  <c:v>4.9841000000000003E-2</c:v>
                </c:pt>
                <c:pt idx="2208">
                  <c:v>4.9604000000000002E-2</c:v>
                </c:pt>
                <c:pt idx="2209">
                  <c:v>4.9688000000000003E-2</c:v>
                </c:pt>
                <c:pt idx="2210">
                  <c:v>4.9780000000000019E-2</c:v>
                </c:pt>
                <c:pt idx="2211">
                  <c:v>4.9822000000000019E-2</c:v>
                </c:pt>
                <c:pt idx="2212">
                  <c:v>4.9773000000000019E-2</c:v>
                </c:pt>
                <c:pt idx="2213">
                  <c:v>4.9966000000000024E-2</c:v>
                </c:pt>
                <c:pt idx="2214">
                  <c:v>5.0085000000000011E-2</c:v>
                </c:pt>
                <c:pt idx="2215">
                  <c:v>5.0061000000000015E-2</c:v>
                </c:pt>
                <c:pt idx="2216">
                  <c:v>5.0036000000000011E-2</c:v>
                </c:pt>
                <c:pt idx="2217">
                  <c:v>5.0175999999999998E-2</c:v>
                </c:pt>
                <c:pt idx="2218">
                  <c:v>5.0478000000000002E-2</c:v>
                </c:pt>
                <c:pt idx="2219">
                  <c:v>5.0773000000000013E-2</c:v>
                </c:pt>
                <c:pt idx="2220">
                  <c:v>5.1048999999999997E-2</c:v>
                </c:pt>
                <c:pt idx="2221">
                  <c:v>5.0677E-2</c:v>
                </c:pt>
                <c:pt idx="2222">
                  <c:v>5.0366000000000029E-2</c:v>
                </c:pt>
                <c:pt idx="2223">
                  <c:v>5.0546000000000001E-2</c:v>
                </c:pt>
                <c:pt idx="2224">
                  <c:v>5.0238999999999999E-2</c:v>
                </c:pt>
                <c:pt idx="2225">
                  <c:v>5.0141999999999985E-2</c:v>
                </c:pt>
                <c:pt idx="2226">
                  <c:v>5.0299999999999997E-2</c:v>
                </c:pt>
                <c:pt idx="2227">
                  <c:v>5.0297000000000015E-2</c:v>
                </c:pt>
                <c:pt idx="2228">
                  <c:v>5.0276000000000001E-2</c:v>
                </c:pt>
                <c:pt idx="2229">
                  <c:v>5.035700000000002E-2</c:v>
                </c:pt>
                <c:pt idx="2230">
                  <c:v>5.0119999999999998E-2</c:v>
                </c:pt>
                <c:pt idx="2231">
                  <c:v>4.9984000000000015E-2</c:v>
                </c:pt>
                <c:pt idx="2232">
                  <c:v>4.9951000000000002E-2</c:v>
                </c:pt>
                <c:pt idx="2233">
                  <c:v>5.0068000000000015E-2</c:v>
                </c:pt>
                <c:pt idx="2234">
                  <c:v>5.0074E-2</c:v>
                </c:pt>
                <c:pt idx="2235">
                  <c:v>4.9819000000000016E-2</c:v>
                </c:pt>
                <c:pt idx="2236">
                  <c:v>4.991600000000003E-2</c:v>
                </c:pt>
                <c:pt idx="2237">
                  <c:v>5.0223000000000004E-2</c:v>
                </c:pt>
                <c:pt idx="2238">
                  <c:v>5.0418000000000018E-2</c:v>
                </c:pt>
                <c:pt idx="2239">
                  <c:v>5.0623000000000001E-2</c:v>
                </c:pt>
                <c:pt idx="2240">
                  <c:v>5.0993000000000017E-2</c:v>
                </c:pt>
                <c:pt idx="2241">
                  <c:v>5.1433000000000013E-2</c:v>
                </c:pt>
                <c:pt idx="2242">
                  <c:v>5.1950999999999997E-2</c:v>
                </c:pt>
                <c:pt idx="2243">
                  <c:v>5.2228000000000004E-2</c:v>
                </c:pt>
                <c:pt idx="2244">
                  <c:v>5.1760000000000014E-2</c:v>
                </c:pt>
                <c:pt idx="2245">
                  <c:v>5.1777999999999998E-2</c:v>
                </c:pt>
                <c:pt idx="2246">
                  <c:v>5.1781000000000001E-2</c:v>
                </c:pt>
                <c:pt idx="2247">
                  <c:v>5.1226000000000001E-2</c:v>
                </c:pt>
                <c:pt idx="2248">
                  <c:v>5.1448999999999995E-2</c:v>
                </c:pt>
                <c:pt idx="2249">
                  <c:v>5.1726000000000015E-2</c:v>
                </c:pt>
                <c:pt idx="2250">
                  <c:v>5.1749999999999997E-2</c:v>
                </c:pt>
                <c:pt idx="2251">
                  <c:v>5.1756000000000017E-2</c:v>
                </c:pt>
                <c:pt idx="2252">
                  <c:v>5.1895000000000004E-2</c:v>
                </c:pt>
                <c:pt idx="2253">
                  <c:v>5.2080000000000015E-2</c:v>
                </c:pt>
                <c:pt idx="2254">
                  <c:v>5.1987999999999999E-2</c:v>
                </c:pt>
                <c:pt idx="2255">
                  <c:v>5.2028999999999999E-2</c:v>
                </c:pt>
                <c:pt idx="2256">
                  <c:v>5.2199000000000002E-2</c:v>
                </c:pt>
                <c:pt idx="2257">
                  <c:v>5.2313000000000026E-2</c:v>
                </c:pt>
                <c:pt idx="2258">
                  <c:v>5.2320000000000019E-2</c:v>
                </c:pt>
                <c:pt idx="2259">
                  <c:v>5.2356000000000021E-2</c:v>
                </c:pt>
                <c:pt idx="2260">
                  <c:v>5.2392000000000036E-2</c:v>
                </c:pt>
                <c:pt idx="2261">
                  <c:v>5.2370000000000014E-2</c:v>
                </c:pt>
                <c:pt idx="2262">
                  <c:v>5.2336000000000021E-2</c:v>
                </c:pt>
                <c:pt idx="2263">
                  <c:v>5.201200000000003E-2</c:v>
                </c:pt>
                <c:pt idx="2264">
                  <c:v>5.2038000000000015E-2</c:v>
                </c:pt>
                <c:pt idx="2265">
                  <c:v>5.2493000000000019E-2</c:v>
                </c:pt>
                <c:pt idx="2266">
                  <c:v>5.2459000000000013E-2</c:v>
                </c:pt>
                <c:pt idx="2267">
                  <c:v>5.2637000000000003E-2</c:v>
                </c:pt>
                <c:pt idx="2268">
                  <c:v>5.2889000000000012E-2</c:v>
                </c:pt>
                <c:pt idx="2269">
                  <c:v>5.2657000000000002E-2</c:v>
                </c:pt>
                <c:pt idx="2270">
                  <c:v>5.2577000000000013E-2</c:v>
                </c:pt>
                <c:pt idx="2271">
                  <c:v>5.2871000000000001E-2</c:v>
                </c:pt>
                <c:pt idx="2272">
                  <c:v>5.282700000000002E-2</c:v>
                </c:pt>
                <c:pt idx="2273">
                  <c:v>5.2784000000000018E-2</c:v>
                </c:pt>
                <c:pt idx="2274">
                  <c:v>5.2696000000000021E-2</c:v>
                </c:pt>
                <c:pt idx="2275">
                  <c:v>5.2784000000000018E-2</c:v>
                </c:pt>
                <c:pt idx="2276">
                  <c:v>5.2861000000000019E-2</c:v>
                </c:pt>
                <c:pt idx="2277">
                  <c:v>5.2743000000000019E-2</c:v>
                </c:pt>
                <c:pt idx="2278">
                  <c:v>5.2766000000000028E-2</c:v>
                </c:pt>
                <c:pt idx="2279">
                  <c:v>5.2784000000000018E-2</c:v>
                </c:pt>
                <c:pt idx="2280">
                  <c:v>5.2736000000000026E-2</c:v>
                </c:pt>
                <c:pt idx="2281">
                  <c:v>5.2558000000000001E-2</c:v>
                </c:pt>
                <c:pt idx="2282">
                  <c:v>5.2250999999999999E-2</c:v>
                </c:pt>
                <c:pt idx="2283">
                  <c:v>5.1893000000000016E-2</c:v>
                </c:pt>
                <c:pt idx="2284">
                  <c:v>5.1787000000000014E-2</c:v>
                </c:pt>
                <c:pt idx="2285">
                  <c:v>5.1927000000000001E-2</c:v>
                </c:pt>
                <c:pt idx="2286">
                  <c:v>5.1403000000000004E-2</c:v>
                </c:pt>
                <c:pt idx="2287">
                  <c:v>5.1335000000000013E-2</c:v>
                </c:pt>
                <c:pt idx="2288">
                  <c:v>5.1533000000000002E-2</c:v>
                </c:pt>
                <c:pt idx="2289">
                  <c:v>5.1153999999999998E-2</c:v>
                </c:pt>
                <c:pt idx="2290">
                  <c:v>5.1165000000000002E-2</c:v>
                </c:pt>
                <c:pt idx="2291">
                  <c:v>5.1431000000000004E-2</c:v>
                </c:pt>
                <c:pt idx="2292">
                  <c:v>5.1437000000000004E-2</c:v>
                </c:pt>
                <c:pt idx="2293">
                  <c:v>5.1494000000000012E-2</c:v>
                </c:pt>
                <c:pt idx="2294">
                  <c:v>5.1686999999999997E-2</c:v>
                </c:pt>
                <c:pt idx="2295">
                  <c:v>5.1778999999999999E-2</c:v>
                </c:pt>
                <c:pt idx="2296">
                  <c:v>5.1686999999999997E-2</c:v>
                </c:pt>
                <c:pt idx="2297">
                  <c:v>5.1733000000000015E-2</c:v>
                </c:pt>
                <c:pt idx="2298">
                  <c:v>5.1819000000000004E-2</c:v>
                </c:pt>
                <c:pt idx="2299">
                  <c:v>5.1728000000000003E-2</c:v>
                </c:pt>
                <c:pt idx="2300">
                  <c:v>5.1538E-2</c:v>
                </c:pt>
                <c:pt idx="2301">
                  <c:v>5.1470999999999996E-2</c:v>
                </c:pt>
                <c:pt idx="2302">
                  <c:v>5.1470000000000002E-2</c:v>
                </c:pt>
                <c:pt idx="2303">
                  <c:v>5.1472999999999998E-2</c:v>
                </c:pt>
                <c:pt idx="2304">
                  <c:v>5.1436000000000016E-2</c:v>
                </c:pt>
                <c:pt idx="2305">
                  <c:v>5.1316000000000021E-2</c:v>
                </c:pt>
                <c:pt idx="2306">
                  <c:v>5.1242999999999997E-2</c:v>
                </c:pt>
                <c:pt idx="2307">
                  <c:v>5.1214999999999997E-2</c:v>
                </c:pt>
                <c:pt idx="2308">
                  <c:v>5.1199000000000001E-2</c:v>
                </c:pt>
                <c:pt idx="2309">
                  <c:v>5.1145999999999983E-2</c:v>
                </c:pt>
                <c:pt idx="2310">
                  <c:v>5.1170999999999987E-2</c:v>
                </c:pt>
                <c:pt idx="2311">
                  <c:v>5.1283000000000002E-2</c:v>
                </c:pt>
                <c:pt idx="2312">
                  <c:v>5.1358000000000001E-2</c:v>
                </c:pt>
                <c:pt idx="2313">
                  <c:v>5.1381999999999997E-2</c:v>
                </c:pt>
                <c:pt idx="2314">
                  <c:v>5.1498000000000002E-2</c:v>
                </c:pt>
                <c:pt idx="2315">
                  <c:v>5.1649999999999988E-2</c:v>
                </c:pt>
                <c:pt idx="2316">
                  <c:v>5.171700000000002E-2</c:v>
                </c:pt>
                <c:pt idx="2317">
                  <c:v>5.1760000000000014E-2</c:v>
                </c:pt>
                <c:pt idx="2318">
                  <c:v>5.1794000000000014E-2</c:v>
                </c:pt>
                <c:pt idx="2319">
                  <c:v>5.1778999999999999E-2</c:v>
                </c:pt>
                <c:pt idx="2320">
                  <c:v>5.1713000000000016E-2</c:v>
                </c:pt>
                <c:pt idx="2321">
                  <c:v>5.1695999999999999E-2</c:v>
                </c:pt>
                <c:pt idx="2322">
                  <c:v>5.1650999999999996E-2</c:v>
                </c:pt>
                <c:pt idx="2323">
                  <c:v>5.1645999999999977E-2</c:v>
                </c:pt>
                <c:pt idx="2324">
                  <c:v>5.1691000000000001E-2</c:v>
                </c:pt>
                <c:pt idx="2325">
                  <c:v>5.1704000000000014E-2</c:v>
                </c:pt>
                <c:pt idx="2326">
                  <c:v>5.1723999999999999E-2</c:v>
                </c:pt>
                <c:pt idx="2327">
                  <c:v>5.1863000000000013E-2</c:v>
                </c:pt>
                <c:pt idx="2328">
                  <c:v>5.2061000000000017E-2</c:v>
                </c:pt>
                <c:pt idx="2329">
                  <c:v>5.2198000000000015E-2</c:v>
                </c:pt>
                <c:pt idx="2330">
                  <c:v>5.1920000000000001E-2</c:v>
                </c:pt>
                <c:pt idx="2331">
                  <c:v>5.1318000000000016E-2</c:v>
                </c:pt>
                <c:pt idx="2332">
                  <c:v>5.0882000000000011E-2</c:v>
                </c:pt>
                <c:pt idx="2333">
                  <c:v>5.0786000000000019E-2</c:v>
                </c:pt>
                <c:pt idx="2334">
                  <c:v>5.076700000000002E-2</c:v>
                </c:pt>
                <c:pt idx="2335">
                  <c:v>5.0729000000000003E-2</c:v>
                </c:pt>
                <c:pt idx="2336">
                  <c:v>5.0626999999999998E-2</c:v>
                </c:pt>
                <c:pt idx="2337">
                  <c:v>5.0685000000000001E-2</c:v>
                </c:pt>
                <c:pt idx="2338">
                  <c:v>5.0727000000000015E-2</c:v>
                </c:pt>
                <c:pt idx="2339">
                  <c:v>5.0784000000000017E-2</c:v>
                </c:pt>
                <c:pt idx="2340">
                  <c:v>5.0712000000000028E-2</c:v>
                </c:pt>
                <c:pt idx="2341">
                  <c:v>5.0687000000000003E-2</c:v>
                </c:pt>
                <c:pt idx="2342">
                  <c:v>5.0785000000000004E-2</c:v>
                </c:pt>
                <c:pt idx="2343">
                  <c:v>5.0968000000000013E-2</c:v>
                </c:pt>
                <c:pt idx="2344">
                  <c:v>5.1027000000000003E-2</c:v>
                </c:pt>
                <c:pt idx="2345">
                  <c:v>5.1073E-2</c:v>
                </c:pt>
                <c:pt idx="2346">
                  <c:v>5.1031E-2</c:v>
                </c:pt>
                <c:pt idx="2347">
                  <c:v>5.0758000000000018E-2</c:v>
                </c:pt>
                <c:pt idx="2348">
                  <c:v>5.0423000000000003E-2</c:v>
                </c:pt>
                <c:pt idx="2349">
                  <c:v>5.0211000000000013E-2</c:v>
                </c:pt>
                <c:pt idx="2350">
                  <c:v>5.0473000000000004E-2</c:v>
                </c:pt>
                <c:pt idx="2351">
                  <c:v>5.0694000000000003E-2</c:v>
                </c:pt>
                <c:pt idx="2352">
                  <c:v>5.0677E-2</c:v>
                </c:pt>
                <c:pt idx="2353">
                  <c:v>5.1028999999999998E-2</c:v>
                </c:pt>
                <c:pt idx="2354">
                  <c:v>5.1119999999999999E-2</c:v>
                </c:pt>
                <c:pt idx="2355">
                  <c:v>5.1044999999999986E-2</c:v>
                </c:pt>
                <c:pt idx="2356">
                  <c:v>5.0983000000000014E-2</c:v>
                </c:pt>
                <c:pt idx="2357">
                  <c:v>5.0903000000000004E-2</c:v>
                </c:pt>
                <c:pt idx="2358">
                  <c:v>5.0748000000000001E-2</c:v>
                </c:pt>
                <c:pt idx="2359">
                  <c:v>5.0712000000000028E-2</c:v>
                </c:pt>
                <c:pt idx="2360">
                  <c:v>5.0793000000000026E-2</c:v>
                </c:pt>
                <c:pt idx="2361">
                  <c:v>5.0895000000000017E-2</c:v>
                </c:pt>
                <c:pt idx="2362">
                  <c:v>5.0959999999999998E-2</c:v>
                </c:pt>
                <c:pt idx="2363">
                  <c:v>5.1077999999999998E-2</c:v>
                </c:pt>
                <c:pt idx="2364">
                  <c:v>5.1074999999999995E-2</c:v>
                </c:pt>
                <c:pt idx="2365">
                  <c:v>5.1066000000000014E-2</c:v>
                </c:pt>
                <c:pt idx="2366">
                  <c:v>5.1090000000000003E-2</c:v>
                </c:pt>
                <c:pt idx="2367">
                  <c:v>5.1170999999999987E-2</c:v>
                </c:pt>
                <c:pt idx="2368">
                  <c:v>5.1385E-2</c:v>
                </c:pt>
                <c:pt idx="2369">
                  <c:v>5.1618000000000004E-2</c:v>
                </c:pt>
                <c:pt idx="2370">
                  <c:v>5.1451999999999998E-2</c:v>
                </c:pt>
                <c:pt idx="2371">
                  <c:v>5.0894000000000016E-2</c:v>
                </c:pt>
                <c:pt idx="2372">
                  <c:v>5.0840000000000003E-2</c:v>
                </c:pt>
                <c:pt idx="2373">
                  <c:v>5.079400000000002E-2</c:v>
                </c:pt>
                <c:pt idx="2374">
                  <c:v>5.1561999999999997E-2</c:v>
                </c:pt>
                <c:pt idx="2375">
                  <c:v>5.1956000000000002E-2</c:v>
                </c:pt>
                <c:pt idx="2376">
                  <c:v>5.2183000000000014E-2</c:v>
                </c:pt>
                <c:pt idx="2377">
                  <c:v>5.2315000000000021E-2</c:v>
                </c:pt>
                <c:pt idx="2378">
                  <c:v>5.2229999999999999E-2</c:v>
                </c:pt>
                <c:pt idx="2379">
                  <c:v>5.2218000000000014E-2</c:v>
                </c:pt>
                <c:pt idx="2380">
                  <c:v>5.2184000000000015E-2</c:v>
                </c:pt>
                <c:pt idx="2381">
                  <c:v>5.2116000000000023E-2</c:v>
                </c:pt>
                <c:pt idx="2382">
                  <c:v>5.2147000000000013E-2</c:v>
                </c:pt>
                <c:pt idx="2383">
                  <c:v>5.2158000000000003E-2</c:v>
                </c:pt>
                <c:pt idx="2384">
                  <c:v>5.2096000000000031E-2</c:v>
                </c:pt>
                <c:pt idx="2385">
                  <c:v>5.1991999999999997E-2</c:v>
                </c:pt>
                <c:pt idx="2386">
                  <c:v>5.1827999999999999E-2</c:v>
                </c:pt>
                <c:pt idx="2387">
                  <c:v>5.1757000000000004E-2</c:v>
                </c:pt>
                <c:pt idx="2388">
                  <c:v>5.1743999999999998E-2</c:v>
                </c:pt>
                <c:pt idx="2389">
                  <c:v>5.1822000000000014E-2</c:v>
                </c:pt>
                <c:pt idx="2390">
                  <c:v>5.1915999999999997E-2</c:v>
                </c:pt>
                <c:pt idx="2391">
                  <c:v>5.1939999999999986E-2</c:v>
                </c:pt>
                <c:pt idx="2392">
                  <c:v>5.1867000000000003E-2</c:v>
                </c:pt>
                <c:pt idx="2393">
                  <c:v>5.1764000000000004E-2</c:v>
                </c:pt>
                <c:pt idx="2394">
                  <c:v>5.1244999999999985E-2</c:v>
                </c:pt>
                <c:pt idx="2395">
                  <c:v>5.1000000000000004E-2</c:v>
                </c:pt>
                <c:pt idx="2396">
                  <c:v>5.076000000000002E-2</c:v>
                </c:pt>
                <c:pt idx="2397">
                  <c:v>5.0782000000000029E-2</c:v>
                </c:pt>
                <c:pt idx="2398">
                  <c:v>5.0698000000000014E-2</c:v>
                </c:pt>
                <c:pt idx="2399">
                  <c:v>5.0700000000000016E-2</c:v>
                </c:pt>
                <c:pt idx="2400">
                  <c:v>5.0869000000000004E-2</c:v>
                </c:pt>
                <c:pt idx="2401">
                  <c:v>5.0929000000000002E-2</c:v>
                </c:pt>
                <c:pt idx="2402">
                  <c:v>5.0877000000000012E-2</c:v>
                </c:pt>
                <c:pt idx="2403">
                  <c:v>5.0922000000000016E-2</c:v>
                </c:pt>
                <c:pt idx="2404">
                  <c:v>5.0957000000000002E-2</c:v>
                </c:pt>
                <c:pt idx="2405">
                  <c:v>5.0961000000000013E-2</c:v>
                </c:pt>
                <c:pt idx="2406">
                  <c:v>5.0978999999999997E-2</c:v>
                </c:pt>
                <c:pt idx="2407">
                  <c:v>5.1014000000000004E-2</c:v>
                </c:pt>
                <c:pt idx="2408">
                  <c:v>5.1052000000000014E-2</c:v>
                </c:pt>
                <c:pt idx="2409">
                  <c:v>5.1131999999999997E-2</c:v>
                </c:pt>
                <c:pt idx="2410">
                  <c:v>5.1272999999999999E-2</c:v>
                </c:pt>
                <c:pt idx="2411">
                  <c:v>5.1477999999999996E-2</c:v>
                </c:pt>
                <c:pt idx="2412">
                  <c:v>5.1748000000000002E-2</c:v>
                </c:pt>
                <c:pt idx="2413">
                  <c:v>5.2083000000000018E-2</c:v>
                </c:pt>
                <c:pt idx="2414">
                  <c:v>5.2622000000000016E-2</c:v>
                </c:pt>
                <c:pt idx="2415">
                  <c:v>5.2653000000000012E-2</c:v>
                </c:pt>
                <c:pt idx="2416">
                  <c:v>5.2976000000000016E-2</c:v>
                </c:pt>
                <c:pt idx="2417">
                  <c:v>5.2960000000000014E-2</c:v>
                </c:pt>
                <c:pt idx="2418">
                  <c:v>5.276500000000002E-2</c:v>
                </c:pt>
                <c:pt idx="2419">
                  <c:v>5.2848000000000013E-2</c:v>
                </c:pt>
                <c:pt idx="2420">
                  <c:v>5.2767000000000029E-2</c:v>
                </c:pt>
                <c:pt idx="2421">
                  <c:v>5.279900000000002E-2</c:v>
                </c:pt>
                <c:pt idx="2422">
                  <c:v>5.3002000000000014E-2</c:v>
                </c:pt>
                <c:pt idx="2423">
                  <c:v>5.3179999999999984E-2</c:v>
                </c:pt>
                <c:pt idx="2424">
                  <c:v>5.3317000000000017E-2</c:v>
                </c:pt>
                <c:pt idx="2425">
                  <c:v>5.3339000000000004E-2</c:v>
                </c:pt>
                <c:pt idx="2426">
                  <c:v>5.3330000000000016E-2</c:v>
                </c:pt>
                <c:pt idx="2427">
                  <c:v>5.3401999999999998E-2</c:v>
                </c:pt>
                <c:pt idx="2428">
                  <c:v>5.3388000000000012E-2</c:v>
                </c:pt>
                <c:pt idx="2429">
                  <c:v>5.3350000000000015E-2</c:v>
                </c:pt>
                <c:pt idx="2430">
                  <c:v>5.3348E-2</c:v>
                </c:pt>
                <c:pt idx="2431">
                  <c:v>5.3331000000000003E-2</c:v>
                </c:pt>
                <c:pt idx="2432">
                  <c:v>5.3305000000000012E-2</c:v>
                </c:pt>
                <c:pt idx="2433">
                  <c:v>5.3508E-2</c:v>
                </c:pt>
                <c:pt idx="2434">
                  <c:v>5.3931E-2</c:v>
                </c:pt>
                <c:pt idx="2435">
                  <c:v>5.4269000000000012E-2</c:v>
                </c:pt>
                <c:pt idx="2436">
                  <c:v>5.411100000000002E-2</c:v>
                </c:pt>
                <c:pt idx="2437">
                  <c:v>5.4389000000000021E-2</c:v>
                </c:pt>
                <c:pt idx="2438">
                  <c:v>5.4730000000000029E-2</c:v>
                </c:pt>
                <c:pt idx="2439">
                  <c:v>5.4609000000000012E-2</c:v>
                </c:pt>
                <c:pt idx="2440">
                  <c:v>5.4414000000000025E-2</c:v>
                </c:pt>
                <c:pt idx="2441">
                  <c:v>5.4523000000000016E-2</c:v>
                </c:pt>
                <c:pt idx="2442">
                  <c:v>5.4600000000000003E-2</c:v>
                </c:pt>
                <c:pt idx="2443">
                  <c:v>5.4528000000000014E-2</c:v>
                </c:pt>
                <c:pt idx="2444">
                  <c:v>5.4605000000000001E-2</c:v>
                </c:pt>
                <c:pt idx="2445">
                  <c:v>5.4667000000000021E-2</c:v>
                </c:pt>
                <c:pt idx="2446">
                  <c:v>5.4648000000000002E-2</c:v>
                </c:pt>
                <c:pt idx="2447">
                  <c:v>5.4628999999999997E-2</c:v>
                </c:pt>
                <c:pt idx="2448">
                  <c:v>5.4611000000000014E-2</c:v>
                </c:pt>
                <c:pt idx="2449">
                  <c:v>5.4571000000000001E-2</c:v>
                </c:pt>
                <c:pt idx="2450">
                  <c:v>5.4555000000000013E-2</c:v>
                </c:pt>
                <c:pt idx="2451">
                  <c:v>5.4574999999999999E-2</c:v>
                </c:pt>
                <c:pt idx="2452">
                  <c:v>5.4578000000000002E-2</c:v>
                </c:pt>
                <c:pt idx="2453">
                  <c:v>5.4611000000000014E-2</c:v>
                </c:pt>
                <c:pt idx="2454">
                  <c:v>5.4675000000000001E-2</c:v>
                </c:pt>
                <c:pt idx="2455">
                  <c:v>5.4768000000000025E-2</c:v>
                </c:pt>
                <c:pt idx="2456">
                  <c:v>5.4892000000000038E-2</c:v>
                </c:pt>
                <c:pt idx="2457">
                  <c:v>5.4692000000000025E-2</c:v>
                </c:pt>
                <c:pt idx="2458">
                  <c:v>5.4555000000000013E-2</c:v>
                </c:pt>
                <c:pt idx="2459">
                  <c:v>5.4563000000000021E-2</c:v>
                </c:pt>
                <c:pt idx="2460">
                  <c:v>5.4424000000000014E-2</c:v>
                </c:pt>
                <c:pt idx="2461">
                  <c:v>5.4828000000000016E-2</c:v>
                </c:pt>
                <c:pt idx="2462">
                  <c:v>5.460300000000002E-2</c:v>
                </c:pt>
                <c:pt idx="2463">
                  <c:v>5.4529000000000001E-2</c:v>
                </c:pt>
                <c:pt idx="2464">
                  <c:v>5.4665000000000012E-2</c:v>
                </c:pt>
                <c:pt idx="2465">
                  <c:v>5.4628999999999997E-2</c:v>
                </c:pt>
                <c:pt idx="2466">
                  <c:v>5.4372000000000011E-2</c:v>
                </c:pt>
                <c:pt idx="2467">
                  <c:v>5.4228999999999999E-2</c:v>
                </c:pt>
                <c:pt idx="2468">
                  <c:v>5.4211000000000016E-2</c:v>
                </c:pt>
                <c:pt idx="2469">
                  <c:v>5.4282000000000011E-2</c:v>
                </c:pt>
                <c:pt idx="2470">
                  <c:v>5.4164000000000018E-2</c:v>
                </c:pt>
                <c:pt idx="2471">
                  <c:v>5.4171000000000004E-2</c:v>
                </c:pt>
                <c:pt idx="2472">
                  <c:v>5.4421000000000004E-2</c:v>
                </c:pt>
                <c:pt idx="2473">
                  <c:v>5.4621000000000003E-2</c:v>
                </c:pt>
                <c:pt idx="2474">
                  <c:v>5.4611000000000014E-2</c:v>
                </c:pt>
                <c:pt idx="2475">
                  <c:v>5.4621000000000003E-2</c:v>
                </c:pt>
                <c:pt idx="2476">
                  <c:v>5.4512000000000026E-2</c:v>
                </c:pt>
                <c:pt idx="2477">
                  <c:v>5.4306000000000028E-2</c:v>
                </c:pt>
                <c:pt idx="2478">
                  <c:v>5.4309000000000017E-2</c:v>
                </c:pt>
                <c:pt idx="2479">
                  <c:v>5.4181000000000014E-2</c:v>
                </c:pt>
                <c:pt idx="2480">
                  <c:v>5.3881000000000012E-2</c:v>
                </c:pt>
                <c:pt idx="2481">
                  <c:v>5.3886000000000017E-2</c:v>
                </c:pt>
                <c:pt idx="2482">
                  <c:v>5.3843000000000002E-2</c:v>
                </c:pt>
                <c:pt idx="2483">
                  <c:v>5.3861000000000013E-2</c:v>
                </c:pt>
                <c:pt idx="2484">
                  <c:v>5.3747000000000003E-2</c:v>
                </c:pt>
                <c:pt idx="2485">
                  <c:v>5.3661E-2</c:v>
                </c:pt>
                <c:pt idx="2486">
                  <c:v>5.3447000000000001E-2</c:v>
                </c:pt>
                <c:pt idx="2487">
                  <c:v>5.3305000000000012E-2</c:v>
                </c:pt>
                <c:pt idx="2488">
                  <c:v>5.3405000000000001E-2</c:v>
                </c:pt>
                <c:pt idx="2489">
                  <c:v>5.3395000000000019E-2</c:v>
                </c:pt>
                <c:pt idx="2490">
                  <c:v>5.3379000000000003E-2</c:v>
                </c:pt>
                <c:pt idx="2491">
                  <c:v>5.3393000000000024E-2</c:v>
                </c:pt>
                <c:pt idx="2492">
                  <c:v>5.3431000000000013E-2</c:v>
                </c:pt>
                <c:pt idx="2493">
                  <c:v>5.3431000000000013E-2</c:v>
                </c:pt>
                <c:pt idx="2494">
                  <c:v>5.3359000000000004E-2</c:v>
                </c:pt>
                <c:pt idx="2495">
                  <c:v>5.3258E-2</c:v>
                </c:pt>
                <c:pt idx="2496">
                  <c:v>5.3172999999999998E-2</c:v>
                </c:pt>
                <c:pt idx="2497">
                  <c:v>5.3134000000000001E-2</c:v>
                </c:pt>
                <c:pt idx="2498">
                  <c:v>5.3140999999999987E-2</c:v>
                </c:pt>
                <c:pt idx="2499">
                  <c:v>5.3194000000000012E-2</c:v>
                </c:pt>
                <c:pt idx="2500">
                  <c:v>5.3469000000000003E-2</c:v>
                </c:pt>
                <c:pt idx="2501">
                  <c:v>5.3824999999999998E-2</c:v>
                </c:pt>
                <c:pt idx="2502">
                  <c:v>5.3684999999999997E-2</c:v>
                </c:pt>
                <c:pt idx="2503">
                  <c:v>5.3200999999999998E-2</c:v>
                </c:pt>
                <c:pt idx="2504">
                  <c:v>5.2779000000000013E-2</c:v>
                </c:pt>
                <c:pt idx="2505">
                  <c:v>5.2743000000000019E-2</c:v>
                </c:pt>
                <c:pt idx="2506">
                  <c:v>5.2886000000000023E-2</c:v>
                </c:pt>
                <c:pt idx="2507">
                  <c:v>5.2712000000000037E-2</c:v>
                </c:pt>
                <c:pt idx="2508">
                  <c:v>5.2538000000000015E-2</c:v>
                </c:pt>
                <c:pt idx="2509">
                  <c:v>5.2715000000000019E-2</c:v>
                </c:pt>
                <c:pt idx="2510">
                  <c:v>5.2909000000000012E-2</c:v>
                </c:pt>
                <c:pt idx="2511">
                  <c:v>5.2855000000000013E-2</c:v>
                </c:pt>
                <c:pt idx="2512">
                  <c:v>5.2762000000000038E-2</c:v>
                </c:pt>
                <c:pt idx="2513">
                  <c:v>5.2816000000000037E-2</c:v>
                </c:pt>
                <c:pt idx="2514">
                  <c:v>5.2832000000000011E-2</c:v>
                </c:pt>
                <c:pt idx="2515">
                  <c:v>5.2812000000000026E-2</c:v>
                </c:pt>
                <c:pt idx="2516">
                  <c:v>5.2822000000000022E-2</c:v>
                </c:pt>
                <c:pt idx="2517">
                  <c:v>5.2860000000000011E-2</c:v>
                </c:pt>
                <c:pt idx="2518">
                  <c:v>5.2651000000000003E-2</c:v>
                </c:pt>
                <c:pt idx="2519">
                  <c:v>5.2414000000000023E-2</c:v>
                </c:pt>
                <c:pt idx="2520">
                  <c:v>5.2219000000000002E-2</c:v>
                </c:pt>
                <c:pt idx="2521">
                  <c:v>5.2067000000000023E-2</c:v>
                </c:pt>
                <c:pt idx="2522">
                  <c:v>5.2257000000000012E-2</c:v>
                </c:pt>
                <c:pt idx="2523">
                  <c:v>5.2554000000000003E-2</c:v>
                </c:pt>
                <c:pt idx="2524">
                  <c:v>5.2322000000000021E-2</c:v>
                </c:pt>
                <c:pt idx="2525">
                  <c:v>5.2404000000000013E-2</c:v>
                </c:pt>
                <c:pt idx="2526">
                  <c:v>5.2461000000000015E-2</c:v>
                </c:pt>
                <c:pt idx="2527">
                  <c:v>5.2540999999999997E-2</c:v>
                </c:pt>
                <c:pt idx="2528">
                  <c:v>5.2571E-2</c:v>
                </c:pt>
                <c:pt idx="2529">
                  <c:v>5.2662000000000021E-2</c:v>
                </c:pt>
                <c:pt idx="2530">
                  <c:v>5.2880000000000017E-2</c:v>
                </c:pt>
                <c:pt idx="2531">
                  <c:v>5.2773000000000021E-2</c:v>
                </c:pt>
                <c:pt idx="2532">
                  <c:v>5.2823000000000016E-2</c:v>
                </c:pt>
                <c:pt idx="2533">
                  <c:v>5.2914000000000017E-2</c:v>
                </c:pt>
                <c:pt idx="2534">
                  <c:v>5.2857000000000015E-2</c:v>
                </c:pt>
                <c:pt idx="2535">
                  <c:v>5.2828000000000014E-2</c:v>
                </c:pt>
                <c:pt idx="2536">
                  <c:v>5.2816000000000037E-2</c:v>
                </c:pt>
                <c:pt idx="2537">
                  <c:v>5.2902000000000018E-2</c:v>
                </c:pt>
                <c:pt idx="2538">
                  <c:v>5.2988000000000014E-2</c:v>
                </c:pt>
                <c:pt idx="2539">
                  <c:v>5.2990000000000016E-2</c:v>
                </c:pt>
                <c:pt idx="2540">
                  <c:v>5.2877000000000014E-2</c:v>
                </c:pt>
                <c:pt idx="2541">
                  <c:v>5.2651000000000003E-2</c:v>
                </c:pt>
                <c:pt idx="2542">
                  <c:v>5.231000000000003E-2</c:v>
                </c:pt>
                <c:pt idx="2543">
                  <c:v>5.2224E-2</c:v>
                </c:pt>
                <c:pt idx="2544">
                  <c:v>5.1942999999999996E-2</c:v>
                </c:pt>
                <c:pt idx="2545">
                  <c:v>5.1908999999999997E-2</c:v>
                </c:pt>
                <c:pt idx="2546">
                  <c:v>5.2535999999999999E-2</c:v>
                </c:pt>
                <c:pt idx="2547">
                  <c:v>5.2780000000000021E-2</c:v>
                </c:pt>
                <c:pt idx="2548">
                  <c:v>5.296600000000002E-2</c:v>
                </c:pt>
                <c:pt idx="2549">
                  <c:v>5.2954000000000015E-2</c:v>
                </c:pt>
                <c:pt idx="2550">
                  <c:v>5.2958999999999999E-2</c:v>
                </c:pt>
                <c:pt idx="2551">
                  <c:v>5.2955000000000002E-2</c:v>
                </c:pt>
                <c:pt idx="2552">
                  <c:v>5.2957000000000004E-2</c:v>
                </c:pt>
                <c:pt idx="2553">
                  <c:v>5.2953000000000014E-2</c:v>
                </c:pt>
                <c:pt idx="2554">
                  <c:v>5.2863000000000021E-2</c:v>
                </c:pt>
                <c:pt idx="2555">
                  <c:v>5.2979999999999999E-2</c:v>
                </c:pt>
                <c:pt idx="2556">
                  <c:v>5.3163000000000016E-2</c:v>
                </c:pt>
                <c:pt idx="2557">
                  <c:v>5.3339000000000004E-2</c:v>
                </c:pt>
                <c:pt idx="2558">
                  <c:v>5.3178999999999997E-2</c:v>
                </c:pt>
                <c:pt idx="2559">
                  <c:v>5.2963000000000017E-2</c:v>
                </c:pt>
                <c:pt idx="2560">
                  <c:v>5.2995000000000014E-2</c:v>
                </c:pt>
                <c:pt idx="2561">
                  <c:v>5.3165999999999998E-2</c:v>
                </c:pt>
                <c:pt idx="2562">
                  <c:v>5.3171999999999997E-2</c:v>
                </c:pt>
                <c:pt idx="2563">
                  <c:v>5.3011000000000003E-2</c:v>
                </c:pt>
                <c:pt idx="2564">
                  <c:v>5.2885000000000015E-2</c:v>
                </c:pt>
                <c:pt idx="2565">
                  <c:v>5.3344000000000003E-2</c:v>
                </c:pt>
                <c:pt idx="2566">
                  <c:v>5.3721000000000012E-2</c:v>
                </c:pt>
                <c:pt idx="2567">
                  <c:v>5.3720000000000004E-2</c:v>
                </c:pt>
                <c:pt idx="2568">
                  <c:v>5.4075000000000012E-2</c:v>
                </c:pt>
                <c:pt idx="2569">
                  <c:v>5.4112000000000021E-2</c:v>
                </c:pt>
                <c:pt idx="2570">
                  <c:v>5.3994000000000014E-2</c:v>
                </c:pt>
                <c:pt idx="2571">
                  <c:v>5.4025000000000004E-2</c:v>
                </c:pt>
                <c:pt idx="2572">
                  <c:v>5.4211000000000016E-2</c:v>
                </c:pt>
                <c:pt idx="2573">
                  <c:v>5.4029000000000015E-2</c:v>
                </c:pt>
                <c:pt idx="2574">
                  <c:v>5.3974000000000001E-2</c:v>
                </c:pt>
                <c:pt idx="2575">
                  <c:v>5.4009000000000015E-2</c:v>
                </c:pt>
                <c:pt idx="2576">
                  <c:v>5.3983000000000003E-2</c:v>
                </c:pt>
                <c:pt idx="2577">
                  <c:v>5.3832000000000019E-2</c:v>
                </c:pt>
                <c:pt idx="2578">
                  <c:v>5.3657000000000003E-2</c:v>
                </c:pt>
                <c:pt idx="2579">
                  <c:v>5.3740999999999997E-2</c:v>
                </c:pt>
                <c:pt idx="2580">
                  <c:v>5.3816000000000024E-2</c:v>
                </c:pt>
                <c:pt idx="2581">
                  <c:v>5.3942999999999998E-2</c:v>
                </c:pt>
                <c:pt idx="2582">
                  <c:v>5.4142000000000017E-2</c:v>
                </c:pt>
                <c:pt idx="2583">
                  <c:v>5.4411000000000022E-2</c:v>
                </c:pt>
                <c:pt idx="2584">
                  <c:v>5.4752000000000037E-2</c:v>
                </c:pt>
                <c:pt idx="2585">
                  <c:v>5.5174000000000001E-2</c:v>
                </c:pt>
                <c:pt idx="2586">
                  <c:v>5.5048E-2</c:v>
                </c:pt>
                <c:pt idx="2587">
                  <c:v>5.4779000000000015E-2</c:v>
                </c:pt>
                <c:pt idx="2588">
                  <c:v>5.4983000000000018E-2</c:v>
                </c:pt>
                <c:pt idx="2589">
                  <c:v>5.4317000000000032E-2</c:v>
                </c:pt>
                <c:pt idx="2590">
                  <c:v>5.3976000000000003E-2</c:v>
                </c:pt>
                <c:pt idx="2591">
                  <c:v>5.4289999999999998E-2</c:v>
                </c:pt>
                <c:pt idx="2592">
                  <c:v>5.4429999999999999E-2</c:v>
                </c:pt>
                <c:pt idx="2593">
                  <c:v>5.4400000000000018E-2</c:v>
                </c:pt>
                <c:pt idx="2594">
                  <c:v>5.4411000000000022E-2</c:v>
                </c:pt>
                <c:pt idx="2595">
                  <c:v>5.4424000000000014E-2</c:v>
                </c:pt>
                <c:pt idx="2596">
                  <c:v>5.4428000000000004E-2</c:v>
                </c:pt>
                <c:pt idx="2597">
                  <c:v>5.442300000000002E-2</c:v>
                </c:pt>
                <c:pt idx="2598">
                  <c:v>5.438800000000002E-2</c:v>
                </c:pt>
                <c:pt idx="2599">
                  <c:v>5.4330000000000024E-2</c:v>
                </c:pt>
                <c:pt idx="2600">
                  <c:v>5.4334000000000021E-2</c:v>
                </c:pt>
                <c:pt idx="2601">
                  <c:v>5.4360000000000026E-2</c:v>
                </c:pt>
                <c:pt idx="2602">
                  <c:v>5.4481000000000016E-2</c:v>
                </c:pt>
                <c:pt idx="2603">
                  <c:v>5.447200000000002E-2</c:v>
                </c:pt>
                <c:pt idx="2604">
                  <c:v>5.4428000000000004E-2</c:v>
                </c:pt>
                <c:pt idx="2605">
                  <c:v>5.4656000000000017E-2</c:v>
                </c:pt>
                <c:pt idx="2606">
                  <c:v>5.4918000000000022E-2</c:v>
                </c:pt>
                <c:pt idx="2607">
                  <c:v>5.4847000000000014E-2</c:v>
                </c:pt>
                <c:pt idx="2608">
                  <c:v>5.4984000000000019E-2</c:v>
                </c:pt>
                <c:pt idx="2609">
                  <c:v>5.4828000000000016E-2</c:v>
                </c:pt>
                <c:pt idx="2610">
                  <c:v>5.5089000000000013E-2</c:v>
                </c:pt>
                <c:pt idx="2611">
                  <c:v>5.5243E-2</c:v>
                </c:pt>
                <c:pt idx="2612">
                  <c:v>5.5170000000000004E-2</c:v>
                </c:pt>
                <c:pt idx="2613">
                  <c:v>5.5079000000000003E-2</c:v>
                </c:pt>
                <c:pt idx="2614">
                  <c:v>5.5246999999999997E-2</c:v>
                </c:pt>
                <c:pt idx="2615">
                  <c:v>5.5214000000000013E-2</c:v>
                </c:pt>
                <c:pt idx="2616">
                  <c:v>5.5181000000000001E-2</c:v>
                </c:pt>
                <c:pt idx="2617">
                  <c:v>5.5198000000000004E-2</c:v>
                </c:pt>
                <c:pt idx="2618">
                  <c:v>5.5214000000000013E-2</c:v>
                </c:pt>
                <c:pt idx="2619">
                  <c:v>5.5181000000000001E-2</c:v>
                </c:pt>
                <c:pt idx="2620">
                  <c:v>5.5147000000000002E-2</c:v>
                </c:pt>
                <c:pt idx="2621">
                  <c:v>5.5162000000000017E-2</c:v>
                </c:pt>
                <c:pt idx="2622">
                  <c:v>5.5171999999999999E-2</c:v>
                </c:pt>
                <c:pt idx="2623">
                  <c:v>5.5201E-2</c:v>
                </c:pt>
                <c:pt idx="2624">
                  <c:v>5.5272000000000002E-2</c:v>
                </c:pt>
                <c:pt idx="2625">
                  <c:v>5.5386000000000019E-2</c:v>
                </c:pt>
                <c:pt idx="2626">
                  <c:v>5.5543999999999996E-2</c:v>
                </c:pt>
                <c:pt idx="2627">
                  <c:v>5.5744000000000002E-2</c:v>
                </c:pt>
                <c:pt idx="2628">
                  <c:v>5.5689000000000002E-2</c:v>
                </c:pt>
                <c:pt idx="2629">
                  <c:v>5.5167000000000015E-2</c:v>
                </c:pt>
                <c:pt idx="2630">
                  <c:v>5.5256000000000013E-2</c:v>
                </c:pt>
                <c:pt idx="2631">
                  <c:v>5.5312000000000028E-2</c:v>
                </c:pt>
                <c:pt idx="2632">
                  <c:v>5.511700000000002E-2</c:v>
                </c:pt>
                <c:pt idx="2633">
                  <c:v>5.5319000000000021E-2</c:v>
                </c:pt>
                <c:pt idx="2634">
                  <c:v>5.5475999999999998E-2</c:v>
                </c:pt>
                <c:pt idx="2635">
                  <c:v>5.5109999999999999E-2</c:v>
                </c:pt>
                <c:pt idx="2636">
                  <c:v>5.5089000000000013E-2</c:v>
                </c:pt>
                <c:pt idx="2637">
                  <c:v>5.5395000000000021E-2</c:v>
                </c:pt>
                <c:pt idx="2638">
                  <c:v>5.5489000000000004E-2</c:v>
                </c:pt>
                <c:pt idx="2639">
                  <c:v>5.5328000000000002E-2</c:v>
                </c:pt>
                <c:pt idx="2640">
                  <c:v>5.5401000000000013E-2</c:v>
                </c:pt>
                <c:pt idx="2641">
                  <c:v>5.5474000000000002E-2</c:v>
                </c:pt>
                <c:pt idx="2642">
                  <c:v>5.5619000000000002E-2</c:v>
                </c:pt>
                <c:pt idx="2643">
                  <c:v>5.5489000000000004E-2</c:v>
                </c:pt>
                <c:pt idx="2644">
                  <c:v>5.5407000000000019E-2</c:v>
                </c:pt>
                <c:pt idx="2645">
                  <c:v>5.5258000000000002E-2</c:v>
                </c:pt>
                <c:pt idx="2646">
                  <c:v>5.5041E-2</c:v>
                </c:pt>
                <c:pt idx="2647">
                  <c:v>5.4757000000000021E-2</c:v>
                </c:pt>
                <c:pt idx="2648">
                  <c:v>5.4406000000000031E-2</c:v>
                </c:pt>
                <c:pt idx="2649">
                  <c:v>5.4075000000000012E-2</c:v>
                </c:pt>
                <c:pt idx="2650">
                  <c:v>5.4241999999999999E-2</c:v>
                </c:pt>
                <c:pt idx="2651">
                  <c:v>5.4138000000000019E-2</c:v>
                </c:pt>
                <c:pt idx="2652">
                  <c:v>5.4215000000000013E-2</c:v>
                </c:pt>
                <c:pt idx="2653">
                  <c:v>5.4596000000000026E-2</c:v>
                </c:pt>
                <c:pt idx="2654">
                  <c:v>5.4616000000000019E-2</c:v>
                </c:pt>
                <c:pt idx="2655">
                  <c:v>5.439500000000002E-2</c:v>
                </c:pt>
                <c:pt idx="2656">
                  <c:v>5.4441000000000003E-2</c:v>
                </c:pt>
                <c:pt idx="2657">
                  <c:v>5.4479000000000014E-2</c:v>
                </c:pt>
                <c:pt idx="2658">
                  <c:v>5.4445E-2</c:v>
                </c:pt>
                <c:pt idx="2659">
                  <c:v>5.4411000000000022E-2</c:v>
                </c:pt>
                <c:pt idx="2660">
                  <c:v>5.4427000000000017E-2</c:v>
                </c:pt>
                <c:pt idx="2661">
                  <c:v>5.4445E-2</c:v>
                </c:pt>
                <c:pt idx="2662">
                  <c:v>5.4410000000000021E-2</c:v>
                </c:pt>
                <c:pt idx="2663">
                  <c:v>5.4375000000000014E-2</c:v>
                </c:pt>
                <c:pt idx="2664">
                  <c:v>5.4453000000000022E-2</c:v>
                </c:pt>
                <c:pt idx="2665">
                  <c:v>5.4530000000000016E-2</c:v>
                </c:pt>
                <c:pt idx="2666">
                  <c:v>5.4517000000000024E-2</c:v>
                </c:pt>
                <c:pt idx="2667">
                  <c:v>5.4355000000000014E-2</c:v>
                </c:pt>
                <c:pt idx="2668">
                  <c:v>5.4045000000000003E-2</c:v>
                </c:pt>
                <c:pt idx="2669">
                  <c:v>5.3586000000000016E-2</c:v>
                </c:pt>
                <c:pt idx="2670">
                  <c:v>5.3013000000000018E-2</c:v>
                </c:pt>
                <c:pt idx="2671">
                  <c:v>5.2631000000000004E-2</c:v>
                </c:pt>
                <c:pt idx="2672">
                  <c:v>5.2540000000000003E-2</c:v>
                </c:pt>
                <c:pt idx="2673">
                  <c:v>5.2527000000000004E-2</c:v>
                </c:pt>
                <c:pt idx="2674">
                  <c:v>5.2457000000000018E-2</c:v>
                </c:pt>
                <c:pt idx="2675">
                  <c:v>5.2574000000000003E-2</c:v>
                </c:pt>
                <c:pt idx="2676">
                  <c:v>5.2662000000000021E-2</c:v>
                </c:pt>
                <c:pt idx="2677">
                  <c:v>5.2617000000000018E-2</c:v>
                </c:pt>
                <c:pt idx="2678">
                  <c:v>5.2588000000000003E-2</c:v>
                </c:pt>
                <c:pt idx="2679">
                  <c:v>5.2560000000000016E-2</c:v>
                </c:pt>
                <c:pt idx="2680">
                  <c:v>5.2523000000000014E-2</c:v>
                </c:pt>
                <c:pt idx="2681">
                  <c:v>5.2544E-2</c:v>
                </c:pt>
                <c:pt idx="2682">
                  <c:v>5.2564000000000013E-2</c:v>
                </c:pt>
                <c:pt idx="2683">
                  <c:v>5.2600000000000001E-2</c:v>
                </c:pt>
                <c:pt idx="2684">
                  <c:v>5.2729000000000012E-2</c:v>
                </c:pt>
                <c:pt idx="2685">
                  <c:v>5.2687000000000012E-2</c:v>
                </c:pt>
                <c:pt idx="2686">
                  <c:v>5.2685000000000003E-2</c:v>
                </c:pt>
                <c:pt idx="2687">
                  <c:v>5.2670000000000002E-2</c:v>
                </c:pt>
                <c:pt idx="2688">
                  <c:v>5.2614000000000015E-2</c:v>
                </c:pt>
                <c:pt idx="2689">
                  <c:v>5.2518000000000016E-2</c:v>
                </c:pt>
                <c:pt idx="2690">
                  <c:v>5.2381000000000018E-2</c:v>
                </c:pt>
                <c:pt idx="2691">
                  <c:v>5.2203000000000013E-2</c:v>
                </c:pt>
                <c:pt idx="2692">
                  <c:v>5.2509E-2</c:v>
                </c:pt>
                <c:pt idx="2693">
                  <c:v>5.3128000000000002E-2</c:v>
                </c:pt>
                <c:pt idx="2694">
                  <c:v>5.3189E-2</c:v>
                </c:pt>
                <c:pt idx="2695">
                  <c:v>5.3111999999999999E-2</c:v>
                </c:pt>
                <c:pt idx="2696">
                  <c:v>5.3187999999999999E-2</c:v>
                </c:pt>
                <c:pt idx="2697">
                  <c:v>5.2981000000000014E-2</c:v>
                </c:pt>
                <c:pt idx="2698">
                  <c:v>5.2840000000000012E-2</c:v>
                </c:pt>
                <c:pt idx="2699">
                  <c:v>5.2914000000000017E-2</c:v>
                </c:pt>
                <c:pt idx="2700">
                  <c:v>5.2998000000000017E-2</c:v>
                </c:pt>
                <c:pt idx="2701">
                  <c:v>5.2909999999999999E-2</c:v>
                </c:pt>
                <c:pt idx="2702">
                  <c:v>5.2823000000000016E-2</c:v>
                </c:pt>
                <c:pt idx="2703">
                  <c:v>5.2953000000000014E-2</c:v>
                </c:pt>
                <c:pt idx="2704">
                  <c:v>5.289700000000002E-2</c:v>
                </c:pt>
                <c:pt idx="2705">
                  <c:v>5.2810000000000024E-2</c:v>
                </c:pt>
                <c:pt idx="2706">
                  <c:v>5.2760000000000029E-2</c:v>
                </c:pt>
                <c:pt idx="2707">
                  <c:v>5.2839000000000004E-2</c:v>
                </c:pt>
                <c:pt idx="2708">
                  <c:v>5.2940000000000001E-2</c:v>
                </c:pt>
                <c:pt idx="2709">
                  <c:v>5.3117000000000004E-2</c:v>
                </c:pt>
                <c:pt idx="2710">
                  <c:v>5.336800000000002E-2</c:v>
                </c:pt>
                <c:pt idx="2711">
                  <c:v>5.3694000000000013E-2</c:v>
                </c:pt>
                <c:pt idx="2712">
                  <c:v>5.4160000000000021E-2</c:v>
                </c:pt>
                <c:pt idx="2713">
                  <c:v>5.4614000000000017E-2</c:v>
                </c:pt>
                <c:pt idx="2714">
                  <c:v>5.4410000000000021E-2</c:v>
                </c:pt>
                <c:pt idx="2715">
                  <c:v>5.4488000000000016E-2</c:v>
                </c:pt>
                <c:pt idx="2716">
                  <c:v>5.4422000000000019E-2</c:v>
                </c:pt>
                <c:pt idx="2717">
                  <c:v>5.3863000000000015E-2</c:v>
                </c:pt>
                <c:pt idx="2718">
                  <c:v>5.4133000000000021E-2</c:v>
                </c:pt>
                <c:pt idx="2719">
                  <c:v>5.4587000000000017E-2</c:v>
                </c:pt>
                <c:pt idx="2720">
                  <c:v>5.4556000000000021E-2</c:v>
                </c:pt>
                <c:pt idx="2721">
                  <c:v>5.4545000000000003E-2</c:v>
                </c:pt>
                <c:pt idx="2722">
                  <c:v>5.4670000000000003E-2</c:v>
                </c:pt>
                <c:pt idx="2723">
                  <c:v>5.472800000000002E-2</c:v>
                </c:pt>
                <c:pt idx="2724">
                  <c:v>5.4665000000000012E-2</c:v>
                </c:pt>
                <c:pt idx="2725">
                  <c:v>5.4679999999999999E-2</c:v>
                </c:pt>
                <c:pt idx="2726">
                  <c:v>5.4808000000000016E-2</c:v>
                </c:pt>
                <c:pt idx="2727">
                  <c:v>5.4841000000000001E-2</c:v>
                </c:pt>
                <c:pt idx="2728">
                  <c:v>5.4778000000000014E-2</c:v>
                </c:pt>
                <c:pt idx="2729">
                  <c:v>5.4679999999999999E-2</c:v>
                </c:pt>
                <c:pt idx="2730">
                  <c:v>5.4525999999999998E-2</c:v>
                </c:pt>
                <c:pt idx="2731">
                  <c:v>5.4333000000000027E-2</c:v>
                </c:pt>
                <c:pt idx="2732">
                  <c:v>5.4099000000000022E-2</c:v>
                </c:pt>
                <c:pt idx="2733">
                  <c:v>5.3825999999999999E-2</c:v>
                </c:pt>
                <c:pt idx="2734">
                  <c:v>5.3888999999999999E-2</c:v>
                </c:pt>
                <c:pt idx="2735">
                  <c:v>5.4281000000000003E-2</c:v>
                </c:pt>
                <c:pt idx="2736">
                  <c:v>5.4259000000000002E-2</c:v>
                </c:pt>
                <c:pt idx="2737">
                  <c:v>5.440200000000002E-2</c:v>
                </c:pt>
                <c:pt idx="2738">
                  <c:v>5.4760000000000031E-2</c:v>
                </c:pt>
                <c:pt idx="2739">
                  <c:v>5.4679999999999999E-2</c:v>
                </c:pt>
                <c:pt idx="2740">
                  <c:v>5.4555000000000013E-2</c:v>
                </c:pt>
                <c:pt idx="2741">
                  <c:v>5.4679999999999999E-2</c:v>
                </c:pt>
                <c:pt idx="2742">
                  <c:v>5.4797000000000033E-2</c:v>
                </c:pt>
                <c:pt idx="2743">
                  <c:v>5.4545000000000003E-2</c:v>
                </c:pt>
                <c:pt idx="2744">
                  <c:v>5.4401000000000019E-2</c:v>
                </c:pt>
                <c:pt idx="2745">
                  <c:v>5.4530000000000016E-2</c:v>
                </c:pt>
                <c:pt idx="2746">
                  <c:v>5.4456000000000011E-2</c:v>
                </c:pt>
                <c:pt idx="2747">
                  <c:v>5.4288000000000003E-2</c:v>
                </c:pt>
                <c:pt idx="2748">
                  <c:v>5.4164000000000018E-2</c:v>
                </c:pt>
                <c:pt idx="2749">
                  <c:v>5.4280000000000016E-2</c:v>
                </c:pt>
                <c:pt idx="2750">
                  <c:v>5.4341000000000014E-2</c:v>
                </c:pt>
                <c:pt idx="2751">
                  <c:v>5.4438000000000021E-2</c:v>
                </c:pt>
                <c:pt idx="2752">
                  <c:v>5.4573000000000003E-2</c:v>
                </c:pt>
                <c:pt idx="2753">
                  <c:v>5.4743000000000021E-2</c:v>
                </c:pt>
                <c:pt idx="2754">
                  <c:v>5.4951000000000014E-2</c:v>
                </c:pt>
                <c:pt idx="2755">
                  <c:v>5.4802000000000017E-2</c:v>
                </c:pt>
                <c:pt idx="2756">
                  <c:v>5.4225000000000002E-2</c:v>
                </c:pt>
                <c:pt idx="2757">
                  <c:v>5.4217000000000022E-2</c:v>
                </c:pt>
                <c:pt idx="2758">
                  <c:v>5.4015000000000021E-2</c:v>
                </c:pt>
                <c:pt idx="2759">
                  <c:v>5.3459E-2</c:v>
                </c:pt>
                <c:pt idx="2760">
                  <c:v>5.3483000000000017E-2</c:v>
                </c:pt>
                <c:pt idx="2761">
                  <c:v>5.3657000000000003E-2</c:v>
                </c:pt>
                <c:pt idx="2762">
                  <c:v>5.3580000000000003E-2</c:v>
                </c:pt>
                <c:pt idx="2763">
                  <c:v>5.355E-2</c:v>
                </c:pt>
                <c:pt idx="2764">
                  <c:v>5.3743000000000013E-2</c:v>
                </c:pt>
                <c:pt idx="2765">
                  <c:v>5.3827000000000014E-2</c:v>
                </c:pt>
                <c:pt idx="2766">
                  <c:v>5.3831000000000004E-2</c:v>
                </c:pt>
                <c:pt idx="2767">
                  <c:v>5.3843000000000002E-2</c:v>
                </c:pt>
                <c:pt idx="2768">
                  <c:v>5.3802000000000016E-2</c:v>
                </c:pt>
                <c:pt idx="2769">
                  <c:v>5.3760000000000016E-2</c:v>
                </c:pt>
                <c:pt idx="2770">
                  <c:v>5.3789000000000003E-2</c:v>
                </c:pt>
                <c:pt idx="2771">
                  <c:v>5.3741999999999998E-2</c:v>
                </c:pt>
                <c:pt idx="2772">
                  <c:v>5.3748000000000004E-2</c:v>
                </c:pt>
                <c:pt idx="2773">
                  <c:v>5.3869000000000014E-2</c:v>
                </c:pt>
                <c:pt idx="2774">
                  <c:v>5.4106000000000022E-2</c:v>
                </c:pt>
                <c:pt idx="2775">
                  <c:v>5.445800000000002E-2</c:v>
                </c:pt>
                <c:pt idx="2776">
                  <c:v>5.4926000000000016E-2</c:v>
                </c:pt>
                <c:pt idx="2777">
                  <c:v>5.4628000000000003E-2</c:v>
                </c:pt>
                <c:pt idx="2778">
                  <c:v>5.4265000000000015E-2</c:v>
                </c:pt>
                <c:pt idx="2779">
                  <c:v>5.4452000000000021E-2</c:v>
                </c:pt>
                <c:pt idx="2780">
                  <c:v>5.450600000000002E-2</c:v>
                </c:pt>
                <c:pt idx="2781">
                  <c:v>5.4452000000000021E-2</c:v>
                </c:pt>
                <c:pt idx="2782">
                  <c:v>5.4579000000000003E-2</c:v>
                </c:pt>
                <c:pt idx="2783">
                  <c:v>5.4566000000000031E-2</c:v>
                </c:pt>
                <c:pt idx="2784">
                  <c:v>5.4579000000000003E-2</c:v>
                </c:pt>
                <c:pt idx="2785">
                  <c:v>5.4633000000000015E-2</c:v>
                </c:pt>
                <c:pt idx="2786">
                  <c:v>5.4733000000000032E-2</c:v>
                </c:pt>
                <c:pt idx="2787">
                  <c:v>5.4704000000000023E-2</c:v>
                </c:pt>
                <c:pt idx="2788">
                  <c:v>5.4662000000000023E-2</c:v>
                </c:pt>
                <c:pt idx="2789">
                  <c:v>5.4737000000000036E-2</c:v>
                </c:pt>
                <c:pt idx="2790">
                  <c:v>5.4817000000000032E-2</c:v>
                </c:pt>
                <c:pt idx="2791">
                  <c:v>5.4779000000000015E-2</c:v>
                </c:pt>
                <c:pt idx="2792">
                  <c:v>5.4818000000000019E-2</c:v>
                </c:pt>
                <c:pt idx="2793">
                  <c:v>5.4905000000000002E-2</c:v>
                </c:pt>
                <c:pt idx="2794">
                  <c:v>5.4699000000000012E-2</c:v>
                </c:pt>
                <c:pt idx="2795">
                  <c:v>5.4532000000000011E-2</c:v>
                </c:pt>
                <c:pt idx="2796">
                  <c:v>5.4443000000000019E-2</c:v>
                </c:pt>
                <c:pt idx="2797">
                  <c:v>5.4432000000000036E-2</c:v>
                </c:pt>
                <c:pt idx="2798">
                  <c:v>5.4826000000000021E-2</c:v>
                </c:pt>
                <c:pt idx="2799">
                  <c:v>5.5277E-2</c:v>
                </c:pt>
                <c:pt idx="2800">
                  <c:v>5.5010000000000017E-2</c:v>
                </c:pt>
                <c:pt idx="2801">
                  <c:v>5.5618000000000015E-2</c:v>
                </c:pt>
                <c:pt idx="2802">
                  <c:v>5.6474999999999997E-2</c:v>
                </c:pt>
                <c:pt idx="2803">
                  <c:v>5.7115000000000013E-2</c:v>
                </c:pt>
                <c:pt idx="2804">
                  <c:v>5.7125000000000002E-2</c:v>
                </c:pt>
                <c:pt idx="2805">
                  <c:v>5.6984E-2</c:v>
                </c:pt>
                <c:pt idx="2806">
                  <c:v>5.6974999999999998E-2</c:v>
                </c:pt>
                <c:pt idx="2807">
                  <c:v>5.7001000000000003E-2</c:v>
                </c:pt>
                <c:pt idx="2808">
                  <c:v>5.7038000000000019E-2</c:v>
                </c:pt>
                <c:pt idx="2809">
                  <c:v>5.6987000000000003E-2</c:v>
                </c:pt>
                <c:pt idx="2810">
                  <c:v>5.6964000000000001E-2</c:v>
                </c:pt>
                <c:pt idx="2811">
                  <c:v>5.6965000000000002E-2</c:v>
                </c:pt>
                <c:pt idx="2812">
                  <c:v>5.7118000000000016E-2</c:v>
                </c:pt>
                <c:pt idx="2813">
                  <c:v>5.7034000000000015E-2</c:v>
                </c:pt>
                <c:pt idx="2814">
                  <c:v>5.703200000000002E-2</c:v>
                </c:pt>
                <c:pt idx="2815">
                  <c:v>5.6995999999999998E-2</c:v>
                </c:pt>
                <c:pt idx="2816">
                  <c:v>5.6918000000000003E-2</c:v>
                </c:pt>
                <c:pt idx="2817">
                  <c:v>5.6799000000000016E-2</c:v>
                </c:pt>
                <c:pt idx="2818">
                  <c:v>5.6638999999999995E-2</c:v>
                </c:pt>
                <c:pt idx="2819">
                  <c:v>5.6429E-2</c:v>
                </c:pt>
                <c:pt idx="2820">
                  <c:v>5.6500000000000002E-2</c:v>
                </c:pt>
                <c:pt idx="2821">
                  <c:v>5.6910000000000002E-2</c:v>
                </c:pt>
                <c:pt idx="2822">
                  <c:v>5.6666000000000015E-2</c:v>
                </c:pt>
                <c:pt idx="2823">
                  <c:v>5.6828999999999998E-2</c:v>
                </c:pt>
                <c:pt idx="2824">
                  <c:v>5.7101000000000013E-2</c:v>
                </c:pt>
                <c:pt idx="2825">
                  <c:v>5.6885999999999999E-2</c:v>
                </c:pt>
                <c:pt idx="2826">
                  <c:v>5.6835000000000004E-2</c:v>
                </c:pt>
                <c:pt idx="2827">
                  <c:v>5.6904000000000003E-2</c:v>
                </c:pt>
                <c:pt idx="2828">
                  <c:v>5.6876000000000003E-2</c:v>
                </c:pt>
                <c:pt idx="2829">
                  <c:v>5.6805000000000001E-2</c:v>
                </c:pt>
                <c:pt idx="2830">
                  <c:v>5.6821999999999998E-2</c:v>
                </c:pt>
                <c:pt idx="2831">
                  <c:v>5.6857999999999999E-2</c:v>
                </c:pt>
                <c:pt idx="2832">
                  <c:v>5.6791000000000015E-2</c:v>
                </c:pt>
                <c:pt idx="2833">
                  <c:v>5.6721000000000001E-2</c:v>
                </c:pt>
                <c:pt idx="2834">
                  <c:v>5.6793000000000017E-2</c:v>
                </c:pt>
                <c:pt idx="2835">
                  <c:v>5.6882000000000016E-2</c:v>
                </c:pt>
                <c:pt idx="2836">
                  <c:v>5.6814000000000003E-2</c:v>
                </c:pt>
                <c:pt idx="2837">
                  <c:v>5.6857999999999999E-2</c:v>
                </c:pt>
                <c:pt idx="2838">
                  <c:v>5.6838000000000014E-2</c:v>
                </c:pt>
                <c:pt idx="2839">
                  <c:v>5.6715000000000015E-2</c:v>
                </c:pt>
                <c:pt idx="2840">
                  <c:v>5.6840000000000002E-2</c:v>
                </c:pt>
                <c:pt idx="2841">
                  <c:v>5.6602000000000013E-2</c:v>
                </c:pt>
                <c:pt idx="2842">
                  <c:v>5.6083000000000015E-2</c:v>
                </c:pt>
                <c:pt idx="2843">
                  <c:v>5.6453000000000003E-2</c:v>
                </c:pt>
                <c:pt idx="2844">
                  <c:v>5.5992000000000021E-2</c:v>
                </c:pt>
                <c:pt idx="2845">
                  <c:v>5.5191000000000004E-2</c:v>
                </c:pt>
                <c:pt idx="2846">
                  <c:v>5.4702000000000035E-2</c:v>
                </c:pt>
                <c:pt idx="2847">
                  <c:v>5.4628000000000003E-2</c:v>
                </c:pt>
                <c:pt idx="2848">
                  <c:v>5.4461000000000016E-2</c:v>
                </c:pt>
                <c:pt idx="2849">
                  <c:v>5.436100000000002E-2</c:v>
                </c:pt>
                <c:pt idx="2850">
                  <c:v>5.4352000000000018E-2</c:v>
                </c:pt>
                <c:pt idx="2851">
                  <c:v>5.4385000000000017E-2</c:v>
                </c:pt>
                <c:pt idx="2852">
                  <c:v>5.4523000000000016E-2</c:v>
                </c:pt>
                <c:pt idx="2853">
                  <c:v>5.4763000000000034E-2</c:v>
                </c:pt>
                <c:pt idx="2854">
                  <c:v>5.509200000000003E-2</c:v>
                </c:pt>
                <c:pt idx="2855">
                  <c:v>5.5056000000000015E-2</c:v>
                </c:pt>
                <c:pt idx="2856">
                  <c:v>5.4997000000000025E-2</c:v>
                </c:pt>
                <c:pt idx="2857">
                  <c:v>5.4882000000000021E-2</c:v>
                </c:pt>
                <c:pt idx="2858">
                  <c:v>5.469400000000002E-2</c:v>
                </c:pt>
                <c:pt idx="2859">
                  <c:v>5.4436000000000026E-2</c:v>
                </c:pt>
                <c:pt idx="2860">
                  <c:v>5.4109000000000004E-2</c:v>
                </c:pt>
                <c:pt idx="2861">
                  <c:v>5.3710000000000022E-2</c:v>
                </c:pt>
                <c:pt idx="2862">
                  <c:v>5.3588000000000004E-2</c:v>
                </c:pt>
                <c:pt idx="2863">
                  <c:v>5.436800000000002E-2</c:v>
                </c:pt>
                <c:pt idx="2864">
                  <c:v>5.419400000000002E-2</c:v>
                </c:pt>
                <c:pt idx="2865">
                  <c:v>5.4343000000000016E-2</c:v>
                </c:pt>
                <c:pt idx="2866">
                  <c:v>5.4760000000000031E-2</c:v>
                </c:pt>
                <c:pt idx="2867">
                  <c:v>5.4670000000000003E-2</c:v>
                </c:pt>
                <c:pt idx="2868">
                  <c:v>5.4464000000000019E-2</c:v>
                </c:pt>
                <c:pt idx="2869">
                  <c:v>5.4604000000000014E-2</c:v>
                </c:pt>
                <c:pt idx="2870">
                  <c:v>5.4662000000000023E-2</c:v>
                </c:pt>
                <c:pt idx="2871">
                  <c:v>5.4501000000000015E-2</c:v>
                </c:pt>
                <c:pt idx="2872">
                  <c:v>5.443700000000002E-2</c:v>
                </c:pt>
                <c:pt idx="2873">
                  <c:v>5.4456000000000011E-2</c:v>
                </c:pt>
                <c:pt idx="2874">
                  <c:v>5.4496000000000037E-2</c:v>
                </c:pt>
                <c:pt idx="2875">
                  <c:v>5.4457000000000019E-2</c:v>
                </c:pt>
                <c:pt idx="2876">
                  <c:v>5.4502000000000023E-2</c:v>
                </c:pt>
                <c:pt idx="2877">
                  <c:v>5.4439000000000015E-2</c:v>
                </c:pt>
                <c:pt idx="2878">
                  <c:v>5.4358000000000017E-2</c:v>
                </c:pt>
                <c:pt idx="2879">
                  <c:v>5.4405000000000016E-2</c:v>
                </c:pt>
                <c:pt idx="2880">
                  <c:v>5.4624000000000013E-2</c:v>
                </c:pt>
                <c:pt idx="2881">
                  <c:v>5.4859000000000012E-2</c:v>
                </c:pt>
                <c:pt idx="2882">
                  <c:v>5.5111000000000014E-2</c:v>
                </c:pt>
                <c:pt idx="2883">
                  <c:v>5.5029000000000002E-2</c:v>
                </c:pt>
                <c:pt idx="2884">
                  <c:v>5.5261999999999999E-2</c:v>
                </c:pt>
                <c:pt idx="2885">
                  <c:v>5.548200000000001E-2</c:v>
                </c:pt>
                <c:pt idx="2886">
                  <c:v>5.5524000000000004E-2</c:v>
                </c:pt>
                <c:pt idx="2887">
                  <c:v>5.5809999999999998E-2</c:v>
                </c:pt>
                <c:pt idx="2888">
                  <c:v>5.6354000000000001E-2</c:v>
                </c:pt>
                <c:pt idx="2889">
                  <c:v>5.6492000000000021E-2</c:v>
                </c:pt>
                <c:pt idx="2890">
                  <c:v>5.6751000000000003E-2</c:v>
                </c:pt>
                <c:pt idx="2891">
                  <c:v>5.6828999999999998E-2</c:v>
                </c:pt>
                <c:pt idx="2892">
                  <c:v>5.6751000000000003E-2</c:v>
                </c:pt>
                <c:pt idx="2893">
                  <c:v>5.6672E-2</c:v>
                </c:pt>
                <c:pt idx="2894">
                  <c:v>5.6637E-2</c:v>
                </c:pt>
                <c:pt idx="2895">
                  <c:v>5.6464000000000014E-2</c:v>
                </c:pt>
                <c:pt idx="2896">
                  <c:v>5.6197000000000004E-2</c:v>
                </c:pt>
                <c:pt idx="2897">
                  <c:v>5.6068000000000014E-2</c:v>
                </c:pt>
                <c:pt idx="2898">
                  <c:v>5.6108999999999999E-2</c:v>
                </c:pt>
                <c:pt idx="2899">
                  <c:v>5.6153999999999996E-2</c:v>
                </c:pt>
                <c:pt idx="2900">
                  <c:v>5.6257999999999996E-2</c:v>
                </c:pt>
                <c:pt idx="2901">
                  <c:v>5.6500999999999996E-2</c:v>
                </c:pt>
                <c:pt idx="2902">
                  <c:v>5.6882000000000016E-2</c:v>
                </c:pt>
                <c:pt idx="2903">
                  <c:v>5.740000000000002E-2</c:v>
                </c:pt>
                <c:pt idx="2904">
                  <c:v>5.8057000000000004E-2</c:v>
                </c:pt>
                <c:pt idx="2905">
                  <c:v>5.791300000000002E-2</c:v>
                </c:pt>
                <c:pt idx="2906">
                  <c:v>5.7569000000000002E-2</c:v>
                </c:pt>
                <c:pt idx="2907">
                  <c:v>5.7903000000000017E-2</c:v>
                </c:pt>
                <c:pt idx="2908">
                  <c:v>5.7578000000000004E-2</c:v>
                </c:pt>
                <c:pt idx="2909">
                  <c:v>5.7437000000000023E-2</c:v>
                </c:pt>
                <c:pt idx="2910">
                  <c:v>5.7551000000000012E-2</c:v>
                </c:pt>
                <c:pt idx="2911">
                  <c:v>5.7471000000000001E-2</c:v>
                </c:pt>
                <c:pt idx="2912">
                  <c:v>5.748300000000002E-2</c:v>
                </c:pt>
                <c:pt idx="2913">
                  <c:v>5.7546000000000014E-2</c:v>
                </c:pt>
                <c:pt idx="2914">
                  <c:v>5.7555000000000002E-2</c:v>
                </c:pt>
                <c:pt idx="2915">
                  <c:v>5.7505000000000001E-2</c:v>
                </c:pt>
                <c:pt idx="2916">
                  <c:v>5.756200000000003E-2</c:v>
                </c:pt>
                <c:pt idx="2917">
                  <c:v>5.7548999999999996E-2</c:v>
                </c:pt>
                <c:pt idx="2918">
                  <c:v>5.7447000000000012E-2</c:v>
                </c:pt>
                <c:pt idx="2919">
                  <c:v>5.7317000000000028E-2</c:v>
                </c:pt>
                <c:pt idx="2920">
                  <c:v>5.7498000000000021E-2</c:v>
                </c:pt>
                <c:pt idx="2921">
                  <c:v>5.759400000000002E-2</c:v>
                </c:pt>
                <c:pt idx="2922">
                  <c:v>5.7633000000000018E-2</c:v>
                </c:pt>
                <c:pt idx="2923">
                  <c:v>5.7364000000000019E-2</c:v>
                </c:pt>
                <c:pt idx="2924">
                  <c:v>5.7215000000000002E-2</c:v>
                </c:pt>
                <c:pt idx="2925">
                  <c:v>5.7214000000000015E-2</c:v>
                </c:pt>
                <c:pt idx="2926">
                  <c:v>5.7364000000000019E-2</c:v>
                </c:pt>
                <c:pt idx="2927">
                  <c:v>5.7253999999999999E-2</c:v>
                </c:pt>
                <c:pt idx="2928">
                  <c:v>5.7170000000000012E-2</c:v>
                </c:pt>
                <c:pt idx="2929">
                  <c:v>5.7159000000000001E-2</c:v>
                </c:pt>
                <c:pt idx="2930">
                  <c:v>5.6938999999999997E-2</c:v>
                </c:pt>
                <c:pt idx="2931">
                  <c:v>5.6387000000000013E-2</c:v>
                </c:pt>
                <c:pt idx="2932">
                  <c:v>5.6265999999999997E-2</c:v>
                </c:pt>
                <c:pt idx="2933">
                  <c:v>5.6191000000000012E-2</c:v>
                </c:pt>
                <c:pt idx="2934">
                  <c:v>5.6340999999999995E-2</c:v>
                </c:pt>
                <c:pt idx="2935">
                  <c:v>5.6567000000000013E-2</c:v>
                </c:pt>
                <c:pt idx="2936">
                  <c:v>5.6701000000000001E-2</c:v>
                </c:pt>
                <c:pt idx="2937">
                  <c:v>5.6670999999999985E-2</c:v>
                </c:pt>
                <c:pt idx="2938">
                  <c:v>5.6670999999999985E-2</c:v>
                </c:pt>
                <c:pt idx="2939">
                  <c:v>5.6658E-2</c:v>
                </c:pt>
                <c:pt idx="2940">
                  <c:v>5.6582000000000014E-2</c:v>
                </c:pt>
                <c:pt idx="2941">
                  <c:v>5.6551999999999998E-2</c:v>
                </c:pt>
                <c:pt idx="2942">
                  <c:v>5.6505E-2</c:v>
                </c:pt>
                <c:pt idx="2943">
                  <c:v>5.6448999999999985E-2</c:v>
                </c:pt>
                <c:pt idx="2944">
                  <c:v>5.6364000000000004E-2</c:v>
                </c:pt>
                <c:pt idx="2945">
                  <c:v>5.6249999999999981E-2</c:v>
                </c:pt>
                <c:pt idx="2946">
                  <c:v>5.6106000000000003E-2</c:v>
                </c:pt>
                <c:pt idx="2947">
                  <c:v>5.5934000000000011E-2</c:v>
                </c:pt>
                <c:pt idx="2948">
                  <c:v>5.5932000000000016E-2</c:v>
                </c:pt>
                <c:pt idx="2949">
                  <c:v>5.6075E-2</c:v>
                </c:pt>
                <c:pt idx="2950">
                  <c:v>5.5898000000000017E-2</c:v>
                </c:pt>
                <c:pt idx="2951">
                  <c:v>5.6085000000000003E-2</c:v>
                </c:pt>
                <c:pt idx="2952">
                  <c:v>5.6173000000000001E-2</c:v>
                </c:pt>
                <c:pt idx="2953">
                  <c:v>5.5940000000000004E-2</c:v>
                </c:pt>
                <c:pt idx="2954">
                  <c:v>5.5961000000000004E-2</c:v>
                </c:pt>
                <c:pt idx="2955">
                  <c:v>5.5937000000000014E-2</c:v>
                </c:pt>
                <c:pt idx="2956">
                  <c:v>5.5944000000000001E-2</c:v>
                </c:pt>
                <c:pt idx="2957">
                  <c:v>5.5969000000000012E-2</c:v>
                </c:pt>
                <c:pt idx="2958">
                  <c:v>5.5957000000000014E-2</c:v>
                </c:pt>
                <c:pt idx="2959">
                  <c:v>5.6028999999999995E-2</c:v>
                </c:pt>
                <c:pt idx="2960">
                  <c:v>5.5933000000000017E-2</c:v>
                </c:pt>
                <c:pt idx="2961">
                  <c:v>5.5890000000000016E-2</c:v>
                </c:pt>
                <c:pt idx="2962">
                  <c:v>5.5884000000000003E-2</c:v>
                </c:pt>
                <c:pt idx="2963">
                  <c:v>5.5875000000000001E-2</c:v>
                </c:pt>
                <c:pt idx="2964">
                  <c:v>5.5954000000000004E-2</c:v>
                </c:pt>
                <c:pt idx="2965">
                  <c:v>5.5863000000000017E-2</c:v>
                </c:pt>
                <c:pt idx="2966">
                  <c:v>5.5851999999999999E-2</c:v>
                </c:pt>
                <c:pt idx="2967">
                  <c:v>5.5676000000000003E-2</c:v>
                </c:pt>
                <c:pt idx="2968">
                  <c:v>5.5342000000000016E-2</c:v>
                </c:pt>
                <c:pt idx="2969">
                  <c:v>5.536700000000002E-2</c:v>
                </c:pt>
                <c:pt idx="2970">
                  <c:v>5.5065000000000003E-2</c:v>
                </c:pt>
                <c:pt idx="2971">
                  <c:v>5.4786000000000036E-2</c:v>
                </c:pt>
                <c:pt idx="2972">
                  <c:v>5.5036000000000022E-2</c:v>
                </c:pt>
                <c:pt idx="2973">
                  <c:v>5.4677000000000003E-2</c:v>
                </c:pt>
                <c:pt idx="2974">
                  <c:v>5.4479000000000014E-2</c:v>
                </c:pt>
                <c:pt idx="2975">
                  <c:v>5.4753000000000024E-2</c:v>
                </c:pt>
                <c:pt idx="2976">
                  <c:v>5.4440000000000002E-2</c:v>
                </c:pt>
                <c:pt idx="2977">
                  <c:v>5.4149999999999997E-2</c:v>
                </c:pt>
                <c:pt idx="2978">
                  <c:v>5.4131000000000012E-2</c:v>
                </c:pt>
                <c:pt idx="2979">
                  <c:v>5.4141000000000002E-2</c:v>
                </c:pt>
                <c:pt idx="2980">
                  <c:v>5.4067000000000025E-2</c:v>
                </c:pt>
                <c:pt idx="2981">
                  <c:v>5.4039000000000018E-2</c:v>
                </c:pt>
                <c:pt idx="2982">
                  <c:v>5.4248999999999999E-2</c:v>
                </c:pt>
                <c:pt idx="2983">
                  <c:v>5.4453000000000022E-2</c:v>
                </c:pt>
                <c:pt idx="2984">
                  <c:v>5.4378000000000017E-2</c:v>
                </c:pt>
                <c:pt idx="2985">
                  <c:v>5.4301000000000016E-2</c:v>
                </c:pt>
                <c:pt idx="2986">
                  <c:v>5.4173000000000013E-2</c:v>
                </c:pt>
                <c:pt idx="2987">
                  <c:v>5.3971999999999985E-2</c:v>
                </c:pt>
                <c:pt idx="2988">
                  <c:v>5.3698000000000003E-2</c:v>
                </c:pt>
                <c:pt idx="2989">
                  <c:v>5.3351000000000003E-2</c:v>
                </c:pt>
                <c:pt idx="2990">
                  <c:v>5.3089999999999998E-2</c:v>
                </c:pt>
                <c:pt idx="2991">
                  <c:v>5.3671999999999984E-2</c:v>
                </c:pt>
                <c:pt idx="2992">
                  <c:v>5.3873999999999998E-2</c:v>
                </c:pt>
                <c:pt idx="2993">
                  <c:v>5.3790000000000011E-2</c:v>
                </c:pt>
                <c:pt idx="2994">
                  <c:v>5.4110000000000019E-2</c:v>
                </c:pt>
                <c:pt idx="2995">
                  <c:v>5.4154000000000015E-2</c:v>
                </c:pt>
                <c:pt idx="2996">
                  <c:v>5.4079000000000002E-2</c:v>
                </c:pt>
                <c:pt idx="2997">
                  <c:v>5.4193000000000019E-2</c:v>
                </c:pt>
                <c:pt idx="2998">
                  <c:v>5.4310000000000018E-2</c:v>
                </c:pt>
                <c:pt idx="2999">
                  <c:v>5.4059000000000003E-2</c:v>
                </c:pt>
                <c:pt idx="3000">
                  <c:v>5.3914000000000004E-2</c:v>
                </c:pt>
                <c:pt idx="3001">
                  <c:v>5.4041000000000013E-2</c:v>
                </c:pt>
                <c:pt idx="3002">
                  <c:v>5.4009000000000015E-2</c:v>
                </c:pt>
                <c:pt idx="3003">
                  <c:v>5.4013000000000026E-2</c:v>
                </c:pt>
                <c:pt idx="3004">
                  <c:v>5.4018000000000024E-2</c:v>
                </c:pt>
                <c:pt idx="3005">
                  <c:v>5.4071000000000001E-2</c:v>
                </c:pt>
                <c:pt idx="3006">
                  <c:v>5.4143000000000004E-2</c:v>
                </c:pt>
                <c:pt idx="3007">
                  <c:v>5.4066000000000031E-2</c:v>
                </c:pt>
                <c:pt idx="3008">
                  <c:v>5.4063000000000021E-2</c:v>
                </c:pt>
                <c:pt idx="3009">
                  <c:v>5.4333000000000027E-2</c:v>
                </c:pt>
                <c:pt idx="3010">
                  <c:v>5.4695000000000014E-2</c:v>
                </c:pt>
                <c:pt idx="3011">
                  <c:v>5.5308000000000017E-2</c:v>
                </c:pt>
                <c:pt idx="3012">
                  <c:v>5.5000000000000014E-2</c:v>
                </c:pt>
                <c:pt idx="3013">
                  <c:v>5.4608000000000004E-2</c:v>
                </c:pt>
                <c:pt idx="3014">
                  <c:v>5.4929000000000013E-2</c:v>
                </c:pt>
                <c:pt idx="3015">
                  <c:v>5.4362000000000035E-2</c:v>
                </c:pt>
                <c:pt idx="3016">
                  <c:v>5.437400000000002E-2</c:v>
                </c:pt>
                <c:pt idx="3017">
                  <c:v>5.5074999999999999E-2</c:v>
                </c:pt>
                <c:pt idx="3018">
                  <c:v>5.5184999999999998E-2</c:v>
                </c:pt>
                <c:pt idx="3019">
                  <c:v>5.5196000000000023E-2</c:v>
                </c:pt>
                <c:pt idx="3020">
                  <c:v>5.5256000000000013E-2</c:v>
                </c:pt>
                <c:pt idx="3021">
                  <c:v>5.5298000000000014E-2</c:v>
                </c:pt>
                <c:pt idx="3022">
                  <c:v>5.5284E-2</c:v>
                </c:pt>
                <c:pt idx="3023">
                  <c:v>5.5273999999999997E-2</c:v>
                </c:pt>
                <c:pt idx="3024">
                  <c:v>5.5285000000000001E-2</c:v>
                </c:pt>
                <c:pt idx="3025">
                  <c:v>5.5292000000000022E-2</c:v>
                </c:pt>
                <c:pt idx="3026">
                  <c:v>5.5288000000000004E-2</c:v>
                </c:pt>
                <c:pt idx="3027">
                  <c:v>5.5293000000000016E-2</c:v>
                </c:pt>
                <c:pt idx="3028">
                  <c:v>5.5335000000000016E-2</c:v>
                </c:pt>
                <c:pt idx="3029">
                  <c:v>5.5521000000000001E-2</c:v>
                </c:pt>
              </c:numCache>
            </c:numRef>
          </c:yVal>
        </c:ser>
        <c:axId val="81468032"/>
        <c:axId val="81502976"/>
      </c:scatterChart>
      <c:valAx>
        <c:axId val="81468032"/>
        <c:scaling>
          <c:orientation val="minMax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</a:t>
                </a:r>
                <a:r>
                  <a:rPr lang="en-US" baseline="0"/>
                  <a:t> [ms]</a:t>
                </a:r>
                <a:endParaRPr lang="en-US"/>
              </a:p>
            </c:rich>
          </c:tx>
          <c:layout/>
        </c:title>
        <c:numFmt formatCode="0" sourceLinked="1"/>
        <c:tickLblPos val="nextTo"/>
        <c:crossAx val="81502976"/>
        <c:crosses val="autoZero"/>
        <c:crossBetween val="midCat"/>
      </c:valAx>
      <c:valAx>
        <c:axId val="81502976"/>
        <c:scaling>
          <c:orientation val="minMax"/>
          <c:max val="0.2"/>
          <c:min val="-2.0000000000000014E-2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Udiode [V]</a:t>
                </a:r>
              </a:p>
            </c:rich>
          </c:tx>
          <c:layout/>
        </c:title>
        <c:numFmt formatCode="General" sourceLinked="1"/>
        <c:tickLblPos val="nextTo"/>
        <c:crossAx val="8146803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9116554875085014"/>
          <c:y val="0.52657098464698548"/>
          <c:w val="0.29195610965296043"/>
          <c:h val="0.18165437941052542"/>
        </c:manualLayout>
      </c:layout>
      <c:spPr>
        <a:solidFill>
          <a:sysClr val="window" lastClr="FFFFFF"/>
        </a:solidFill>
      </c:sp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7FDB-005E-44AE-B9A2-92C3146C1894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E5C7D-B3C2-46D1-9800-799D4155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7FDB-005E-44AE-B9A2-92C3146C1894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E5C7D-B3C2-46D1-9800-799D4155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7FDB-005E-44AE-B9A2-92C3146C1894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E5C7D-B3C2-46D1-9800-799D4155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7FDB-005E-44AE-B9A2-92C3146C1894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E5C7D-B3C2-46D1-9800-799D4155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7FDB-005E-44AE-B9A2-92C3146C1894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E5C7D-B3C2-46D1-9800-799D4155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7FDB-005E-44AE-B9A2-92C3146C1894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E5C7D-B3C2-46D1-9800-799D4155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7FDB-005E-44AE-B9A2-92C3146C1894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E5C7D-B3C2-46D1-9800-799D4155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7FDB-005E-44AE-B9A2-92C3146C1894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E5C7D-B3C2-46D1-9800-799D4155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7FDB-005E-44AE-B9A2-92C3146C1894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E5C7D-B3C2-46D1-9800-799D4155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7FDB-005E-44AE-B9A2-92C3146C1894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E5C7D-B3C2-46D1-9800-799D4155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7FDB-005E-44AE-B9A2-92C3146C1894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E5C7D-B3C2-46D1-9800-799D4155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D7FDB-005E-44AE-B9A2-92C3146C1894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E5C7D-B3C2-46D1-9800-799D4155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BLM – QPS test 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Combined measurement of beam loss with BLM and nQPS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Result: test3 2b + pilot horizontal bump beam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>
            <a:normAutofit/>
          </a:bodyPr>
          <a:lstStyle/>
          <a:p>
            <a:r>
              <a:rPr lang="en-US" dirty="0" smtClean="0"/>
              <a:t>Intensity of beam 1.7e11</a:t>
            </a:r>
          </a:p>
          <a:p>
            <a:r>
              <a:rPr lang="en-US" dirty="0" smtClean="0"/>
              <a:t>BLM could monitor increasing losses at MQ14R2</a:t>
            </a:r>
          </a:p>
          <a:p>
            <a:r>
              <a:rPr lang="en-US" dirty="0" smtClean="0"/>
              <a:t>DQQDL triggered quench in dipole C14R2</a:t>
            </a:r>
          </a:p>
          <a:p>
            <a:r>
              <a:rPr lang="en-US" dirty="0" smtClean="0"/>
              <a:t>DQQDS in MQ14R2 didn’t trigger</a:t>
            </a:r>
          </a:p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1: DQQDL postmortem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295400"/>
            <a:ext cx="605092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 rot="5400000">
            <a:off x="1333500" y="2933700"/>
            <a:ext cx="26670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762000" y="3124200"/>
            <a:ext cx="30480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286000" y="4495800"/>
            <a:ext cx="381000" cy="1588"/>
          </a:xfrm>
          <a:prstGeom prst="straightConnector1">
            <a:avLst/>
          </a:prstGeom>
          <a:ln w="2222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362200" y="4648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~0.5s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66800" y="60198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MB14R2 quenched asymmetrically, detected by </a:t>
            </a:r>
            <a:r>
              <a:rPr lang="en-US" dirty="0" err="1" smtClean="0">
                <a:sym typeface="Wingdings" pitchFamily="2" charset="2"/>
              </a:rPr>
              <a:t>oQPS</a:t>
            </a:r>
            <a:r>
              <a:rPr lang="en-US" dirty="0" smtClean="0">
                <a:sym typeface="Wingdings" pitchFamily="2" charset="2"/>
              </a:rPr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successful tests (1+2) with nQPS recordings</a:t>
            </a:r>
          </a:p>
          <a:p>
            <a:r>
              <a:rPr lang="en-US" dirty="0" smtClean="0"/>
              <a:t>DQQBS provided “heater firing protection”</a:t>
            </a:r>
            <a:br>
              <a:rPr lang="en-US" dirty="0" smtClean="0"/>
            </a:br>
            <a:r>
              <a:rPr lang="en-US" dirty="0" smtClean="0"/>
              <a:t>(will not work with more bunches)</a:t>
            </a:r>
          </a:p>
          <a:p>
            <a:r>
              <a:rPr lang="en-US" dirty="0" smtClean="0"/>
              <a:t>Quenches with vertical bump in MQ rather slow events ~5-6s until ~150mV is reached</a:t>
            </a:r>
          </a:p>
          <a:p>
            <a:r>
              <a:rPr lang="en-US" dirty="0" smtClean="0"/>
              <a:t>Quenches </a:t>
            </a:r>
            <a:r>
              <a:rPr lang="en-US" smtClean="0"/>
              <a:t>with horizontal bump </a:t>
            </a:r>
            <a:r>
              <a:rPr lang="en-US" dirty="0" smtClean="0"/>
              <a:t>in MB rather fast </a:t>
            </a:r>
            <a:r>
              <a:rPr lang="en-US" dirty="0" smtClean="0">
                <a:sym typeface="Wingdings" pitchFamily="2" charset="2"/>
              </a:rPr>
              <a:t>0.5s until heaters fired by </a:t>
            </a:r>
            <a:r>
              <a:rPr lang="en-US" dirty="0" err="1" smtClean="0">
                <a:sym typeface="Wingdings" pitchFamily="2" charset="2"/>
              </a:rPr>
              <a:t>oQPS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nQPS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813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Special version of DQQDS board which is able to trigger internal buffer at specified level</a:t>
            </a:r>
          </a:p>
          <a:p>
            <a:r>
              <a:rPr lang="en-US" dirty="0" smtClean="0"/>
              <a:t>DQQDS board are installed in </a:t>
            </a:r>
            <a:br>
              <a:rPr lang="en-US" dirty="0" smtClean="0"/>
            </a:br>
            <a:r>
              <a:rPr lang="en-US" dirty="0" smtClean="0"/>
              <a:t>B14R2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MQ13R2, MQ15R2 and </a:t>
            </a:r>
            <a:br>
              <a:rPr lang="en-US" dirty="0" smtClean="0"/>
            </a:br>
            <a:r>
              <a:rPr lang="en-US" dirty="0" smtClean="0"/>
              <a:t>B15R2 </a:t>
            </a:r>
            <a:r>
              <a:rPr lang="en-US" dirty="0" smtClean="0">
                <a:sym typeface="Wingdings" pitchFamily="2" charset="2"/>
              </a:rPr>
              <a:t>MQ14R2, MQ16R2</a:t>
            </a:r>
            <a:endParaRPr lang="en-US" dirty="0" smtClean="0"/>
          </a:p>
          <a:p>
            <a:r>
              <a:rPr lang="en-US" dirty="0" smtClean="0"/>
              <a:t>Trigger level can be set from CCC</a:t>
            </a:r>
          </a:p>
          <a:p>
            <a:r>
              <a:rPr lang="en-US" dirty="0" smtClean="0">
                <a:sym typeface="Wingdings" pitchFamily="2" charset="2"/>
              </a:rPr>
              <a:t>If magnet shows a “</a:t>
            </a:r>
            <a:r>
              <a:rPr lang="en-US" dirty="0" err="1" smtClean="0">
                <a:sym typeface="Wingdings" pitchFamily="2" charset="2"/>
              </a:rPr>
              <a:t>quenchino</a:t>
            </a:r>
            <a:r>
              <a:rPr lang="en-US" dirty="0" smtClean="0">
                <a:sym typeface="Wingdings" pitchFamily="2" charset="2"/>
              </a:rPr>
              <a:t>” which exceeds the buffer’s trigger level, we’ll record it</a:t>
            </a:r>
          </a:p>
          <a:p>
            <a:endParaRPr lang="en-US" dirty="0">
              <a:sym typeface="Wingdings" pitchFamily="2" charset="2"/>
            </a:endParaRP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3 tests in campaign: 2 and 3 bunches vertical Bump with maximum in MQ14R2</a:t>
            </a:r>
            <a:br>
              <a:rPr lang="en-US" dirty="0" smtClean="0"/>
            </a:br>
            <a:r>
              <a:rPr lang="en-US" dirty="0" smtClean="0"/>
              <a:t>2 bunches horizontal bump</a:t>
            </a:r>
          </a:p>
          <a:p>
            <a:r>
              <a:rPr lang="en-US" dirty="0" smtClean="0"/>
              <a:t>Operation mode: circulating beam</a:t>
            </a:r>
          </a:p>
          <a:p>
            <a:r>
              <a:rPr lang="en-US" dirty="0" smtClean="0"/>
              <a:t>Beam intensity up to 2.4e11 </a:t>
            </a:r>
            <a:br>
              <a:rPr lang="en-US" dirty="0" smtClean="0"/>
            </a:br>
            <a:r>
              <a:rPr lang="en-US" dirty="0" smtClean="0"/>
              <a:t>(3 bunches + pilot)</a:t>
            </a:r>
          </a:p>
          <a:p>
            <a:r>
              <a:rPr lang="en-US" dirty="0" smtClean="0"/>
              <a:t>BLM on MQ14R2 records radiation level</a:t>
            </a:r>
          </a:p>
          <a:p>
            <a:r>
              <a:rPr lang="en-US" dirty="0" smtClean="0"/>
              <a:t>Goal: correlation between BLM levels and eventual quench of magnet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Result: test1 3b + pilot vertical bump beam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Intensity of beam 2.4e11</a:t>
            </a:r>
          </a:p>
          <a:p>
            <a:r>
              <a:rPr lang="en-US" dirty="0" smtClean="0"/>
              <a:t>BLM could monitor increasing losses at MQ14R2</a:t>
            </a:r>
          </a:p>
          <a:p>
            <a:r>
              <a:rPr lang="en-US" dirty="0" smtClean="0"/>
              <a:t>DQQDS triggered internal buffer</a:t>
            </a:r>
          </a:p>
          <a:p>
            <a:r>
              <a:rPr lang="en-US" dirty="0" smtClean="0"/>
              <a:t>DQQBS exceeded threshold and opened the switch (artifact due to inductive compensation inside BS board)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Quenchino</a:t>
            </a:r>
            <a:r>
              <a:rPr lang="en-US" dirty="0" smtClean="0"/>
              <a:t> lasted for ~6s until stopped by EE</a:t>
            </a:r>
          </a:p>
          <a:p>
            <a:r>
              <a:rPr lang="en-US" dirty="0" smtClean="0"/>
              <a:t>Umag rose up to 155mV</a:t>
            </a:r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1: SymQ buffer + logging data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1: DQQBS postmortem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5057" y="1600200"/>
            <a:ext cx="609388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 rot="5400000">
            <a:off x="4686300" y="3848100"/>
            <a:ext cx="16002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3619500" y="3848100"/>
            <a:ext cx="16002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495800" y="4495800"/>
            <a:ext cx="914400" cy="1588"/>
          </a:xfrm>
          <a:prstGeom prst="straightConnector1">
            <a:avLst/>
          </a:prstGeom>
          <a:ln w="2222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00600" y="4572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~5s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Result: test2 2b + pilot vertical bump beam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Intensity of beam 1.6e11</a:t>
            </a:r>
          </a:p>
          <a:p>
            <a:r>
              <a:rPr lang="en-US" dirty="0" smtClean="0"/>
              <a:t>BLM could monitor increasing losses at MQ14R2</a:t>
            </a:r>
          </a:p>
          <a:p>
            <a:r>
              <a:rPr lang="en-US" dirty="0" smtClean="0"/>
              <a:t>DQQDS triggered internal buffer</a:t>
            </a:r>
          </a:p>
          <a:p>
            <a:r>
              <a:rPr lang="en-US" dirty="0" smtClean="0"/>
              <a:t>DQQBS exceeded threshold and opened the switch (artifact due to inductive compensation inside BS board)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Quenchino</a:t>
            </a:r>
            <a:r>
              <a:rPr lang="en-US" dirty="0" smtClean="0"/>
              <a:t> lasted for ~6s until stopped by EE</a:t>
            </a:r>
          </a:p>
          <a:p>
            <a:r>
              <a:rPr lang="en-US" dirty="0" smtClean="0"/>
              <a:t>Umag rose up to 140mV</a:t>
            </a:r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12:29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1: DQQBS postmortem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0"/>
            <a:ext cx="605092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 rot="5400000">
            <a:off x="4533900" y="3390900"/>
            <a:ext cx="16002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3238500" y="3390900"/>
            <a:ext cx="16002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114800" y="4038600"/>
            <a:ext cx="1143000" cy="1588"/>
          </a:xfrm>
          <a:prstGeom prst="straightConnector1">
            <a:avLst/>
          </a:prstGeom>
          <a:ln w="2222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19600" y="4114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~6s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1379</TotalTime>
  <Words>298</Words>
  <Application>Microsoft Office PowerPoint</Application>
  <PresentationFormat>On-screen Show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BLM – QPS test II</vt:lpstr>
      <vt:lpstr>nQPS Setup</vt:lpstr>
      <vt:lpstr>Experiment</vt:lpstr>
      <vt:lpstr>Result: test1 3b + pilot vertical bump beam 3</vt:lpstr>
      <vt:lpstr>Test 1: SymQ buffer + logging data</vt:lpstr>
      <vt:lpstr>Test 1: DQQBS postmortem</vt:lpstr>
      <vt:lpstr>Result: test2 2b + pilot vertical bump beam 2</vt:lpstr>
      <vt:lpstr>12:29</vt:lpstr>
      <vt:lpstr>Test 1: DQQBS postmortem</vt:lpstr>
      <vt:lpstr>Result: test3 2b + pilot horizontal bump beam 1</vt:lpstr>
      <vt:lpstr>Test 1: DQQDL postmortem</vt:lpstr>
      <vt:lpstr>Conclusion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BLM – QPS test</dc:title>
  <dc:creator>jstecker</dc:creator>
  <cp:lastModifiedBy>jtock</cp:lastModifiedBy>
  <cp:revision>15</cp:revision>
  <dcterms:created xsi:type="dcterms:W3CDTF">2010-09-28T09:43:03Z</dcterms:created>
  <dcterms:modified xsi:type="dcterms:W3CDTF">2010-10-13T08:56:55Z</dcterms:modified>
</cp:coreProperties>
</file>