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27" d="100"/>
          <a:sy n="127" d="100"/>
        </p:scale>
        <p:origin x="29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8879C-03E6-45E5-8672-A7B3FC76D7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CDBFC8-550B-4A81-8EC8-28D9D7AE3F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8F6B07-A1D6-46B9-82CF-076B46015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C4497-2BD2-4E86-AC89-2DDABBD0C20C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ADB7CA-A35D-4270-9346-3C69B6E93C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92A22A-F98A-43F2-A950-ADF938108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7ADD7-5025-45DC-A311-84297B64CA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6710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97393D-0B93-40DC-9B75-ACF56DB2C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01CD13-1833-4EFE-8651-D2516F675F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90E395-B025-420D-9A86-82B729DC51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C4497-2BD2-4E86-AC89-2DDABBD0C20C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7A4CB6-6036-45D7-9561-69FD2FDBF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4C271C-1B77-4A6D-83D5-6675CDD24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7ADD7-5025-45DC-A311-84297B64CA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7249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69F259E-CC0B-41B3-B6A3-6C71CDE8C2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5B97D2-D2FC-4AE9-BEFB-73883134A1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C748A0-063B-45EF-909E-958DF5E425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C4497-2BD2-4E86-AC89-2DDABBD0C20C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CF7061-E893-4D41-9E66-3224DA45B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E8F4DB-4ED0-4FA1-85FC-EA82234F18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7ADD7-5025-45DC-A311-84297B64CA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9922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864123-9DEC-4A93-B553-AEDBAFB43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6A317A-68DD-4398-96C2-A8527F61C9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5327E6-148E-48F7-8E77-5CD27D8CAC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C4497-2BD2-4E86-AC89-2DDABBD0C20C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68B845-4CB0-40F2-BEDD-F1484A75A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2E6DEA-2F27-471A-A964-C2EDB3EA1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7ADD7-5025-45DC-A311-84297B64CA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5419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2921D6-E8FD-45F1-8E53-7AA2DC8728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321E16-7AC0-47E7-88B6-7CEDBD765B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851F70-2A7C-4FAA-8325-70B00EEE6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C4497-2BD2-4E86-AC89-2DDABBD0C20C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C27A9D-41EF-4A0E-BF98-CEC689486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3666D2-80FA-4CB8-986B-49C0C815B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7ADD7-5025-45DC-A311-84297B64CA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6129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8B1F7B-3022-417C-81A5-1D642B4307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D9C017-E16A-4919-9CBF-EA7DB8236D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D025BF-F4D6-4A8A-B741-38FD50DE3C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7DE517-C974-4F38-A874-EF86DE4F74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C4497-2BD2-4E86-AC89-2DDABBD0C20C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E3CACD-28FA-469E-921C-27942E2FEF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AF36A2-5FC6-4034-A648-8BC9DF74D6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7ADD7-5025-45DC-A311-84297B64CA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5412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14C4F6-C59E-48E9-A7E5-5BC3CE7E6F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1C5CB6-5C7C-4E4B-91BE-5BAC22556E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8C3F76-256E-4DE8-95E9-6B1611A01E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53C7415-F26F-4B58-93CF-EDAC685211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60AF22C-64EF-4B37-83A1-3EC301CA263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30B6C3D-70B5-452D-8FB6-C80C44ED66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C4497-2BD2-4E86-AC89-2DDABBD0C20C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FFFFA88-F3BC-439A-A7C7-F815BE5B5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2448C58-8076-4322-BE28-6390DEE6F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7ADD7-5025-45DC-A311-84297B64CA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4839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1E6919-8894-4D76-A16F-3986912F8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300BA0-733D-48CB-BDBB-234D1958E4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C4497-2BD2-4E86-AC89-2DDABBD0C20C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8D188F-A973-42DE-9BB6-6B179C69E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DA19ED-65CC-49F6-965B-8BC77CF69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7ADD7-5025-45DC-A311-84297B64CA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3945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88E799-BA58-4739-B755-80119A3656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C4497-2BD2-4E86-AC89-2DDABBD0C20C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2775DD-0EFA-455B-831A-405611DD70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81838D-E92C-4F04-81A0-3067A2B2F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7ADD7-5025-45DC-A311-84297B64CA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2633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AC30B-965C-48A6-9AFE-7F91DD9A9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4B80EC-6E0C-4CAD-BF2E-00233D155E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E932B1-3F57-4344-92F4-3AE797836D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10D989-57F8-4E08-92DF-612CCE6CB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C4497-2BD2-4E86-AC89-2DDABBD0C20C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5F4AB9-EBD6-40E8-BEAB-44050FE4D5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A00C56-4BF9-4EED-A3A9-AD7A5992B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7ADD7-5025-45DC-A311-84297B64CA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1190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53D97A-0A89-4FE0-B04D-ECBE16E862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59C8A2-8F86-4FD5-94E9-B0C69610E6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41D461-796D-483B-BB2C-E853719B22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6EF3B9-9786-4123-869C-B93E52201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C4497-2BD2-4E86-AC89-2DDABBD0C20C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1F1D36-7223-4488-9ACF-99A4AE784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448C12-852A-4A92-9CF4-479E7AD782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7ADD7-5025-45DC-A311-84297B64CA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9803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E637886-1D98-4861-8F3A-5EE491818A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3CBE50-CDF2-446B-AA3D-8A93B96655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D4C1D0-B1AB-4140-8E60-BC47D23671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FC4497-2BD2-4E86-AC89-2DDABBD0C20C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F7C412-8E48-4A2F-8A52-D5A5D0A598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210114-7C88-4D37-9504-EE89AED5F9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A7ADD7-5025-45DC-A311-84297B64CA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810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6376806-6E4D-4134-BDA9-FD3AF75AA1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HORIZON-INFRA-2022-TECH-01-01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58F7E18-3121-4FCC-A290-E1E775F6CF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F5C7D59-07E1-42CB-99FE-CB38CD1896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2641764"/>
              </p:ext>
            </p:extLst>
          </p:nvPr>
        </p:nvGraphicFramePr>
        <p:xfrm>
          <a:off x="1524000" y="1609306"/>
          <a:ext cx="9144000" cy="49463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98159511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322615346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346868644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149896100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1940774033"/>
                    </a:ext>
                  </a:extLst>
                </a:gridCol>
              </a:tblGrid>
              <a:tr h="667591">
                <a:tc>
                  <a:txBody>
                    <a:bodyPr/>
                    <a:lstStyle/>
                    <a:p>
                      <a:r>
                        <a:rPr lang="en-US" dirty="0" err="1"/>
                        <a:t>Workpackage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EU Contribution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Matching funds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 funds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Interested institutions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1988582"/>
                  </a:ext>
                </a:extLst>
              </a:tr>
              <a:tr h="386779">
                <a:tc>
                  <a:txBody>
                    <a:bodyPr/>
                    <a:lstStyle/>
                    <a:p>
                      <a:r>
                        <a:rPr lang="en-US" dirty="0" smtClean="0"/>
                        <a:t>Management &amp; outreach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0.4M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i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0.4M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0293930"/>
                  </a:ext>
                </a:extLst>
              </a:tr>
              <a:tr h="650386">
                <a:tc>
                  <a:txBody>
                    <a:bodyPr/>
                    <a:lstStyle/>
                    <a:p>
                      <a:r>
                        <a:rPr lang="en-US" dirty="0"/>
                        <a:t>Proton Complex &amp; Target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1.7M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1M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2.7M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ESS?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3308511"/>
                  </a:ext>
                </a:extLst>
              </a:tr>
              <a:tr h="667591">
                <a:tc>
                  <a:txBody>
                    <a:bodyPr/>
                    <a:lstStyle/>
                    <a:p>
                      <a:r>
                        <a:rPr lang="en-US" dirty="0" err="1"/>
                        <a:t>Ionisation</a:t>
                      </a:r>
                      <a:r>
                        <a:rPr lang="en-US" dirty="0"/>
                        <a:t> Cooling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0.3M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0.2M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0.5M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8560430"/>
                  </a:ext>
                </a:extLst>
              </a:tr>
              <a:tr h="386779">
                <a:tc>
                  <a:txBody>
                    <a:bodyPr/>
                    <a:lstStyle/>
                    <a:p>
                      <a:r>
                        <a:rPr lang="en-US" dirty="0"/>
                        <a:t>RF &amp; test stand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1M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Daresbury?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7211929"/>
                  </a:ext>
                </a:extLst>
              </a:tr>
              <a:tr h="386779">
                <a:tc>
                  <a:txBody>
                    <a:bodyPr/>
                    <a:lstStyle/>
                    <a:p>
                      <a:r>
                        <a:rPr lang="en-US" dirty="0"/>
                        <a:t>Magnets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r>
                        <a:rPr lang="en-US" dirty="0" smtClean="0"/>
                        <a:t>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1M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863556"/>
                  </a:ext>
                </a:extLst>
              </a:tr>
              <a:tr h="386779">
                <a:tc>
                  <a:txBody>
                    <a:bodyPr/>
                    <a:lstStyle/>
                    <a:p>
                      <a:r>
                        <a:rPr lang="en-US" dirty="0"/>
                        <a:t>Cooling Cell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1M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0362172"/>
                  </a:ext>
                </a:extLst>
              </a:tr>
              <a:tr h="386779">
                <a:tc>
                  <a:txBody>
                    <a:bodyPr/>
                    <a:lstStyle/>
                    <a:p>
                      <a:r>
                        <a:rPr lang="en-US" dirty="0"/>
                        <a:t>High Energy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0.3M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0.2M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7951763"/>
                  </a:ext>
                </a:extLst>
              </a:tr>
              <a:tr h="386779">
                <a:tc>
                  <a:txBody>
                    <a:bodyPr/>
                    <a:lstStyle/>
                    <a:p>
                      <a:r>
                        <a:rPr lang="en-US" dirty="0" smtClean="0"/>
                        <a:t>Physics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0.2M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0.5M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729557"/>
                  </a:ext>
                </a:extLst>
              </a:tr>
              <a:tr h="386779">
                <a:tc>
                  <a:txBody>
                    <a:bodyPr/>
                    <a:lstStyle/>
                    <a:p>
                      <a:r>
                        <a:rPr lang="en-US" b="1" dirty="0"/>
                        <a:t>TOTAL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10M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i="1" dirty="0" smtClean="0"/>
                        <a:t>4.6M</a:t>
                      </a:r>
                      <a:endParaRPr lang="en-GB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14.4M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8150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1337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F8864F8-8D4B-46CB-937C-E7F97DD57F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HORIZON-INFRA-2022-DEV-01-01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698A584-9543-409B-BF31-B1632F23E9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F5C7D59-07E1-42CB-99FE-CB38CD1896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5133041"/>
              </p:ext>
            </p:extLst>
          </p:nvPr>
        </p:nvGraphicFramePr>
        <p:xfrm>
          <a:off x="1325479" y="1203158"/>
          <a:ext cx="10272963" cy="46530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98159511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322615346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346868644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149896100"/>
                    </a:ext>
                  </a:extLst>
                </a:gridCol>
                <a:gridCol w="2957763">
                  <a:extLst>
                    <a:ext uri="{9D8B030D-6E8A-4147-A177-3AD203B41FA5}">
                      <a16:colId xmlns:a16="http://schemas.microsoft.com/office/drawing/2014/main" val="1940774033"/>
                    </a:ext>
                  </a:extLst>
                </a:gridCol>
              </a:tblGrid>
              <a:tr h="715718">
                <a:tc>
                  <a:txBody>
                    <a:bodyPr/>
                    <a:lstStyle/>
                    <a:p>
                      <a:r>
                        <a:rPr lang="en-US" dirty="0" err="1"/>
                        <a:t>Workpackage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EU Contribution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Matching funds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 funds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Interested institutions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1988582"/>
                  </a:ext>
                </a:extLst>
              </a:tr>
              <a:tr h="445329">
                <a:tc>
                  <a:txBody>
                    <a:bodyPr/>
                    <a:lstStyle/>
                    <a:p>
                      <a:r>
                        <a:rPr lang="en-US"/>
                        <a:t>Management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i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CERN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029393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/>
                        <a:t>Proton </a:t>
                      </a:r>
                      <a:r>
                        <a:rPr lang="en-US" dirty="0" smtClean="0"/>
                        <a:t>Complex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/>
                        <a:t>0.5M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0.7M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ESS? CERN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3308511"/>
                  </a:ext>
                </a:extLst>
              </a:tr>
              <a:tr h="6675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Ionisation</a:t>
                      </a:r>
                      <a:r>
                        <a:rPr lang="en-US" dirty="0"/>
                        <a:t> </a:t>
                      </a:r>
                      <a:r>
                        <a:rPr lang="en-US" dirty="0" smtClean="0"/>
                        <a:t>Cooling &amp; Target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0.6M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/>
                        <a:t>0.2M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0.8M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Chris, CERN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8560430"/>
                  </a:ext>
                </a:extLst>
              </a:tr>
              <a:tr h="433299">
                <a:tc>
                  <a:txBody>
                    <a:bodyPr/>
                    <a:lstStyle/>
                    <a:p>
                      <a:r>
                        <a:rPr lang="en-US" dirty="0" smtClean="0"/>
                        <a:t>RF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0.3M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/>
                        <a:t>0.3M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0.6M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CEA?UK?</a:t>
                      </a:r>
                      <a:r>
                        <a:rPr lang="en-US" baseline="0" dirty="0" smtClean="0"/>
                        <a:t> DE? UROS 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7211929"/>
                  </a:ext>
                </a:extLst>
              </a:tr>
              <a:tr h="386779">
                <a:tc>
                  <a:txBody>
                    <a:bodyPr/>
                    <a:lstStyle/>
                    <a:p>
                      <a:r>
                        <a:rPr lang="en-US"/>
                        <a:t>Magnets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0.3M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/>
                        <a:t>0.3M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0.6M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INFN?CEA?KIT? Darmstadt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863556"/>
                  </a:ext>
                </a:extLst>
              </a:tr>
              <a:tr h="386779">
                <a:tc>
                  <a:txBody>
                    <a:bodyPr/>
                    <a:lstStyle/>
                    <a:p>
                      <a:r>
                        <a:rPr lang="en-US"/>
                        <a:t>Cooling Cell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0.8M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/>
                        <a:t>0.5M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1.3M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CERN,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RF&amp;Magnets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0362172"/>
                  </a:ext>
                </a:extLst>
              </a:tr>
              <a:tr h="386779">
                <a:tc>
                  <a:txBody>
                    <a:bodyPr/>
                    <a:lstStyle/>
                    <a:p>
                      <a:r>
                        <a:rPr lang="en-US"/>
                        <a:t>High Energy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0.3M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/>
                        <a:t>0.3M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0.6M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CEA?CERN? INFN (MDI)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7951763"/>
                  </a:ext>
                </a:extLst>
              </a:tr>
              <a:tr h="386779">
                <a:tc>
                  <a:txBody>
                    <a:bodyPr/>
                    <a:lstStyle/>
                    <a:p>
                      <a:r>
                        <a:rPr lang="en-US" dirty="0" smtClean="0"/>
                        <a:t>Physics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0.3M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/>
                        <a:t>0.3M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0.6M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INFN, STFC?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729557"/>
                  </a:ext>
                </a:extLst>
              </a:tr>
              <a:tr h="386779">
                <a:tc>
                  <a:txBody>
                    <a:bodyPr/>
                    <a:lstStyle/>
                    <a:p>
                      <a:r>
                        <a:rPr lang="en-US" b="1" dirty="0"/>
                        <a:t>TOTAL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3M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i="1" dirty="0"/>
                        <a:t>2.1M</a:t>
                      </a:r>
                      <a:endParaRPr lang="en-GB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5.1M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8150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227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947F2506E4E4646B744CDE35131544A" ma:contentTypeVersion="7" ma:contentTypeDescription="Create a new document." ma:contentTypeScope="" ma:versionID="5390b65de4487e45423ef570cfa59139">
  <xsd:schema xmlns:xsd="http://www.w3.org/2001/XMLSchema" xmlns:xs="http://www.w3.org/2001/XMLSchema" xmlns:p="http://schemas.microsoft.com/office/2006/metadata/properties" xmlns:ns3="1e110155-a173-47cd-b891-f412286ef773" xmlns:ns4="20570098-6542-45bc-852f-3993cdce27a5" targetNamespace="http://schemas.microsoft.com/office/2006/metadata/properties" ma:root="true" ma:fieldsID="65b400a8644647f54c64c4f7db95dd9a" ns3:_="" ns4:_="">
    <xsd:import namespace="1e110155-a173-47cd-b891-f412286ef773"/>
    <xsd:import namespace="20570098-6542-45bc-852f-3993cdce27a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110155-a173-47cd-b891-f412286ef77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0570098-6542-45bc-852f-3993cdce27a5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2B45A38-F62C-4EC3-AB62-1F73459999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e110155-a173-47cd-b891-f412286ef773"/>
    <ds:schemaRef ds:uri="20570098-6542-45bc-852f-3993cdce27a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9D948A3-B900-4E9C-843E-74F5ACA84A73}">
  <ds:schemaRefs>
    <ds:schemaRef ds:uri="http://purl.org/dc/elements/1.1/"/>
    <ds:schemaRef ds:uri="http://schemas.microsoft.com/office/2006/metadata/properties"/>
    <ds:schemaRef ds:uri="1e110155-a173-47cd-b891-f412286ef773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20570098-6542-45bc-852f-3993cdce27a5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9569822-98D9-4A2F-AB60-D8A49835645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139</Words>
  <Application>Microsoft Office PowerPoint</Application>
  <PresentationFormat>Widescreen</PresentationFormat>
  <Paragraphs>92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HORIZON-INFRA-2022-TECH-01-01</vt:lpstr>
      <vt:lpstr>HORIZON-INFRA-2022-DEV-01-01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HORIZON-INFRA-2022-TECH-01-01</dc:title>
  <dc:creator>Roberto Losito</dc:creator>
  <cp:lastModifiedBy>Roberto Losito</cp:lastModifiedBy>
  <cp:revision>21</cp:revision>
  <dcterms:created xsi:type="dcterms:W3CDTF">2021-11-25T07:39:09Z</dcterms:created>
  <dcterms:modified xsi:type="dcterms:W3CDTF">2021-11-25T15:29:43Z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0x0101003947F2506E4E4646B744CDE35131544A</vt:lpwstr>
  </property>
</Properties>
</file>