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543C65-347F-4906-9A18-92C20519471C}" v="1008" dt="2021-11-22T14:48:46.693"/>
    <p1510:client id="{12C1AFC0-C9FC-427B-983C-AF4895CAECE9}" v="10" dt="2021-11-24T14:38:54.945"/>
    <p1510:client id="{4C835684-73FF-4324-8DD0-E6606B34793E}" v="7" dt="2021-11-24T11:44:47.217"/>
    <p1510:client id="{82F1924B-A2D1-4514-A8B3-AFF92B36E886}" v="1983" dt="2021-11-22T13:40:38.1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esco velotti" userId="97768515be0e2e7d" providerId="Windows Live" clId="Web-{82F1924B-A2D1-4514-A8B3-AFF92B36E886}"/>
    <pc:docChg chg="addSld modSld">
      <pc:chgData name="francesco velotti" userId="97768515be0e2e7d" providerId="Windows Live" clId="Web-{82F1924B-A2D1-4514-A8B3-AFF92B36E886}" dt="2021-11-22T13:40:38.196" v="1982" actId="20577"/>
      <pc:docMkLst>
        <pc:docMk/>
      </pc:docMkLst>
      <pc:sldChg chg="modSp">
        <pc:chgData name="francesco velotti" userId="97768515be0e2e7d" providerId="Windows Live" clId="Web-{82F1924B-A2D1-4514-A8B3-AFF92B36E886}" dt="2021-11-22T10:10:17.638" v="42" actId="20577"/>
        <pc:sldMkLst>
          <pc:docMk/>
          <pc:sldMk cId="109857222" sldId="256"/>
        </pc:sldMkLst>
        <pc:spChg chg="mod">
          <ac:chgData name="francesco velotti" userId="97768515be0e2e7d" providerId="Windows Live" clId="Web-{82F1924B-A2D1-4514-A8B3-AFF92B36E886}" dt="2021-11-22T10:09:54.794" v="20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francesco velotti" userId="97768515be0e2e7d" providerId="Windows Live" clId="Web-{82F1924B-A2D1-4514-A8B3-AFF92B36E886}" dt="2021-11-22T10:10:17.638" v="42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modSp new">
        <pc:chgData name="francesco velotti" userId="97768515be0e2e7d" providerId="Windows Live" clId="Web-{82F1924B-A2D1-4514-A8B3-AFF92B36E886}" dt="2021-11-22T10:17:57.273" v="334" actId="20577"/>
        <pc:sldMkLst>
          <pc:docMk/>
          <pc:sldMk cId="47046780" sldId="257"/>
        </pc:sldMkLst>
        <pc:spChg chg="mod">
          <ac:chgData name="francesco velotti" userId="97768515be0e2e7d" providerId="Windows Live" clId="Web-{82F1924B-A2D1-4514-A8B3-AFF92B36E886}" dt="2021-11-22T10:10:49.811" v="65" actId="20577"/>
          <ac:spMkLst>
            <pc:docMk/>
            <pc:sldMk cId="47046780" sldId="257"/>
            <ac:spMk id="2" creationId="{A0967F69-290D-45AC-985C-FA98198C58A0}"/>
          </ac:spMkLst>
        </pc:spChg>
        <pc:spChg chg="mod">
          <ac:chgData name="francesco velotti" userId="97768515be0e2e7d" providerId="Windows Live" clId="Web-{82F1924B-A2D1-4514-A8B3-AFF92B36E886}" dt="2021-11-22T10:17:57.273" v="334" actId="20577"/>
          <ac:spMkLst>
            <pc:docMk/>
            <pc:sldMk cId="47046780" sldId="257"/>
            <ac:spMk id="3" creationId="{E2EAEB64-1AB3-4FF0-BF48-3D6F732A6A25}"/>
          </ac:spMkLst>
        </pc:spChg>
      </pc:sldChg>
      <pc:sldChg chg="addSp delSp modSp new">
        <pc:chgData name="francesco velotti" userId="97768515be0e2e7d" providerId="Windows Live" clId="Web-{82F1924B-A2D1-4514-A8B3-AFF92B36E886}" dt="2021-11-22T10:22:33.232" v="501" actId="20577"/>
        <pc:sldMkLst>
          <pc:docMk/>
          <pc:sldMk cId="2999784861" sldId="258"/>
        </pc:sldMkLst>
        <pc:spChg chg="mod">
          <ac:chgData name="francesco velotti" userId="97768515be0e2e7d" providerId="Windows Live" clId="Web-{82F1924B-A2D1-4514-A8B3-AFF92B36E886}" dt="2021-11-22T10:18:06.133" v="347" actId="20577"/>
          <ac:spMkLst>
            <pc:docMk/>
            <pc:sldMk cId="2999784861" sldId="258"/>
            <ac:spMk id="2" creationId="{E48C986B-CDFD-45EE-BFF7-2F6E7969367F}"/>
          </ac:spMkLst>
        </pc:spChg>
        <pc:spChg chg="add del mod">
          <ac:chgData name="francesco velotti" userId="97768515be0e2e7d" providerId="Windows Live" clId="Web-{82F1924B-A2D1-4514-A8B3-AFF92B36E886}" dt="2021-11-22T10:22:33.232" v="501" actId="20577"/>
          <ac:spMkLst>
            <pc:docMk/>
            <pc:sldMk cId="2999784861" sldId="258"/>
            <ac:spMk id="3" creationId="{B0F91333-DFAD-4BA7-B4B3-3D6C0E00DF84}"/>
          </ac:spMkLst>
        </pc:spChg>
        <pc:grpChg chg="add mod">
          <ac:chgData name="francesco velotti" userId="97768515be0e2e7d" providerId="Windows Live" clId="Web-{82F1924B-A2D1-4514-A8B3-AFF92B36E886}" dt="2021-11-22T10:19:57.104" v="367" actId="1076"/>
          <ac:grpSpMkLst>
            <pc:docMk/>
            <pc:sldMk cId="2999784861" sldId="258"/>
            <ac:grpSpMk id="8" creationId="{9348DBE4-E59F-4941-93AF-58E35F168A13}"/>
          </ac:grpSpMkLst>
        </pc:grpChg>
        <pc:picChg chg="add del mod ord">
          <ac:chgData name="francesco velotti" userId="97768515be0e2e7d" providerId="Windows Live" clId="Web-{82F1924B-A2D1-4514-A8B3-AFF92B36E886}" dt="2021-11-22T10:18:53.259" v="351"/>
          <ac:picMkLst>
            <pc:docMk/>
            <pc:sldMk cId="2999784861" sldId="258"/>
            <ac:picMk id="4" creationId="{02E8DE33-229D-41D9-97DC-7020F2BCCF50}"/>
          </ac:picMkLst>
        </pc:picChg>
        <pc:picChg chg="add mod">
          <ac:chgData name="francesco velotti" userId="97768515be0e2e7d" providerId="Windows Live" clId="Web-{82F1924B-A2D1-4514-A8B3-AFF92B36E886}" dt="2021-11-22T10:19:26.494" v="359" actId="1076"/>
          <ac:picMkLst>
            <pc:docMk/>
            <pc:sldMk cId="2999784861" sldId="258"/>
            <ac:picMk id="5" creationId="{8780CC9F-478E-49DC-A732-3A0D23A01DE5}"/>
          </ac:picMkLst>
        </pc:picChg>
        <pc:picChg chg="add mod">
          <ac:chgData name="francesco velotti" userId="97768515be0e2e7d" providerId="Windows Live" clId="Web-{82F1924B-A2D1-4514-A8B3-AFF92B36E886}" dt="2021-11-22T10:19:31.587" v="360" actId="1076"/>
          <ac:picMkLst>
            <pc:docMk/>
            <pc:sldMk cId="2999784861" sldId="258"/>
            <ac:picMk id="6" creationId="{54607317-2E89-4D8B-8BB9-EF6E820076A7}"/>
          </ac:picMkLst>
        </pc:picChg>
        <pc:picChg chg="add mod">
          <ac:chgData name="francesco velotti" userId="97768515be0e2e7d" providerId="Windows Live" clId="Web-{82F1924B-A2D1-4514-A8B3-AFF92B36E886}" dt="2021-11-22T10:19:52.697" v="366" actId="1076"/>
          <ac:picMkLst>
            <pc:docMk/>
            <pc:sldMk cId="2999784861" sldId="258"/>
            <ac:picMk id="7" creationId="{5457C4B1-DE4B-4885-BB02-5B88FAC053A7}"/>
          </ac:picMkLst>
        </pc:picChg>
      </pc:sldChg>
      <pc:sldChg chg="modSp new">
        <pc:chgData name="francesco velotti" userId="97768515be0e2e7d" providerId="Windows Live" clId="Web-{82F1924B-A2D1-4514-A8B3-AFF92B36E886}" dt="2021-11-22T10:30:22.148" v="732" actId="20577"/>
        <pc:sldMkLst>
          <pc:docMk/>
          <pc:sldMk cId="1106396257" sldId="259"/>
        </pc:sldMkLst>
        <pc:spChg chg="mod">
          <ac:chgData name="francesco velotti" userId="97768515be0e2e7d" providerId="Windows Live" clId="Web-{82F1924B-A2D1-4514-A8B3-AFF92B36E886}" dt="2021-11-22T10:27:01.144" v="513" actId="20577"/>
          <ac:spMkLst>
            <pc:docMk/>
            <pc:sldMk cId="1106396257" sldId="259"/>
            <ac:spMk id="2" creationId="{92B7D672-E445-403B-80E9-ED91E60CEEEF}"/>
          </ac:spMkLst>
        </pc:spChg>
        <pc:spChg chg="mod">
          <ac:chgData name="francesco velotti" userId="97768515be0e2e7d" providerId="Windows Live" clId="Web-{82F1924B-A2D1-4514-A8B3-AFF92B36E886}" dt="2021-11-22T10:30:22.148" v="732" actId="20577"/>
          <ac:spMkLst>
            <pc:docMk/>
            <pc:sldMk cId="1106396257" sldId="259"/>
            <ac:spMk id="3" creationId="{B2E22E2D-72EB-4AB1-991F-BA28E678A14F}"/>
          </ac:spMkLst>
        </pc:spChg>
      </pc:sldChg>
      <pc:sldChg chg="modSp new">
        <pc:chgData name="francesco velotti" userId="97768515be0e2e7d" providerId="Windows Live" clId="Web-{82F1924B-A2D1-4514-A8B3-AFF92B36E886}" dt="2021-11-22T11:02:33.429" v="976" actId="20577"/>
        <pc:sldMkLst>
          <pc:docMk/>
          <pc:sldMk cId="2186548244" sldId="260"/>
        </pc:sldMkLst>
        <pc:spChg chg="mod">
          <ac:chgData name="francesco velotti" userId="97768515be0e2e7d" providerId="Windows Live" clId="Web-{82F1924B-A2D1-4514-A8B3-AFF92B36E886}" dt="2021-11-22T10:30:45.102" v="759" actId="20577"/>
          <ac:spMkLst>
            <pc:docMk/>
            <pc:sldMk cId="2186548244" sldId="260"/>
            <ac:spMk id="2" creationId="{53A06D14-9301-40F9-88B5-596DEEE75189}"/>
          </ac:spMkLst>
        </pc:spChg>
        <pc:spChg chg="mod">
          <ac:chgData name="francesco velotti" userId="97768515be0e2e7d" providerId="Windows Live" clId="Web-{82F1924B-A2D1-4514-A8B3-AFF92B36E886}" dt="2021-11-22T11:02:33.429" v="976" actId="20577"/>
          <ac:spMkLst>
            <pc:docMk/>
            <pc:sldMk cId="2186548244" sldId="260"/>
            <ac:spMk id="3" creationId="{6A803C55-D230-4148-9D81-8FDE6DCE3A56}"/>
          </ac:spMkLst>
        </pc:spChg>
      </pc:sldChg>
      <pc:sldChg chg="modSp new">
        <pc:chgData name="francesco velotti" userId="97768515be0e2e7d" providerId="Windows Live" clId="Web-{82F1924B-A2D1-4514-A8B3-AFF92B36E886}" dt="2021-11-22T13:39:50.976" v="1955" actId="20577"/>
        <pc:sldMkLst>
          <pc:docMk/>
          <pc:sldMk cId="622708785" sldId="261"/>
        </pc:sldMkLst>
        <pc:spChg chg="mod">
          <ac:chgData name="francesco velotti" userId="97768515be0e2e7d" providerId="Windows Live" clId="Web-{82F1924B-A2D1-4514-A8B3-AFF92B36E886}" dt="2021-11-22T11:03:32.633" v="985" actId="14100"/>
          <ac:spMkLst>
            <pc:docMk/>
            <pc:sldMk cId="622708785" sldId="261"/>
            <ac:spMk id="2" creationId="{1B9A3E33-054D-4823-8997-F563D370CC3C}"/>
          </ac:spMkLst>
        </pc:spChg>
        <pc:spChg chg="mod">
          <ac:chgData name="francesco velotti" userId="97768515be0e2e7d" providerId="Windows Live" clId="Web-{82F1924B-A2D1-4514-A8B3-AFF92B36E886}" dt="2021-11-22T13:39:50.976" v="1955" actId="20577"/>
          <ac:spMkLst>
            <pc:docMk/>
            <pc:sldMk cId="622708785" sldId="261"/>
            <ac:spMk id="3" creationId="{6F3B04D7-4ADE-4658-876D-09D9BC7E07EF}"/>
          </ac:spMkLst>
        </pc:spChg>
      </pc:sldChg>
      <pc:sldChg chg="modSp new">
        <pc:chgData name="francesco velotti" userId="97768515be0e2e7d" providerId="Windows Live" clId="Web-{82F1924B-A2D1-4514-A8B3-AFF92B36E886}" dt="2021-11-22T13:40:38.196" v="1982" actId="20577"/>
        <pc:sldMkLst>
          <pc:docMk/>
          <pc:sldMk cId="819278042" sldId="262"/>
        </pc:sldMkLst>
        <pc:spChg chg="mod">
          <ac:chgData name="francesco velotti" userId="97768515be0e2e7d" providerId="Windows Live" clId="Web-{82F1924B-A2D1-4514-A8B3-AFF92B36E886}" dt="2021-11-22T13:11:37.438" v="1330" actId="20577"/>
          <ac:spMkLst>
            <pc:docMk/>
            <pc:sldMk cId="819278042" sldId="262"/>
            <ac:spMk id="2" creationId="{376BB2BF-5FE6-4324-B71C-5D8456BDC8E7}"/>
          </ac:spMkLst>
        </pc:spChg>
        <pc:spChg chg="mod">
          <ac:chgData name="francesco velotti" userId="97768515be0e2e7d" providerId="Windows Live" clId="Web-{82F1924B-A2D1-4514-A8B3-AFF92B36E886}" dt="2021-11-22T13:40:38.196" v="1982" actId="20577"/>
          <ac:spMkLst>
            <pc:docMk/>
            <pc:sldMk cId="819278042" sldId="262"/>
            <ac:spMk id="3" creationId="{222F6344-F0C7-4C61-B420-830AED66272B}"/>
          </ac:spMkLst>
        </pc:spChg>
      </pc:sldChg>
      <pc:sldChg chg="addSp modSp new">
        <pc:chgData name="francesco velotti" userId="97768515be0e2e7d" providerId="Windows Live" clId="Web-{82F1924B-A2D1-4514-A8B3-AFF92B36E886}" dt="2021-11-22T13:29:26.009" v="1949" actId="1076"/>
        <pc:sldMkLst>
          <pc:docMk/>
          <pc:sldMk cId="1461279719" sldId="263"/>
        </pc:sldMkLst>
        <pc:spChg chg="mod">
          <ac:chgData name="francesco velotti" userId="97768515be0e2e7d" providerId="Windows Live" clId="Web-{82F1924B-A2D1-4514-A8B3-AFF92B36E886}" dt="2021-11-22T13:23:52.096" v="1782" actId="20577"/>
          <ac:spMkLst>
            <pc:docMk/>
            <pc:sldMk cId="1461279719" sldId="263"/>
            <ac:spMk id="2" creationId="{F35F9F98-5B08-44A6-9A9E-D136C5A3ADDD}"/>
          </ac:spMkLst>
        </pc:spChg>
        <pc:spChg chg="mod">
          <ac:chgData name="francesco velotti" userId="97768515be0e2e7d" providerId="Windows Live" clId="Web-{82F1924B-A2D1-4514-A8B3-AFF92B36E886}" dt="2021-11-22T13:28:43.633" v="1944" actId="20577"/>
          <ac:spMkLst>
            <pc:docMk/>
            <pc:sldMk cId="1461279719" sldId="263"/>
            <ac:spMk id="3" creationId="{5F6ACF47-EDDF-4301-8332-A5767668ECB0}"/>
          </ac:spMkLst>
        </pc:spChg>
        <pc:picChg chg="add mod">
          <ac:chgData name="francesco velotti" userId="97768515be0e2e7d" providerId="Windows Live" clId="Web-{82F1924B-A2D1-4514-A8B3-AFF92B36E886}" dt="2021-11-22T13:29:26.009" v="1949" actId="1076"/>
          <ac:picMkLst>
            <pc:docMk/>
            <pc:sldMk cId="1461279719" sldId="263"/>
            <ac:picMk id="4" creationId="{D7D2F66D-D679-415D-90F1-371B34A11628}"/>
          </ac:picMkLst>
        </pc:picChg>
      </pc:sldChg>
    </pc:docChg>
  </pc:docChgLst>
  <pc:docChgLst>
    <pc:chgData name="francesco velotti" userId="97768515be0e2e7d" providerId="Windows Live" clId="Web-{08543C65-347F-4906-9A18-92C20519471C}"/>
    <pc:docChg chg="addSld modSld">
      <pc:chgData name="francesco velotti" userId="97768515be0e2e7d" providerId="Windows Live" clId="Web-{08543C65-347F-4906-9A18-92C20519471C}" dt="2021-11-22T14:48:46.693" v="978" actId="20577"/>
      <pc:docMkLst>
        <pc:docMk/>
      </pc:docMkLst>
      <pc:sldChg chg="modSp">
        <pc:chgData name="francesco velotti" userId="97768515be0e2e7d" providerId="Windows Live" clId="Web-{08543C65-347F-4906-9A18-92C20519471C}" dt="2021-11-22T14:36:28.859" v="588" actId="20577"/>
        <pc:sldMkLst>
          <pc:docMk/>
          <pc:sldMk cId="109857222" sldId="256"/>
        </pc:sldMkLst>
        <pc:spChg chg="mod">
          <ac:chgData name="francesco velotti" userId="97768515be0e2e7d" providerId="Windows Live" clId="Web-{08543C65-347F-4906-9A18-92C20519471C}" dt="2021-11-22T14:36:28.859" v="588" actId="20577"/>
          <ac:spMkLst>
            <pc:docMk/>
            <pc:sldMk cId="109857222" sldId="256"/>
            <ac:spMk id="2" creationId="{00000000-0000-0000-0000-000000000000}"/>
          </ac:spMkLst>
        </pc:spChg>
      </pc:sldChg>
      <pc:sldChg chg="addSp modSp">
        <pc:chgData name="francesco velotti" userId="97768515be0e2e7d" providerId="Windows Live" clId="Web-{08543C65-347F-4906-9A18-92C20519471C}" dt="2021-11-22T13:54:56.435" v="369"/>
        <pc:sldMkLst>
          <pc:docMk/>
          <pc:sldMk cId="2186548244" sldId="260"/>
        </pc:sldMkLst>
        <pc:spChg chg="mod">
          <ac:chgData name="francesco velotti" userId="97768515be0e2e7d" providerId="Windows Live" clId="Web-{08543C65-347F-4906-9A18-92C20519471C}" dt="2021-11-22T13:54:52.732" v="365" actId="20577"/>
          <ac:spMkLst>
            <pc:docMk/>
            <pc:sldMk cId="2186548244" sldId="260"/>
            <ac:spMk id="3" creationId="{6A803C55-D230-4148-9D81-8FDE6DCE3A56}"/>
          </ac:spMkLst>
        </pc:spChg>
        <pc:graphicFrameChg chg="add mod modGraphic">
          <ac:chgData name="francesco velotti" userId="97768515be0e2e7d" providerId="Windows Live" clId="Web-{08543C65-347F-4906-9A18-92C20519471C}" dt="2021-11-22T13:54:56.435" v="369"/>
          <ac:graphicFrameMkLst>
            <pc:docMk/>
            <pc:sldMk cId="2186548244" sldId="260"/>
            <ac:graphicFrameMk id="4" creationId="{2ACD04DC-6D1C-4772-A972-ACDD487843A8}"/>
          </ac:graphicFrameMkLst>
        </pc:graphicFrameChg>
      </pc:sldChg>
      <pc:sldChg chg="addSp modSp">
        <pc:chgData name="francesco velotti" userId="97768515be0e2e7d" providerId="Windows Live" clId="Web-{08543C65-347F-4906-9A18-92C20519471C}" dt="2021-11-22T14:43:54.282" v="804" actId="20577"/>
        <pc:sldMkLst>
          <pc:docMk/>
          <pc:sldMk cId="622708785" sldId="261"/>
        </pc:sldMkLst>
        <pc:spChg chg="mod">
          <ac:chgData name="francesco velotti" userId="97768515be0e2e7d" providerId="Windows Live" clId="Web-{08543C65-347F-4906-9A18-92C20519471C}" dt="2021-11-22T14:43:54.282" v="804" actId="20577"/>
          <ac:spMkLst>
            <pc:docMk/>
            <pc:sldMk cId="622708785" sldId="261"/>
            <ac:spMk id="3" creationId="{6F3B04D7-4ADE-4658-876D-09D9BC7E07EF}"/>
          </ac:spMkLst>
        </pc:spChg>
        <pc:graphicFrameChg chg="add mod modGraphic">
          <ac:chgData name="francesco velotti" userId="97768515be0e2e7d" providerId="Windows Live" clId="Web-{08543C65-347F-4906-9A18-92C20519471C}" dt="2021-11-22T14:33:58.349" v="504"/>
          <ac:graphicFrameMkLst>
            <pc:docMk/>
            <pc:sldMk cId="622708785" sldId="261"/>
            <ac:graphicFrameMk id="5" creationId="{E2A97EB0-9741-4DDC-86A4-6550224879D1}"/>
          </ac:graphicFrameMkLst>
        </pc:graphicFrameChg>
      </pc:sldChg>
      <pc:sldChg chg="modSp">
        <pc:chgData name="francesco velotti" userId="97768515be0e2e7d" providerId="Windows Live" clId="Web-{08543C65-347F-4906-9A18-92C20519471C}" dt="2021-11-22T14:38:09.507" v="608" actId="20577"/>
        <pc:sldMkLst>
          <pc:docMk/>
          <pc:sldMk cId="819278042" sldId="262"/>
        </pc:sldMkLst>
        <pc:spChg chg="mod">
          <ac:chgData name="francesco velotti" userId="97768515be0e2e7d" providerId="Windows Live" clId="Web-{08543C65-347F-4906-9A18-92C20519471C}" dt="2021-11-22T14:38:09.507" v="608" actId="20577"/>
          <ac:spMkLst>
            <pc:docMk/>
            <pc:sldMk cId="819278042" sldId="262"/>
            <ac:spMk id="3" creationId="{222F6344-F0C7-4C61-B420-830AED66272B}"/>
          </ac:spMkLst>
        </pc:spChg>
      </pc:sldChg>
      <pc:sldChg chg="modSp">
        <pc:chgData name="francesco velotti" userId="97768515be0e2e7d" providerId="Windows Live" clId="Web-{08543C65-347F-4906-9A18-92C20519471C}" dt="2021-11-22T14:47:15.546" v="930" actId="20577"/>
        <pc:sldMkLst>
          <pc:docMk/>
          <pc:sldMk cId="1461279719" sldId="263"/>
        </pc:sldMkLst>
        <pc:spChg chg="mod">
          <ac:chgData name="francesco velotti" userId="97768515be0e2e7d" providerId="Windows Live" clId="Web-{08543C65-347F-4906-9A18-92C20519471C}" dt="2021-11-22T14:47:15.546" v="930" actId="20577"/>
          <ac:spMkLst>
            <pc:docMk/>
            <pc:sldMk cId="1461279719" sldId="263"/>
            <ac:spMk id="3" creationId="{5F6ACF47-EDDF-4301-8332-A5767668ECB0}"/>
          </ac:spMkLst>
        </pc:spChg>
      </pc:sldChg>
      <pc:sldChg chg="modSp new">
        <pc:chgData name="francesco velotti" userId="97768515be0e2e7d" providerId="Windows Live" clId="Web-{08543C65-347F-4906-9A18-92C20519471C}" dt="2021-11-22T14:48:46.693" v="978" actId="20577"/>
        <pc:sldMkLst>
          <pc:docMk/>
          <pc:sldMk cId="3491687504" sldId="264"/>
        </pc:sldMkLst>
        <pc:spChg chg="mod">
          <ac:chgData name="francesco velotti" userId="97768515be0e2e7d" providerId="Windows Live" clId="Web-{08543C65-347F-4906-9A18-92C20519471C}" dt="2021-11-22T14:40:00.749" v="634" actId="20577"/>
          <ac:spMkLst>
            <pc:docMk/>
            <pc:sldMk cId="3491687504" sldId="264"/>
            <ac:spMk id="2" creationId="{68EA4CD4-AC07-410B-B1CA-921106B1A779}"/>
          </ac:spMkLst>
        </pc:spChg>
        <pc:spChg chg="mod">
          <ac:chgData name="francesco velotti" userId="97768515be0e2e7d" providerId="Windows Live" clId="Web-{08543C65-347F-4906-9A18-92C20519471C}" dt="2021-11-22T14:48:46.693" v="978" actId="20577"/>
          <ac:spMkLst>
            <pc:docMk/>
            <pc:sldMk cId="3491687504" sldId="264"/>
            <ac:spMk id="3" creationId="{165E1AA9-18C5-4944-A048-FA5462878B87}"/>
          </ac:spMkLst>
        </pc:spChg>
      </pc:sldChg>
    </pc:docChg>
  </pc:docChgLst>
  <pc:docChgLst>
    <pc:chgData name="francesco velotti" userId="97768515be0e2e7d" providerId="Windows Live" clId="Web-{12C1AFC0-C9FC-427B-983C-AF4895CAECE9}"/>
    <pc:docChg chg="modSld">
      <pc:chgData name="francesco velotti" userId="97768515be0e2e7d" providerId="Windows Live" clId="Web-{12C1AFC0-C9FC-427B-983C-AF4895CAECE9}" dt="2021-11-24T14:38:54.945" v="11" actId="20577"/>
      <pc:docMkLst>
        <pc:docMk/>
      </pc:docMkLst>
      <pc:sldChg chg="modSp">
        <pc:chgData name="francesco velotti" userId="97768515be0e2e7d" providerId="Windows Live" clId="Web-{12C1AFC0-C9FC-427B-983C-AF4895CAECE9}" dt="2021-11-24T14:38:54.945" v="11" actId="20577"/>
        <pc:sldMkLst>
          <pc:docMk/>
          <pc:sldMk cId="3491687504" sldId="264"/>
        </pc:sldMkLst>
        <pc:spChg chg="mod">
          <ac:chgData name="francesco velotti" userId="97768515be0e2e7d" providerId="Windows Live" clId="Web-{12C1AFC0-C9FC-427B-983C-AF4895CAECE9}" dt="2021-11-24T14:38:54.945" v="11" actId="20577"/>
          <ac:spMkLst>
            <pc:docMk/>
            <pc:sldMk cId="3491687504" sldId="264"/>
            <ac:spMk id="3" creationId="{165E1AA9-18C5-4944-A048-FA5462878B87}"/>
          </ac:spMkLst>
        </pc:spChg>
      </pc:sldChg>
    </pc:docChg>
  </pc:docChgLst>
  <pc:docChgLst>
    <pc:chgData name="francesco velotti" userId="97768515be0e2e7d" providerId="Windows Live" clId="Web-{4C835684-73FF-4324-8DD0-E6606B34793E}"/>
    <pc:docChg chg="modSld">
      <pc:chgData name="francesco velotti" userId="97768515be0e2e7d" providerId="Windows Live" clId="Web-{4C835684-73FF-4324-8DD0-E6606B34793E}" dt="2021-11-24T11:44:42.123" v="5" actId="20577"/>
      <pc:docMkLst>
        <pc:docMk/>
      </pc:docMkLst>
      <pc:sldChg chg="modSp">
        <pc:chgData name="francesco velotti" userId="97768515be0e2e7d" providerId="Windows Live" clId="Web-{4C835684-73FF-4324-8DD0-E6606B34793E}" dt="2021-11-24T11:44:42.123" v="5" actId="20577"/>
        <pc:sldMkLst>
          <pc:docMk/>
          <pc:sldMk cId="109857222" sldId="256"/>
        </pc:sldMkLst>
        <pc:spChg chg="mod">
          <ac:chgData name="francesco velotti" userId="97768515be0e2e7d" providerId="Windows Live" clId="Web-{4C835684-73FF-4324-8DD0-E6606B34793E}" dt="2021-11-24T11:44:42.123" v="5" actId="20577"/>
          <ac:spMkLst>
            <pc:docMk/>
            <pc:sldMk cId="109857222" sldId="256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113420/0.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919795/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Review of BI specs for TT21/22/23/24/25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F.M. </a:t>
            </a:r>
            <a:r>
              <a:rPr lang="en-US" dirty="0" err="1">
                <a:cs typeface="Calibri"/>
              </a:rPr>
              <a:t>Velotti</a:t>
            </a:r>
            <a:r>
              <a:rPr lang="en-US" dirty="0">
                <a:cs typeface="Calibri"/>
              </a:rPr>
              <a:t>, V. Kain, </a:t>
            </a:r>
            <a:r>
              <a:rPr lang="en-US" dirty="0">
                <a:ea typeface="+mn-lt"/>
                <a:cs typeface="+mn-lt"/>
              </a:rPr>
              <a:t>Y. </a:t>
            </a:r>
            <a:r>
              <a:rPr lang="en-US" dirty="0" err="1">
                <a:ea typeface="+mn-lt"/>
                <a:cs typeface="+mn-lt"/>
              </a:rPr>
              <a:t>Dutheil</a:t>
            </a:r>
            <a:r>
              <a:rPr lang="en-US" dirty="0">
                <a:ea typeface="+mn-lt"/>
                <a:cs typeface="+mn-lt"/>
              </a:rPr>
              <a:t>, M. Fraser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67F69-290D-45AC-985C-FA98198C5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Previous documents and specs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AEB64-1AB3-4FF0-BF48-3D6F732A6A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Initial specifications for TT20 and other primary lines covered already a large part of the new instrumentation needed</a:t>
            </a:r>
          </a:p>
          <a:p>
            <a:r>
              <a:rPr lang="en-US" dirty="0">
                <a:cs typeface="Calibri"/>
              </a:rPr>
              <a:t>After 2021 startup, and in the context of the review of the issues had, it was decided to review our requests</a:t>
            </a:r>
          </a:p>
          <a:p>
            <a:pPr lvl="1"/>
            <a:r>
              <a:rPr lang="en-US" dirty="0">
                <a:cs typeface="Calibri"/>
              </a:rPr>
              <a:t>Original request: </a:t>
            </a:r>
            <a:r>
              <a:rPr lang="en-US" dirty="0">
                <a:ea typeface="+mn-lt"/>
                <a:cs typeface="+mn-lt"/>
                <a:hlinkClick r:id="rId2"/>
              </a:rPr>
              <a:t>https://edms.cern.ch/document/2113420/0.1</a:t>
            </a:r>
            <a:endParaRPr lang="en-US">
              <a:cs typeface="Calibri"/>
            </a:endParaRPr>
          </a:p>
          <a:p>
            <a:pPr lvl="1"/>
            <a:r>
              <a:rPr lang="en-US" dirty="0">
                <a:ea typeface="+mn-lt"/>
                <a:cs typeface="+mn-lt"/>
              </a:rPr>
              <a:t>This document was discussed already in the context of the SLAWG with BI colleagues – proposed changes included already feedback on what could be done and to not explode in terms of cost</a:t>
            </a:r>
          </a:p>
          <a:p>
            <a:r>
              <a:rPr lang="en-US" dirty="0">
                <a:ea typeface="+mn-lt"/>
                <a:cs typeface="+mn-lt"/>
              </a:rPr>
              <a:t>We are now </a:t>
            </a:r>
            <a:r>
              <a:rPr lang="en-US" dirty="0" err="1">
                <a:ea typeface="+mn-lt"/>
                <a:cs typeface="+mn-lt"/>
              </a:rPr>
              <a:t>summarising</a:t>
            </a:r>
            <a:r>
              <a:rPr lang="en-US" dirty="0">
                <a:ea typeface="+mn-lt"/>
                <a:cs typeface="+mn-lt"/>
              </a:rPr>
              <a:t> all the changes that </a:t>
            </a:r>
            <a:r>
              <a:rPr lang="en-US" b="1" u="sng" dirty="0">
                <a:ea typeface="+mn-lt"/>
                <a:cs typeface="+mn-lt"/>
              </a:rPr>
              <a:t>ideally </a:t>
            </a:r>
            <a:r>
              <a:rPr lang="en-US" dirty="0">
                <a:ea typeface="+mn-lt"/>
                <a:cs typeface="+mn-lt"/>
              </a:rPr>
              <a:t>we would do to these lines</a:t>
            </a:r>
          </a:p>
        </p:txBody>
      </p:sp>
    </p:spTree>
    <p:extLst>
      <p:ext uri="{BB962C8B-B14F-4D97-AF65-F5344CB8AC3E}">
        <p14:creationId xmlns:p14="http://schemas.microsoft.com/office/powerpoint/2010/main" val="47046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C986B-CDFD-45EE-BFF7-2F6E79693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Beam parameters assumed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F91333-DFAD-4BA7-B4B3-3D6C0E00DF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891670" cy="44576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For the specification we have used the assumptions in the tables on the side</a:t>
            </a:r>
          </a:p>
          <a:p>
            <a:r>
              <a:rPr lang="en-US" dirty="0">
                <a:cs typeface="Calibri"/>
              </a:rPr>
              <a:t>It was agreed in the NA meetings that clear numbers taking into account also possible future projects, should be provided – </a:t>
            </a:r>
            <a:r>
              <a:rPr lang="en-US" b="1" u="sng" dirty="0">
                <a:cs typeface="Calibri"/>
              </a:rPr>
              <a:t>they are not these ones!</a:t>
            </a:r>
          </a:p>
          <a:p>
            <a:r>
              <a:rPr lang="en-US" dirty="0">
                <a:cs typeface="Calibri"/>
              </a:rPr>
              <a:t>Brennan and Gianluigi will follow this up</a:t>
            </a:r>
            <a:endParaRPr lang="en-US" b="1" u="sng" dirty="0">
              <a:cs typeface="Calibri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348DBE4-E59F-4941-93AF-58E35F168A13}"/>
              </a:ext>
            </a:extLst>
          </p:cNvPr>
          <p:cNvGrpSpPr/>
          <p:nvPr/>
        </p:nvGrpSpPr>
        <p:grpSpPr>
          <a:xfrm>
            <a:off x="7905307" y="437573"/>
            <a:ext cx="3744433" cy="4179038"/>
            <a:chOff x="8906539" y="242643"/>
            <a:chExt cx="2743201" cy="3186666"/>
          </a:xfrm>
        </p:grpSpPr>
        <p:pic>
          <p:nvPicPr>
            <p:cNvPr id="5" name="Picture 5" descr="Table&#10;&#10;Description automatically generated">
              <a:extLst>
                <a:ext uri="{FF2B5EF4-FFF2-40B4-BE49-F238E27FC236}">
                  <a16:creationId xmlns:a16="http://schemas.microsoft.com/office/drawing/2014/main" id="{8780CC9F-478E-49DC-A732-3A0D23A01D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06539" y="242643"/>
              <a:ext cx="2743200" cy="2048806"/>
            </a:xfrm>
            <a:prstGeom prst="rect">
              <a:avLst/>
            </a:prstGeom>
          </p:spPr>
        </p:pic>
        <p:pic>
          <p:nvPicPr>
            <p:cNvPr id="6" name="Picture 6" descr="Table&#10;&#10;Description automatically generated">
              <a:extLst>
                <a:ext uri="{FF2B5EF4-FFF2-40B4-BE49-F238E27FC236}">
                  <a16:creationId xmlns:a16="http://schemas.microsoft.com/office/drawing/2014/main" id="{54607317-2E89-4D8B-8BB9-EF6E820076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06540" y="2241390"/>
              <a:ext cx="2743200" cy="1187919"/>
            </a:xfrm>
            <a:prstGeom prst="rect">
              <a:avLst/>
            </a:prstGeom>
          </p:spPr>
        </p:pic>
      </p:grpSp>
      <p:pic>
        <p:nvPicPr>
          <p:cNvPr id="7" name="Picture 7" descr="Table&#10;&#10;Description automatically generated">
            <a:extLst>
              <a:ext uri="{FF2B5EF4-FFF2-40B4-BE49-F238E27FC236}">
                <a16:creationId xmlns:a16="http://schemas.microsoft.com/office/drawing/2014/main" id="{5457C4B1-DE4B-4885-BB02-5B88FAC053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7331" y="5047637"/>
            <a:ext cx="3682409" cy="1299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784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7D672-E445-403B-80E9-ED91E60CE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Changes already in place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E22E2D-72EB-4AB1-991F-BA28E678A1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The different monitors in the TT20 lines are now PPM</a:t>
            </a:r>
          </a:p>
          <a:p>
            <a:r>
              <a:rPr lang="en-US" dirty="0">
                <a:cs typeface="Calibri"/>
              </a:rPr>
              <a:t>We access to data on the different BSPs, BSGs and BSIs in time along the spill with sampling rate of 20 </a:t>
            </a:r>
            <a:r>
              <a:rPr lang="en-US" dirty="0" err="1">
                <a:cs typeface="Calibri"/>
              </a:rPr>
              <a:t>ms</a:t>
            </a:r>
          </a:p>
          <a:p>
            <a:r>
              <a:rPr lang="en-US" dirty="0">
                <a:cs typeface="Calibri"/>
              </a:rPr>
              <a:t>Six additional BLMs have been installed along TT20 during YETS 17/18</a:t>
            </a:r>
          </a:p>
          <a:p>
            <a:r>
              <a:rPr lang="en-US" dirty="0">
                <a:cs typeface="Calibri"/>
              </a:rPr>
              <a:t>Two new diamond BLMs have been installed in LSS2 and start of TT20, although they have not been commissioned yet</a:t>
            </a:r>
          </a:p>
          <a:p>
            <a:r>
              <a:rPr lang="en-US" dirty="0">
                <a:cs typeface="Calibri"/>
              </a:rPr>
              <a:t>A longitudinal BLM has been installed (refurbished) but it is not been commissioned yet</a:t>
            </a:r>
          </a:p>
        </p:txBody>
      </p:sp>
    </p:spTree>
    <p:extLst>
      <p:ext uri="{BB962C8B-B14F-4D97-AF65-F5344CB8AC3E}">
        <p14:creationId xmlns:p14="http://schemas.microsoft.com/office/powerpoint/2010/main" val="1106396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06D14-9301-40F9-88B5-596DEEE75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Requests for new instrumentation - position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03C55-D230-4148-9D81-8FDE6DCE3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024" y="1683684"/>
            <a:ext cx="7751483" cy="4538103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dirty="0">
                <a:cs typeface="Calibri"/>
              </a:rPr>
              <a:t>Available BSPs in TT20 lines are very difficult to use for any optics measurements</a:t>
            </a:r>
          </a:p>
          <a:p>
            <a:pPr lvl="1"/>
            <a:r>
              <a:rPr lang="en-US" dirty="0">
                <a:cs typeface="Calibri"/>
              </a:rPr>
              <a:t>Position measurement becomes unreliable as soon too far off from center </a:t>
            </a:r>
          </a:p>
          <a:p>
            <a:pPr lvl="1"/>
            <a:r>
              <a:rPr lang="en-US" dirty="0">
                <a:cs typeface="Calibri"/>
              </a:rPr>
              <a:t>Not reliable for non-symmetric distribution</a:t>
            </a:r>
            <a:endParaRPr lang="en-US">
              <a:cs typeface="Calibri" panose="020F0502020204030204"/>
            </a:endParaRPr>
          </a:p>
          <a:p>
            <a:r>
              <a:rPr lang="en-US" dirty="0">
                <a:cs typeface="Calibri"/>
              </a:rPr>
              <a:t>Requests to have devices to measure accurately position at all locations of BSPs =&gt; replace BSPs with BPMs or BSGs or equivalent </a:t>
            </a:r>
          </a:p>
          <a:p>
            <a:pPr lvl="1"/>
            <a:r>
              <a:rPr lang="en-US" dirty="0">
                <a:cs typeface="Calibri"/>
              </a:rPr>
              <a:t>Are BPMs an option? 200 MHz and 40 kHz still present in the first part of the extraction – could this be used for BPM? </a:t>
            </a:r>
          </a:p>
          <a:p>
            <a:pPr lvl="1"/>
            <a:r>
              <a:rPr lang="en-US" dirty="0">
                <a:cs typeface="Calibri"/>
              </a:rPr>
              <a:t>We could define an operational scenario with RF on, like move to amplitude extraction to be able to extract bunched beams with not too high losses</a:t>
            </a:r>
          </a:p>
          <a:p>
            <a:pPr lvl="1"/>
            <a:r>
              <a:rPr lang="en-US" dirty="0">
                <a:cs typeface="Calibri"/>
              </a:rPr>
              <a:t>Exhange should be performed in TT21/22/23/24/25</a:t>
            </a:r>
          </a:p>
          <a:p>
            <a:pPr lvl="1"/>
            <a:r>
              <a:rPr lang="en-US" dirty="0">
                <a:cs typeface="Calibri"/>
              </a:rPr>
              <a:t>Higher priority for TT22/23/24/25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ACD04DC-6D1C-4772-A972-ACDD48784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886853"/>
              </p:ext>
            </p:extLst>
          </p:nvPr>
        </p:nvGraphicFramePr>
        <p:xfrm>
          <a:off x="8374529" y="1949823"/>
          <a:ext cx="3492242" cy="40343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6121">
                  <a:extLst>
                    <a:ext uri="{9D8B030D-6E8A-4147-A177-3AD203B41FA5}">
                      <a16:colId xmlns:a16="http://schemas.microsoft.com/office/drawing/2014/main" val="2424028449"/>
                    </a:ext>
                  </a:extLst>
                </a:gridCol>
                <a:gridCol w="1746121">
                  <a:extLst>
                    <a:ext uri="{9D8B030D-6E8A-4147-A177-3AD203B41FA5}">
                      <a16:colId xmlns:a16="http://schemas.microsoft.com/office/drawing/2014/main" val="1070218742"/>
                    </a:ext>
                  </a:extLst>
                </a:gridCol>
              </a:tblGrid>
              <a:tr h="6723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Number or BSPs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4425404"/>
                  </a:ext>
                </a:extLst>
              </a:tr>
              <a:tr h="6723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TT21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573016"/>
                  </a:ext>
                </a:extLst>
              </a:tr>
              <a:tr h="6723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TT22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5541067"/>
                  </a:ext>
                </a:extLst>
              </a:tr>
              <a:tr h="6723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TT23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584309"/>
                  </a:ext>
                </a:extLst>
              </a:tr>
              <a:tr h="6723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TT24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310999"/>
                  </a:ext>
                </a:extLst>
              </a:tr>
              <a:tr h="6723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TT25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6744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6548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A3E33-054D-4823-8997-F563D370C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785" y="365125"/>
            <a:ext cx="10760015" cy="1339940"/>
          </a:xfrm>
        </p:spPr>
        <p:txBody>
          <a:bodyPr/>
          <a:lstStyle/>
          <a:p>
            <a:r>
              <a:rPr lang="en-US">
                <a:ea typeface="+mj-lt"/>
                <a:cs typeface="+mj-lt"/>
              </a:rPr>
              <a:t>Requests for new instrumentation – beam size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3B04D7-4ADE-4658-876D-09D9BC7E0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260" y="1676214"/>
            <a:ext cx="6713070" cy="4403632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en-US" dirty="0">
                <a:cs typeface="Calibri"/>
              </a:rPr>
              <a:t>Large coverage with BSG provided already in vertical, but quite a few key locations missing in horizontal</a:t>
            </a:r>
          </a:p>
          <a:p>
            <a:r>
              <a:rPr lang="en-US" dirty="0">
                <a:cs typeface="Calibri"/>
              </a:rPr>
              <a:t>We need to increase the horizontal coverage especially after the splitters and before the targets</a:t>
            </a:r>
          </a:p>
          <a:p>
            <a:pPr lvl="1"/>
            <a:r>
              <a:rPr lang="en-US" b="1" u="sng" dirty="0">
                <a:cs typeface="Calibri"/>
              </a:rPr>
              <a:t>Request to have at least 3 BSG per plane per line</a:t>
            </a:r>
            <a:r>
              <a:rPr lang="en-US" dirty="0">
                <a:cs typeface="Calibri"/>
              </a:rPr>
              <a:t> (see table for what is missing)</a:t>
            </a:r>
          </a:p>
          <a:p>
            <a:r>
              <a:rPr lang="en-US" dirty="0">
                <a:ea typeface="+mn-lt"/>
                <a:cs typeface="+mn-lt"/>
              </a:rPr>
              <a:t>Replace 3 BSPs with BSGs as in specification document (see also </a:t>
            </a:r>
            <a:r>
              <a:rPr lang="en-US" dirty="0">
                <a:ea typeface="+mn-lt"/>
                <a:cs typeface="+mn-lt"/>
                <a:hlinkClick r:id="rId2"/>
              </a:rPr>
              <a:t>here</a:t>
            </a:r>
            <a:r>
              <a:rPr lang="en-US" dirty="0">
                <a:ea typeface="+mn-lt"/>
                <a:cs typeface="+mn-lt"/>
              </a:rPr>
              <a:t>) for TT21</a:t>
            </a:r>
          </a:p>
          <a:p>
            <a:r>
              <a:rPr lang="en-US" dirty="0">
                <a:ea typeface="+mn-lt"/>
                <a:cs typeface="+mn-lt"/>
              </a:rPr>
              <a:t>Refurbish BTVs in 2116 (~ 20 m upstream first MSSB), 2117 (~20 m downstream first MSSB) and 2204 (~20 m upstream of second MSSB) and provide resolution of 1-2 mm</a:t>
            </a:r>
          </a:p>
          <a:p>
            <a:r>
              <a:rPr lang="en-US" dirty="0">
                <a:ea typeface="+mn-lt"/>
                <a:cs typeface="+mn-lt"/>
              </a:rPr>
              <a:t>Single-shot beam profiles before and after the extraction septa (ZS, MST, MSE) are  requested  with  a  resolution  approaching  0.1  −  0.2  mm</a:t>
            </a:r>
          </a:p>
          <a:p>
            <a:r>
              <a:rPr lang="en-US" dirty="0">
                <a:cs typeface="Calibri" panose="020F0502020204030204"/>
              </a:rPr>
              <a:t>If possible, add FISKs in the line for accurate beam profile measurements and time-resolved</a:t>
            </a:r>
          </a:p>
          <a:p>
            <a:endParaRPr lang="en-US" dirty="0">
              <a:cs typeface="Calibri" panose="020F0502020204030204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2A97EB0-9741-4DDC-86A4-6550224879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672136"/>
              </p:ext>
            </p:extLst>
          </p:nvPr>
        </p:nvGraphicFramePr>
        <p:xfrm>
          <a:off x="6970058" y="1919941"/>
          <a:ext cx="4897164" cy="33919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2388">
                  <a:extLst>
                    <a:ext uri="{9D8B030D-6E8A-4147-A177-3AD203B41FA5}">
                      <a16:colId xmlns:a16="http://schemas.microsoft.com/office/drawing/2014/main" val="2424028449"/>
                    </a:ext>
                  </a:extLst>
                </a:gridCol>
                <a:gridCol w="1632388">
                  <a:extLst>
                    <a:ext uri="{9D8B030D-6E8A-4147-A177-3AD203B41FA5}">
                      <a16:colId xmlns:a16="http://schemas.microsoft.com/office/drawing/2014/main" val="1070218742"/>
                    </a:ext>
                  </a:extLst>
                </a:gridCol>
                <a:gridCol w="1632388">
                  <a:extLst>
                    <a:ext uri="{9D8B030D-6E8A-4147-A177-3AD203B41FA5}">
                      <a16:colId xmlns:a16="http://schemas.microsoft.com/office/drawing/2014/main" val="57589506"/>
                    </a:ext>
                  </a:extLst>
                </a:gridCol>
              </a:tblGrid>
              <a:tr h="67838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Number of BSGHs to add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800" b="1" i="0" u="none" strike="noStrike" noProof="0" dirty="0">
                          <a:latin typeface="Calibri"/>
                        </a:rPr>
                        <a:t>Number of BSGVs to add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4425404"/>
                  </a:ext>
                </a:extLst>
              </a:tr>
              <a:tr h="67838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TT22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5541067"/>
                  </a:ext>
                </a:extLst>
              </a:tr>
              <a:tr h="67838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TT23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584309"/>
                  </a:ext>
                </a:extLst>
              </a:tr>
              <a:tr h="67838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TT24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310999"/>
                  </a:ext>
                </a:extLst>
              </a:tr>
              <a:tr h="67838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TT25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6744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2708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BB2BF-5FE6-4324-B71C-5D8456BDC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Requests for new instrumentation – intensity 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F6344-F0C7-4C61-B420-830AED6627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dirty="0">
                <a:ea typeface="+mn-lt"/>
                <a:cs typeface="+mn-lt"/>
              </a:rPr>
              <a:t>BCT exploiting remanent harmonics in spill? Or again exploit special operation mode to allow extraction of bunched beam for calibration</a:t>
            </a:r>
          </a:p>
          <a:p>
            <a:r>
              <a:rPr lang="en-US" dirty="0">
                <a:cs typeface="Calibri"/>
              </a:rPr>
              <a:t>High-bandwidth spill monitor needed to assess harmonic content of extracted spill</a:t>
            </a:r>
          </a:p>
          <a:p>
            <a:pPr lvl="1"/>
            <a:r>
              <a:rPr lang="en-US" dirty="0">
                <a:cs typeface="Calibri"/>
              </a:rPr>
              <a:t>It is needed to be able to resolve 43 kHz (revolution frequency) and twice that (86 kHz as 2 batches)</a:t>
            </a:r>
          </a:p>
          <a:p>
            <a:pPr lvl="1"/>
            <a:r>
              <a:rPr lang="en-US" dirty="0">
                <a:cs typeface="Calibri"/>
              </a:rPr>
              <a:t>Up to 200 MHz (RF frequency) would be ideal for accurate measurements of spill quality </a:t>
            </a:r>
          </a:p>
          <a:p>
            <a:pPr lvl="1"/>
            <a:r>
              <a:rPr lang="en-US" dirty="0">
                <a:cs typeface="Calibri"/>
              </a:rPr>
              <a:t>Ensure low noise first BSI in TT20 for accurate noise compensation (high BW not needed for this)</a:t>
            </a:r>
          </a:p>
          <a:p>
            <a:pPr lvl="1"/>
            <a:r>
              <a:rPr lang="en-US" dirty="0">
                <a:cs typeface="Calibri"/>
              </a:rPr>
              <a:t>Future experiments are requesting knowledge of the beam harmonics up to 10 GHz</a:t>
            </a:r>
          </a:p>
          <a:p>
            <a:pPr lvl="1"/>
            <a:r>
              <a:rPr lang="en-US" dirty="0">
                <a:cs typeface="Calibri"/>
              </a:rPr>
              <a:t>Spill monitor should be sensitive enough to allow measurements with ions too</a:t>
            </a:r>
          </a:p>
          <a:p>
            <a:r>
              <a:rPr lang="en-US" dirty="0">
                <a:ea typeface="+mn-lt"/>
                <a:cs typeface="+mn-lt"/>
              </a:rPr>
              <a:t>For long term prospects (post-LS3), it was proposed to investigate a possibility to measure beam intensity at %-level </a:t>
            </a:r>
          </a:p>
          <a:p>
            <a:r>
              <a:rPr lang="en-US" dirty="0">
                <a:ea typeface="+mn-lt"/>
                <a:cs typeface="+mn-lt"/>
              </a:rPr>
              <a:t>For now, working on procedure to calibrate BSIs in TT20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278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F9F98-5B08-44A6-9A9E-D136C5A3A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Requests for new instrumentation – losses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6ACF47-EDDF-4301-8332-A5767668EC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99827" cy="452386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b="1" u="sng" dirty="0">
                <a:cs typeface="Calibri"/>
              </a:rPr>
              <a:t>TT23/24/25 not equipped with BLMs: request to add 1 BLM per quadrupole in these 3 lines (lines from splitters to primary targets)</a:t>
            </a:r>
          </a:p>
          <a:p>
            <a:r>
              <a:rPr lang="en-US" dirty="0">
                <a:cs typeface="Calibri"/>
              </a:rPr>
              <a:t>LHC BLMs available in LSS2, but in non-PPM mode: request to have them in the SPS timing system to be able to simplify readings and integrate with standard tools</a:t>
            </a:r>
          </a:p>
        </p:txBody>
      </p:sp>
      <p:pic>
        <p:nvPicPr>
          <p:cNvPr id="4" name="Picture 4" descr="Diagram&#10;&#10;Description automatically generated">
            <a:extLst>
              <a:ext uri="{FF2B5EF4-FFF2-40B4-BE49-F238E27FC236}">
                <a16:creationId xmlns:a16="http://schemas.microsoft.com/office/drawing/2014/main" id="{D7D2F66D-D679-415D-90F1-371B34A11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1608" y="1905066"/>
            <a:ext cx="5273614" cy="392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279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A4CD4-AC07-410B-B1CA-921106B1A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Summary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5E1AA9-18C5-4944-A048-FA5462878B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Specification for primary line to NA completed with all unrestrained desires </a:t>
            </a:r>
            <a:endParaRPr lang="en-US">
              <a:cs typeface="Calibri"/>
            </a:endParaRPr>
          </a:p>
          <a:p>
            <a:r>
              <a:rPr lang="en-US" dirty="0">
                <a:cs typeface="Calibri"/>
              </a:rPr>
              <a:t>ASAP:</a:t>
            </a:r>
          </a:p>
          <a:p>
            <a:pPr lvl="1"/>
            <a:r>
              <a:rPr lang="en-US" dirty="0">
                <a:ea typeface="+mn-lt"/>
                <a:cs typeface="+mn-lt"/>
              </a:rPr>
              <a:t>High BW spill monitor and low noise spill monitor</a:t>
            </a:r>
          </a:p>
          <a:p>
            <a:r>
              <a:rPr lang="en-US" dirty="0">
                <a:cs typeface="Calibri"/>
              </a:rPr>
              <a:t>Highest priority items:</a:t>
            </a:r>
          </a:p>
          <a:p>
            <a:pPr lvl="1"/>
            <a:r>
              <a:rPr lang="en-US" dirty="0">
                <a:cs typeface="Calibri"/>
              </a:rPr>
              <a:t>Add BSGs in TT22/23/24 to achieve at least 3 BSG per plane per line</a:t>
            </a:r>
          </a:p>
          <a:p>
            <a:pPr lvl="1"/>
            <a:r>
              <a:rPr lang="en-US" dirty="0">
                <a:ea typeface="+mn-lt"/>
                <a:cs typeface="+mn-lt"/>
              </a:rPr>
              <a:t>Replace all BSPs with BPMs/BSGs or any other position device to improve measurement quality and range</a:t>
            </a:r>
          </a:p>
          <a:p>
            <a:pPr lvl="1"/>
            <a:r>
              <a:rPr lang="en-US" dirty="0">
                <a:cs typeface="Calibri"/>
              </a:rPr>
              <a:t>Refurbish BTVs at splitter location for real beam size measurements </a:t>
            </a:r>
          </a:p>
          <a:p>
            <a:pPr lvl="1"/>
            <a:r>
              <a:rPr lang="en-US" dirty="0">
                <a:cs typeface="Calibri"/>
              </a:rPr>
              <a:t>Add 1 BLM per quadrupole in TT23/24/25</a:t>
            </a:r>
          </a:p>
          <a:p>
            <a:pPr lvl="1"/>
            <a:endParaRPr lang="en-US" dirty="0">
              <a:cs typeface="Calibri"/>
            </a:endParaRPr>
          </a:p>
          <a:p>
            <a:pPr lvl="1"/>
            <a:endParaRPr lang="en-US" dirty="0">
              <a:cs typeface="Calibri"/>
            </a:endParaRPr>
          </a:p>
          <a:p>
            <a:pPr lvl="1"/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1687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Review of BI specs for TT21/22/23/24/25</vt:lpstr>
      <vt:lpstr>Previous documents and specs</vt:lpstr>
      <vt:lpstr>Beam parameters assumed </vt:lpstr>
      <vt:lpstr>Changes already in place</vt:lpstr>
      <vt:lpstr>Requests for new instrumentation - position</vt:lpstr>
      <vt:lpstr>Requests for new instrumentation – beam size</vt:lpstr>
      <vt:lpstr>Requests for new instrumentation – intensity </vt:lpstr>
      <vt:lpstr>Requests for new instrumentation – losses 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433</cp:revision>
  <dcterms:created xsi:type="dcterms:W3CDTF">2021-11-22T10:09:35Z</dcterms:created>
  <dcterms:modified xsi:type="dcterms:W3CDTF">2021-11-24T14:38:55Z</dcterms:modified>
</cp:coreProperties>
</file>