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"/>
  </p:notesMasterIdLst>
  <p:sldIdLst>
    <p:sldId id="28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91" d="100"/>
          <a:sy n="191" d="100"/>
        </p:scale>
        <p:origin x="186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E465-1A6D-4D91-90C5-E445ED3DD779}" type="datetimeFigureOut">
              <a:rPr lang="LID4096" smtClean="0"/>
              <a:t>04/21/2022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647F2-3A45-4DF6-9BF9-4E3AA75AB4C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7423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2125B-76D1-4A07-85B8-397882FFC6A9}" type="datetime1">
              <a:rPr lang="en-GB" smtClean="0"/>
              <a:t>21/04/2022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E641006-C54B-420B-AD8B-F7A8596391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050A4C-AC82-433F-8252-8142363E57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26A1EE7-D528-424E-9740-AE73B85D9016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41FC84-9512-4506-85E7-DCF572ACC3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6E1914-7CEC-4DFC-9119-0E3EA0AA81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ADDE-81B8-4275-8CC7-667E5F436695}" type="datetime1">
              <a:rPr lang="en-GB" smtClean="0"/>
              <a:t>21/04/2022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922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C2BF2-718B-4F04-A289-06EE0B2B5328}" type="datetime1">
              <a:rPr lang="en-GB" smtClean="0"/>
              <a:t>21/04/2022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7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9ED0-D20C-4EB5-9A16-1927E94DC642}" type="datetime1">
              <a:rPr lang="en-GB" smtClean="0"/>
              <a:t>21/04/2022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9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CB2D-3848-4C3D-AA2E-C2BEA1056D38}" type="datetime1">
              <a:rPr lang="en-GB" smtClean="0"/>
              <a:t>21/04/2022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08D1494D-17FF-4C97-B77D-802975D401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A6C811-6980-426B-B16B-BC115F78A6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5026"/>
            <a:ext cx="750660" cy="451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8AB7BB-7019-4ED6-BB88-97120EE379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8720" y="-5207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0AC95-9FCE-4B1E-A2FE-0859A9E2064A}" type="datetime1">
              <a:rPr lang="en-GB" smtClean="0"/>
              <a:t>21/04/2022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11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-461852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14C5E-D8BB-41BC-8AC1-3EC136421B46}" type="datetime1">
              <a:rPr lang="en-GB" smtClean="0"/>
              <a:t>21/04/2022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26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748" y="-461319"/>
            <a:ext cx="10058400" cy="145075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9EBD9-4B8D-4F12-B797-9F9CAF8BB214}" type="datetime1">
              <a:rPr lang="en-GB" smtClean="0"/>
              <a:t>21/04/2022</a:t>
            </a:fld>
            <a:endParaRPr lang="LID4096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284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AEF2-A037-43CC-86E9-F7A7EB9375D2}" type="datetime1">
              <a:rPr lang="en-GB" smtClean="0"/>
              <a:t>21/04/2022</a:t>
            </a:fld>
            <a:endParaRPr lang="LID4096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3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08904AB-0E60-4BD0-9416-85FE2753498E}" type="datetime1">
              <a:rPr lang="en-GB" smtClean="0"/>
              <a:t>21/04/2022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754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5858-1898-4418-A9A1-7A5585793A88}" type="datetime1">
              <a:rPr lang="en-GB" smtClean="0"/>
              <a:t>21/04/2022</a:t>
            </a:fld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0623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8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3CC6F1-FFA5-46A2-B035-D803403F8B5F}" type="datetime1">
              <a:rPr lang="en-GB" smtClean="0"/>
              <a:t>21/04/2022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3730" y="6459785"/>
            <a:ext cx="8196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G. Kramberger, RD50-3D timing meeting</a:t>
            </a:r>
            <a:endParaRPr lang="LID4096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4858" y="645286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ADEFAE2-FCAA-49EF-AF40-899BD1DF1DD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089327-12BA-4F7A-BDD1-34EC61973F54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AB2F98-A3E0-47B1-9FC2-13EC9A2E9BA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473" y="69173"/>
            <a:ext cx="750660" cy="4519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E0D53-94F8-44A8-96AF-246E9F4C3289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2EA9DA2-D4C3-4377-83D3-A6C105DE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-404239"/>
            <a:ext cx="11065719" cy="1450757"/>
          </a:xfrm>
        </p:spPr>
        <p:txBody>
          <a:bodyPr/>
          <a:lstStyle/>
          <a:p>
            <a:r>
              <a:rPr lang="en-GB" dirty="0"/>
              <a:t>Status</a:t>
            </a:r>
            <a:endParaRPr lang="LID4096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92DACE9-2557-4567-8CE2-54BD0B892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08C5-98AC-4330-A0FB-C46B38CA2409}" type="datetime1">
              <a:rPr lang="en-GB" smtClean="0"/>
              <a:t>21/04/2022</a:t>
            </a:fld>
            <a:endParaRPr lang="LID4096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2804D05-B805-4035-9E31-071423AE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RD50-3D timing meeting</a:t>
            </a:r>
            <a:endParaRPr lang="LID4096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11D10E9-41E1-494D-B9CA-D4384F0A5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</a:t>
            </a:fld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DCB8-E369-4AE4-A6BB-8F85544CD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457" y="1269129"/>
            <a:ext cx="10845930" cy="402336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sensor production – CNM will tell us more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irradiations: CNM-50x50um2 sample received from UZH was added 1e16 cm-2 more neutrons – will be sent back in 2-3 weeks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Oscar sent TCAD data in easily readable form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standard export from Synopsis-TCAD is very complex and to adopt it to the mesh used in </a:t>
            </a:r>
            <a:r>
              <a:rPr lang="en-GB" dirty="0" err="1"/>
              <a:t>KDetSim</a:t>
            </a:r>
            <a:r>
              <a:rPr lang="en-GB" dirty="0"/>
              <a:t> (or any other software for MC simulations) is demanding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AllPix2 converter crashes for all the files used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the simple form of “material, </a:t>
            </a:r>
            <a:r>
              <a:rPr lang="en-GB" dirty="0" err="1"/>
              <a:t>x,y,z</a:t>
            </a:r>
            <a:r>
              <a:rPr lang="en-GB" dirty="0"/>
              <a:t>, U” works well and is almost implemented – results by the next meeting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Within </a:t>
            </a:r>
            <a:r>
              <a:rPr lang="en-GB" dirty="0" err="1"/>
              <a:t>AIDAinnova</a:t>
            </a:r>
            <a:r>
              <a:rPr lang="en-GB" dirty="0"/>
              <a:t> project there are activities to organize a common test-beam for 4D tracking in 2023.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TimePix4 telescope in collaboration with </a:t>
            </a:r>
            <a:r>
              <a:rPr lang="en-GB" dirty="0" err="1"/>
              <a:t>LHCb</a:t>
            </a: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Discrete electronics for testing the individual sensors – lots of preparatory work</a:t>
            </a:r>
          </a:p>
        </p:txBody>
      </p:sp>
    </p:spTree>
    <p:extLst>
      <p:ext uri="{BB962C8B-B14F-4D97-AF65-F5344CB8AC3E}">
        <p14:creationId xmlns:p14="http://schemas.microsoft.com/office/powerpoint/2010/main" val="86892437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K-ATLAS-MixedIrradiations" id="{C3BC0814-703D-4C40-A3A0-3EB539DCE451}" vid="{E80250AD-F589-493E-AED7-F7EAA4367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GK-RD50-FluxDependence</Template>
  <TotalTime>8564</TotalTime>
  <Words>145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Wingdings</vt:lpstr>
      <vt:lpstr>Retrospect</vt:lpstr>
      <vt:lpstr>Status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LGAD performance dependence on neutron flux</dc:title>
  <dc:creator>ata krambi</dc:creator>
  <cp:lastModifiedBy>ata krambi</cp:lastModifiedBy>
  <cp:revision>189</cp:revision>
  <dcterms:created xsi:type="dcterms:W3CDTF">2020-05-22T12:31:57Z</dcterms:created>
  <dcterms:modified xsi:type="dcterms:W3CDTF">2022-04-21T09:47:02Z</dcterms:modified>
</cp:coreProperties>
</file>