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7" r:id="rId12"/>
    <p:sldId id="268" r:id="rId13"/>
    <p:sldId id="270" r:id="rId14"/>
    <p:sldId id="269" r:id="rId15"/>
    <p:sldId id="272" r:id="rId16"/>
    <p:sldId id="271" r:id="rId17"/>
    <p:sldId id="273" r:id="rId18"/>
    <p:sldId id="274" r:id="rId19"/>
    <p:sldId id="277" r:id="rId20"/>
    <p:sldId id="278" r:id="rId21"/>
    <p:sldId id="280" r:id="rId22"/>
    <p:sldId id="276" r:id="rId23"/>
    <p:sldId id="281" r:id="rId24"/>
    <p:sldId id="279" r:id="rId25"/>
    <p:sldId id="283" r:id="rId26"/>
    <p:sldId id="284" r:id="rId27"/>
    <p:sldId id="282" r:id="rId28"/>
    <p:sldId id="286" r:id="rId29"/>
    <p:sldId id="285" r:id="rId30"/>
    <p:sldId id="287" r:id="rId31"/>
    <p:sldId id="28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designthecapturefirst\rfq7plo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designthecapturefirst\rfq7plo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352RFQreprise2021\startfromexisting\RFQ2_best11oct202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startfromexisting\RFQ2_best11oct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startfromexisting\rfq13best12oct20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Es(MV/m) vs lenght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mpoles!$F$1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mpoles!$F$2:$F$491</c:f>
              <c:numCache>
                <c:formatCode>General</c:formatCode>
                <c:ptCount val="490"/>
                <c:pt idx="0">
                  <c:v>28.33</c:v>
                </c:pt>
                <c:pt idx="1">
                  <c:v>28.34</c:v>
                </c:pt>
                <c:pt idx="2">
                  <c:v>28.35</c:v>
                </c:pt>
                <c:pt idx="3">
                  <c:v>28.37</c:v>
                </c:pt>
                <c:pt idx="4">
                  <c:v>28.38</c:v>
                </c:pt>
                <c:pt idx="5">
                  <c:v>28.39</c:v>
                </c:pt>
                <c:pt idx="6">
                  <c:v>28.4</c:v>
                </c:pt>
                <c:pt idx="7">
                  <c:v>28.42</c:v>
                </c:pt>
                <c:pt idx="8">
                  <c:v>28.43</c:v>
                </c:pt>
                <c:pt idx="9">
                  <c:v>28.44</c:v>
                </c:pt>
                <c:pt idx="10">
                  <c:v>28.46</c:v>
                </c:pt>
                <c:pt idx="11">
                  <c:v>28.47</c:v>
                </c:pt>
                <c:pt idx="12">
                  <c:v>28.48</c:v>
                </c:pt>
                <c:pt idx="13">
                  <c:v>28.49</c:v>
                </c:pt>
                <c:pt idx="14">
                  <c:v>28.51</c:v>
                </c:pt>
                <c:pt idx="15">
                  <c:v>28.52</c:v>
                </c:pt>
                <c:pt idx="16">
                  <c:v>28.53</c:v>
                </c:pt>
                <c:pt idx="17">
                  <c:v>28.54</c:v>
                </c:pt>
                <c:pt idx="18">
                  <c:v>28.56</c:v>
                </c:pt>
                <c:pt idx="19">
                  <c:v>28.57</c:v>
                </c:pt>
                <c:pt idx="20">
                  <c:v>28.58</c:v>
                </c:pt>
                <c:pt idx="21">
                  <c:v>28.59</c:v>
                </c:pt>
                <c:pt idx="22">
                  <c:v>28.61</c:v>
                </c:pt>
                <c:pt idx="23">
                  <c:v>28.62</c:v>
                </c:pt>
                <c:pt idx="24">
                  <c:v>28.63</c:v>
                </c:pt>
                <c:pt idx="25">
                  <c:v>28.64</c:v>
                </c:pt>
                <c:pt idx="26">
                  <c:v>28.66</c:v>
                </c:pt>
                <c:pt idx="27">
                  <c:v>28.67</c:v>
                </c:pt>
                <c:pt idx="28">
                  <c:v>28.68</c:v>
                </c:pt>
                <c:pt idx="29">
                  <c:v>28.69</c:v>
                </c:pt>
                <c:pt idx="30">
                  <c:v>28.71</c:v>
                </c:pt>
                <c:pt idx="31">
                  <c:v>28.72</c:v>
                </c:pt>
                <c:pt idx="32">
                  <c:v>28.73</c:v>
                </c:pt>
                <c:pt idx="33">
                  <c:v>28.74</c:v>
                </c:pt>
                <c:pt idx="34">
                  <c:v>28.76</c:v>
                </c:pt>
                <c:pt idx="35">
                  <c:v>28.77</c:v>
                </c:pt>
                <c:pt idx="36">
                  <c:v>28.78</c:v>
                </c:pt>
                <c:pt idx="37">
                  <c:v>28.79</c:v>
                </c:pt>
                <c:pt idx="38">
                  <c:v>28.81</c:v>
                </c:pt>
                <c:pt idx="39">
                  <c:v>28.82</c:v>
                </c:pt>
                <c:pt idx="40">
                  <c:v>28.83</c:v>
                </c:pt>
                <c:pt idx="41">
                  <c:v>28.84</c:v>
                </c:pt>
                <c:pt idx="42">
                  <c:v>28.86</c:v>
                </c:pt>
                <c:pt idx="43">
                  <c:v>28.87</c:v>
                </c:pt>
                <c:pt idx="44">
                  <c:v>28.88</c:v>
                </c:pt>
                <c:pt idx="45">
                  <c:v>28.89</c:v>
                </c:pt>
                <c:pt idx="46">
                  <c:v>28.9</c:v>
                </c:pt>
                <c:pt idx="47">
                  <c:v>28.92</c:v>
                </c:pt>
                <c:pt idx="48">
                  <c:v>28.93</c:v>
                </c:pt>
                <c:pt idx="49">
                  <c:v>28.94</c:v>
                </c:pt>
                <c:pt idx="50">
                  <c:v>28.95</c:v>
                </c:pt>
                <c:pt idx="51">
                  <c:v>28.97</c:v>
                </c:pt>
                <c:pt idx="52">
                  <c:v>28.98</c:v>
                </c:pt>
                <c:pt idx="53">
                  <c:v>28.99</c:v>
                </c:pt>
                <c:pt idx="54">
                  <c:v>29</c:v>
                </c:pt>
                <c:pt idx="55">
                  <c:v>29.01</c:v>
                </c:pt>
                <c:pt idx="56">
                  <c:v>29.03</c:v>
                </c:pt>
                <c:pt idx="57">
                  <c:v>29.04</c:v>
                </c:pt>
                <c:pt idx="58">
                  <c:v>29.05</c:v>
                </c:pt>
                <c:pt idx="59">
                  <c:v>29.06</c:v>
                </c:pt>
                <c:pt idx="60">
                  <c:v>29.07</c:v>
                </c:pt>
                <c:pt idx="61">
                  <c:v>29.08</c:v>
                </c:pt>
                <c:pt idx="62">
                  <c:v>29.1</c:v>
                </c:pt>
                <c:pt idx="63">
                  <c:v>29.11</c:v>
                </c:pt>
                <c:pt idx="64">
                  <c:v>29.12</c:v>
                </c:pt>
                <c:pt idx="65">
                  <c:v>29.13</c:v>
                </c:pt>
                <c:pt idx="66">
                  <c:v>29.14</c:v>
                </c:pt>
                <c:pt idx="67">
                  <c:v>29.15</c:v>
                </c:pt>
                <c:pt idx="68">
                  <c:v>29.16</c:v>
                </c:pt>
                <c:pt idx="69">
                  <c:v>29.17</c:v>
                </c:pt>
                <c:pt idx="70">
                  <c:v>29.18</c:v>
                </c:pt>
                <c:pt idx="71">
                  <c:v>29.19</c:v>
                </c:pt>
                <c:pt idx="72">
                  <c:v>29.2</c:v>
                </c:pt>
                <c:pt idx="73">
                  <c:v>29.21</c:v>
                </c:pt>
                <c:pt idx="74">
                  <c:v>29.22</c:v>
                </c:pt>
                <c:pt idx="75">
                  <c:v>29.23</c:v>
                </c:pt>
                <c:pt idx="76">
                  <c:v>29.24</c:v>
                </c:pt>
                <c:pt idx="77">
                  <c:v>29.25</c:v>
                </c:pt>
                <c:pt idx="78">
                  <c:v>29.26</c:v>
                </c:pt>
                <c:pt idx="79">
                  <c:v>29.27</c:v>
                </c:pt>
                <c:pt idx="80">
                  <c:v>29.28</c:v>
                </c:pt>
                <c:pt idx="81">
                  <c:v>29.29</c:v>
                </c:pt>
                <c:pt idx="82">
                  <c:v>29.3</c:v>
                </c:pt>
                <c:pt idx="83">
                  <c:v>29.31</c:v>
                </c:pt>
                <c:pt idx="84">
                  <c:v>29.32</c:v>
                </c:pt>
                <c:pt idx="85">
                  <c:v>29.33</c:v>
                </c:pt>
                <c:pt idx="86">
                  <c:v>29.34</c:v>
                </c:pt>
                <c:pt idx="87">
                  <c:v>29.35</c:v>
                </c:pt>
                <c:pt idx="88">
                  <c:v>29.36</c:v>
                </c:pt>
                <c:pt idx="89">
                  <c:v>29.37</c:v>
                </c:pt>
                <c:pt idx="90">
                  <c:v>29.38</c:v>
                </c:pt>
                <c:pt idx="91">
                  <c:v>29.39</c:v>
                </c:pt>
                <c:pt idx="92">
                  <c:v>29.4</c:v>
                </c:pt>
                <c:pt idx="93">
                  <c:v>29.41</c:v>
                </c:pt>
                <c:pt idx="94">
                  <c:v>29.42</c:v>
                </c:pt>
                <c:pt idx="95">
                  <c:v>29.43</c:v>
                </c:pt>
                <c:pt idx="96">
                  <c:v>29.44</c:v>
                </c:pt>
                <c:pt idx="97">
                  <c:v>29.45</c:v>
                </c:pt>
                <c:pt idx="98">
                  <c:v>29.46</c:v>
                </c:pt>
                <c:pt idx="99">
                  <c:v>29.47</c:v>
                </c:pt>
                <c:pt idx="100">
                  <c:v>29.48</c:v>
                </c:pt>
                <c:pt idx="101">
                  <c:v>29.49</c:v>
                </c:pt>
                <c:pt idx="102">
                  <c:v>29.5</c:v>
                </c:pt>
                <c:pt idx="103">
                  <c:v>29.51</c:v>
                </c:pt>
                <c:pt idx="104">
                  <c:v>29.52</c:v>
                </c:pt>
                <c:pt idx="105">
                  <c:v>29.53</c:v>
                </c:pt>
                <c:pt idx="106">
                  <c:v>29.54</c:v>
                </c:pt>
                <c:pt idx="107">
                  <c:v>29.54</c:v>
                </c:pt>
                <c:pt idx="108">
                  <c:v>29.55</c:v>
                </c:pt>
                <c:pt idx="109">
                  <c:v>29.56</c:v>
                </c:pt>
                <c:pt idx="110">
                  <c:v>29.57</c:v>
                </c:pt>
                <c:pt idx="111">
                  <c:v>29.58</c:v>
                </c:pt>
                <c:pt idx="112">
                  <c:v>29.59</c:v>
                </c:pt>
                <c:pt idx="113">
                  <c:v>29.59</c:v>
                </c:pt>
                <c:pt idx="114">
                  <c:v>29.6</c:v>
                </c:pt>
                <c:pt idx="115">
                  <c:v>29.6</c:v>
                </c:pt>
                <c:pt idx="116">
                  <c:v>29.61</c:v>
                </c:pt>
                <c:pt idx="117">
                  <c:v>29.62</c:v>
                </c:pt>
                <c:pt idx="118">
                  <c:v>29.62</c:v>
                </c:pt>
                <c:pt idx="119">
                  <c:v>29.63</c:v>
                </c:pt>
                <c:pt idx="120">
                  <c:v>29.64</c:v>
                </c:pt>
                <c:pt idx="121">
                  <c:v>29.64</c:v>
                </c:pt>
                <c:pt idx="122">
                  <c:v>29.65</c:v>
                </c:pt>
                <c:pt idx="123">
                  <c:v>29.65</c:v>
                </c:pt>
                <c:pt idx="124">
                  <c:v>29.66</c:v>
                </c:pt>
                <c:pt idx="125">
                  <c:v>29.66</c:v>
                </c:pt>
                <c:pt idx="126">
                  <c:v>29.67</c:v>
                </c:pt>
                <c:pt idx="127">
                  <c:v>29.68</c:v>
                </c:pt>
                <c:pt idx="128">
                  <c:v>29.68</c:v>
                </c:pt>
                <c:pt idx="129">
                  <c:v>29.69</c:v>
                </c:pt>
                <c:pt idx="130">
                  <c:v>29.69</c:v>
                </c:pt>
                <c:pt idx="131">
                  <c:v>29.7</c:v>
                </c:pt>
                <c:pt idx="132">
                  <c:v>29.7</c:v>
                </c:pt>
                <c:pt idx="133">
                  <c:v>29.71</c:v>
                </c:pt>
                <c:pt idx="134">
                  <c:v>29.71</c:v>
                </c:pt>
                <c:pt idx="135">
                  <c:v>29.72</c:v>
                </c:pt>
                <c:pt idx="136">
                  <c:v>29.73</c:v>
                </c:pt>
                <c:pt idx="137">
                  <c:v>29.73</c:v>
                </c:pt>
                <c:pt idx="138">
                  <c:v>29.74</c:v>
                </c:pt>
                <c:pt idx="139">
                  <c:v>29.74</c:v>
                </c:pt>
                <c:pt idx="140">
                  <c:v>29.75</c:v>
                </c:pt>
                <c:pt idx="141">
                  <c:v>29.75</c:v>
                </c:pt>
                <c:pt idx="142">
                  <c:v>29.76</c:v>
                </c:pt>
                <c:pt idx="143">
                  <c:v>29.76</c:v>
                </c:pt>
                <c:pt idx="144">
                  <c:v>29.77</c:v>
                </c:pt>
                <c:pt idx="145">
                  <c:v>29.77</c:v>
                </c:pt>
                <c:pt idx="146">
                  <c:v>29.77</c:v>
                </c:pt>
                <c:pt idx="147">
                  <c:v>29.78</c:v>
                </c:pt>
                <c:pt idx="148">
                  <c:v>29.78</c:v>
                </c:pt>
                <c:pt idx="149">
                  <c:v>29.79</c:v>
                </c:pt>
                <c:pt idx="150">
                  <c:v>29.79</c:v>
                </c:pt>
                <c:pt idx="151">
                  <c:v>29.8</c:v>
                </c:pt>
                <c:pt idx="152">
                  <c:v>29.8</c:v>
                </c:pt>
                <c:pt idx="153">
                  <c:v>29.81</c:v>
                </c:pt>
                <c:pt idx="154">
                  <c:v>29.81</c:v>
                </c:pt>
                <c:pt idx="155">
                  <c:v>29.81</c:v>
                </c:pt>
                <c:pt idx="156">
                  <c:v>29.82</c:v>
                </c:pt>
                <c:pt idx="157">
                  <c:v>29.82</c:v>
                </c:pt>
                <c:pt idx="158">
                  <c:v>29.83</c:v>
                </c:pt>
                <c:pt idx="159">
                  <c:v>29.83</c:v>
                </c:pt>
                <c:pt idx="160">
                  <c:v>29.83</c:v>
                </c:pt>
                <c:pt idx="161">
                  <c:v>29.84</c:v>
                </c:pt>
                <c:pt idx="162">
                  <c:v>29.84</c:v>
                </c:pt>
                <c:pt idx="163">
                  <c:v>29.85</c:v>
                </c:pt>
                <c:pt idx="164">
                  <c:v>29.85</c:v>
                </c:pt>
                <c:pt idx="165">
                  <c:v>29.85</c:v>
                </c:pt>
                <c:pt idx="166">
                  <c:v>29.85</c:v>
                </c:pt>
                <c:pt idx="167">
                  <c:v>29.85</c:v>
                </c:pt>
                <c:pt idx="168">
                  <c:v>29.86</c:v>
                </c:pt>
                <c:pt idx="169">
                  <c:v>29.86</c:v>
                </c:pt>
                <c:pt idx="170">
                  <c:v>29.86</c:v>
                </c:pt>
                <c:pt idx="171">
                  <c:v>29.86</c:v>
                </c:pt>
                <c:pt idx="172">
                  <c:v>29.86</c:v>
                </c:pt>
                <c:pt idx="173">
                  <c:v>29.86</c:v>
                </c:pt>
                <c:pt idx="174">
                  <c:v>29.86</c:v>
                </c:pt>
                <c:pt idx="175">
                  <c:v>29.86</c:v>
                </c:pt>
                <c:pt idx="176">
                  <c:v>29.86</c:v>
                </c:pt>
                <c:pt idx="177">
                  <c:v>29.86</c:v>
                </c:pt>
                <c:pt idx="178">
                  <c:v>29.86</c:v>
                </c:pt>
                <c:pt idx="179">
                  <c:v>29.86</c:v>
                </c:pt>
                <c:pt idx="180">
                  <c:v>29.86</c:v>
                </c:pt>
                <c:pt idx="181">
                  <c:v>29.86</c:v>
                </c:pt>
                <c:pt idx="182">
                  <c:v>29.86</c:v>
                </c:pt>
                <c:pt idx="183">
                  <c:v>29.86</c:v>
                </c:pt>
                <c:pt idx="184">
                  <c:v>29.86</c:v>
                </c:pt>
                <c:pt idx="185">
                  <c:v>29.86</c:v>
                </c:pt>
                <c:pt idx="186">
                  <c:v>29.86</c:v>
                </c:pt>
                <c:pt idx="187">
                  <c:v>29.86</c:v>
                </c:pt>
                <c:pt idx="188">
                  <c:v>29.86</c:v>
                </c:pt>
                <c:pt idx="189">
                  <c:v>29.86</c:v>
                </c:pt>
                <c:pt idx="190">
                  <c:v>29.86</c:v>
                </c:pt>
                <c:pt idx="191">
                  <c:v>29.86</c:v>
                </c:pt>
                <c:pt idx="192">
                  <c:v>29.86</c:v>
                </c:pt>
                <c:pt idx="193">
                  <c:v>29.85</c:v>
                </c:pt>
                <c:pt idx="194">
                  <c:v>29.85</c:v>
                </c:pt>
                <c:pt idx="195">
                  <c:v>29.85</c:v>
                </c:pt>
                <c:pt idx="196">
                  <c:v>29.85</c:v>
                </c:pt>
                <c:pt idx="197">
                  <c:v>29.85</c:v>
                </c:pt>
                <c:pt idx="198">
                  <c:v>29.85</c:v>
                </c:pt>
                <c:pt idx="199">
                  <c:v>29.85</c:v>
                </c:pt>
                <c:pt idx="200">
                  <c:v>29.85</c:v>
                </c:pt>
                <c:pt idx="201">
                  <c:v>29.84</c:v>
                </c:pt>
                <c:pt idx="202">
                  <c:v>29.84</c:v>
                </c:pt>
                <c:pt idx="203">
                  <c:v>29.84</c:v>
                </c:pt>
                <c:pt idx="204">
                  <c:v>29.84</c:v>
                </c:pt>
                <c:pt idx="205">
                  <c:v>29.84</c:v>
                </c:pt>
                <c:pt idx="206">
                  <c:v>29.84</c:v>
                </c:pt>
                <c:pt idx="207">
                  <c:v>29.83</c:v>
                </c:pt>
                <c:pt idx="208">
                  <c:v>29.83</c:v>
                </c:pt>
                <c:pt idx="209">
                  <c:v>29.83</c:v>
                </c:pt>
                <c:pt idx="210">
                  <c:v>29.83</c:v>
                </c:pt>
                <c:pt idx="211">
                  <c:v>29.83</c:v>
                </c:pt>
                <c:pt idx="212">
                  <c:v>29.82</c:v>
                </c:pt>
                <c:pt idx="213">
                  <c:v>29.82</c:v>
                </c:pt>
                <c:pt idx="214">
                  <c:v>29.82</c:v>
                </c:pt>
                <c:pt idx="215">
                  <c:v>29.82</c:v>
                </c:pt>
                <c:pt idx="216">
                  <c:v>29.81</c:v>
                </c:pt>
                <c:pt idx="217">
                  <c:v>29.81</c:v>
                </c:pt>
                <c:pt idx="218">
                  <c:v>29.81</c:v>
                </c:pt>
                <c:pt idx="219">
                  <c:v>29.8</c:v>
                </c:pt>
                <c:pt idx="220">
                  <c:v>29.8</c:v>
                </c:pt>
                <c:pt idx="221">
                  <c:v>29.8</c:v>
                </c:pt>
                <c:pt idx="222">
                  <c:v>29.79</c:v>
                </c:pt>
                <c:pt idx="223">
                  <c:v>29.79</c:v>
                </c:pt>
                <c:pt idx="224">
                  <c:v>29.78</c:v>
                </c:pt>
                <c:pt idx="225">
                  <c:v>29.78</c:v>
                </c:pt>
                <c:pt idx="226">
                  <c:v>29.77</c:v>
                </c:pt>
                <c:pt idx="227">
                  <c:v>29.77</c:v>
                </c:pt>
                <c:pt idx="228">
                  <c:v>29.76</c:v>
                </c:pt>
                <c:pt idx="229">
                  <c:v>29.76</c:v>
                </c:pt>
                <c:pt idx="230">
                  <c:v>29.75</c:v>
                </c:pt>
                <c:pt idx="231">
                  <c:v>29.74</c:v>
                </c:pt>
                <c:pt idx="232">
                  <c:v>29.74</c:v>
                </c:pt>
                <c:pt idx="233">
                  <c:v>29.73</c:v>
                </c:pt>
                <c:pt idx="234">
                  <c:v>29.73</c:v>
                </c:pt>
                <c:pt idx="235">
                  <c:v>29.72</c:v>
                </c:pt>
                <c:pt idx="236">
                  <c:v>29.71</c:v>
                </c:pt>
                <c:pt idx="237">
                  <c:v>29.7</c:v>
                </c:pt>
                <c:pt idx="238">
                  <c:v>29.7</c:v>
                </c:pt>
                <c:pt idx="239">
                  <c:v>29.69</c:v>
                </c:pt>
                <c:pt idx="240">
                  <c:v>29.68</c:v>
                </c:pt>
                <c:pt idx="241">
                  <c:v>29.67</c:v>
                </c:pt>
                <c:pt idx="242">
                  <c:v>29.66</c:v>
                </c:pt>
                <c:pt idx="243">
                  <c:v>29.65</c:v>
                </c:pt>
                <c:pt idx="244">
                  <c:v>29.64</c:v>
                </c:pt>
                <c:pt idx="245">
                  <c:v>29.63</c:v>
                </c:pt>
                <c:pt idx="246">
                  <c:v>29.62</c:v>
                </c:pt>
                <c:pt idx="247">
                  <c:v>29.61</c:v>
                </c:pt>
                <c:pt idx="248">
                  <c:v>29.6</c:v>
                </c:pt>
                <c:pt idx="249">
                  <c:v>29.59</c:v>
                </c:pt>
                <c:pt idx="250">
                  <c:v>29.58</c:v>
                </c:pt>
                <c:pt idx="251">
                  <c:v>29.57</c:v>
                </c:pt>
                <c:pt idx="252">
                  <c:v>29.56</c:v>
                </c:pt>
                <c:pt idx="253">
                  <c:v>29.56</c:v>
                </c:pt>
                <c:pt idx="254">
                  <c:v>29.55</c:v>
                </c:pt>
                <c:pt idx="255">
                  <c:v>29.55</c:v>
                </c:pt>
                <c:pt idx="256">
                  <c:v>29.54</c:v>
                </c:pt>
                <c:pt idx="257">
                  <c:v>29.54</c:v>
                </c:pt>
                <c:pt idx="258">
                  <c:v>29.53</c:v>
                </c:pt>
                <c:pt idx="259">
                  <c:v>29.52</c:v>
                </c:pt>
                <c:pt idx="260">
                  <c:v>29.52</c:v>
                </c:pt>
                <c:pt idx="261">
                  <c:v>29.52</c:v>
                </c:pt>
                <c:pt idx="262">
                  <c:v>29.52</c:v>
                </c:pt>
                <c:pt idx="263">
                  <c:v>29.51</c:v>
                </c:pt>
                <c:pt idx="264">
                  <c:v>29.51</c:v>
                </c:pt>
                <c:pt idx="265">
                  <c:v>29.51</c:v>
                </c:pt>
                <c:pt idx="266">
                  <c:v>29.5</c:v>
                </c:pt>
                <c:pt idx="267">
                  <c:v>29.5</c:v>
                </c:pt>
                <c:pt idx="268">
                  <c:v>29.49</c:v>
                </c:pt>
                <c:pt idx="269">
                  <c:v>29.49</c:v>
                </c:pt>
                <c:pt idx="270">
                  <c:v>29.48</c:v>
                </c:pt>
                <c:pt idx="271">
                  <c:v>29.48</c:v>
                </c:pt>
                <c:pt idx="272">
                  <c:v>29.47</c:v>
                </c:pt>
                <c:pt idx="273">
                  <c:v>29.46</c:v>
                </c:pt>
                <c:pt idx="274">
                  <c:v>29.46</c:v>
                </c:pt>
                <c:pt idx="275">
                  <c:v>29.45</c:v>
                </c:pt>
                <c:pt idx="276">
                  <c:v>29.44</c:v>
                </c:pt>
                <c:pt idx="277">
                  <c:v>29.43</c:v>
                </c:pt>
                <c:pt idx="278">
                  <c:v>29.42</c:v>
                </c:pt>
                <c:pt idx="279">
                  <c:v>29.41</c:v>
                </c:pt>
                <c:pt idx="280">
                  <c:v>29.4</c:v>
                </c:pt>
                <c:pt idx="281">
                  <c:v>29.4</c:v>
                </c:pt>
                <c:pt idx="282">
                  <c:v>29.39</c:v>
                </c:pt>
                <c:pt idx="283">
                  <c:v>29.38</c:v>
                </c:pt>
                <c:pt idx="284">
                  <c:v>29.37</c:v>
                </c:pt>
                <c:pt idx="285">
                  <c:v>29.36</c:v>
                </c:pt>
                <c:pt idx="286">
                  <c:v>29.35</c:v>
                </c:pt>
                <c:pt idx="287">
                  <c:v>29.34</c:v>
                </c:pt>
                <c:pt idx="288">
                  <c:v>29.33</c:v>
                </c:pt>
                <c:pt idx="289">
                  <c:v>29.31</c:v>
                </c:pt>
                <c:pt idx="290">
                  <c:v>29.3</c:v>
                </c:pt>
                <c:pt idx="291">
                  <c:v>29.28</c:v>
                </c:pt>
                <c:pt idx="292">
                  <c:v>29.27</c:v>
                </c:pt>
                <c:pt idx="293">
                  <c:v>29.26</c:v>
                </c:pt>
                <c:pt idx="294">
                  <c:v>29.24</c:v>
                </c:pt>
                <c:pt idx="295">
                  <c:v>29.23</c:v>
                </c:pt>
                <c:pt idx="296">
                  <c:v>29.21</c:v>
                </c:pt>
                <c:pt idx="297">
                  <c:v>29.2</c:v>
                </c:pt>
                <c:pt idx="298">
                  <c:v>29.19</c:v>
                </c:pt>
                <c:pt idx="299">
                  <c:v>29.19</c:v>
                </c:pt>
                <c:pt idx="300">
                  <c:v>29.18</c:v>
                </c:pt>
                <c:pt idx="301">
                  <c:v>29.18</c:v>
                </c:pt>
                <c:pt idx="302">
                  <c:v>29.17</c:v>
                </c:pt>
                <c:pt idx="303">
                  <c:v>29.16</c:v>
                </c:pt>
                <c:pt idx="304">
                  <c:v>29.15</c:v>
                </c:pt>
                <c:pt idx="305">
                  <c:v>29.14</c:v>
                </c:pt>
                <c:pt idx="306">
                  <c:v>29.13</c:v>
                </c:pt>
                <c:pt idx="307">
                  <c:v>29.12</c:v>
                </c:pt>
                <c:pt idx="308">
                  <c:v>29.11</c:v>
                </c:pt>
                <c:pt idx="309">
                  <c:v>29.09</c:v>
                </c:pt>
                <c:pt idx="310">
                  <c:v>29.08</c:v>
                </c:pt>
                <c:pt idx="311">
                  <c:v>29.06</c:v>
                </c:pt>
                <c:pt idx="312">
                  <c:v>29.04</c:v>
                </c:pt>
                <c:pt idx="313">
                  <c:v>29.01</c:v>
                </c:pt>
                <c:pt idx="314">
                  <c:v>28.99</c:v>
                </c:pt>
                <c:pt idx="315">
                  <c:v>28.96</c:v>
                </c:pt>
                <c:pt idx="316">
                  <c:v>28.92</c:v>
                </c:pt>
                <c:pt idx="317">
                  <c:v>28.89</c:v>
                </c:pt>
                <c:pt idx="318">
                  <c:v>28.88</c:v>
                </c:pt>
                <c:pt idx="319">
                  <c:v>28.86</c:v>
                </c:pt>
                <c:pt idx="320">
                  <c:v>28.84</c:v>
                </c:pt>
                <c:pt idx="321">
                  <c:v>28.83</c:v>
                </c:pt>
                <c:pt idx="322">
                  <c:v>28.81</c:v>
                </c:pt>
                <c:pt idx="323">
                  <c:v>28.79</c:v>
                </c:pt>
                <c:pt idx="324">
                  <c:v>28.77</c:v>
                </c:pt>
                <c:pt idx="325">
                  <c:v>28.74</c:v>
                </c:pt>
                <c:pt idx="326">
                  <c:v>28.72</c:v>
                </c:pt>
                <c:pt idx="327">
                  <c:v>28.7</c:v>
                </c:pt>
                <c:pt idx="328">
                  <c:v>28.67</c:v>
                </c:pt>
                <c:pt idx="329">
                  <c:v>28.63</c:v>
                </c:pt>
                <c:pt idx="330">
                  <c:v>28.58</c:v>
                </c:pt>
                <c:pt idx="331">
                  <c:v>28.54</c:v>
                </c:pt>
                <c:pt idx="332">
                  <c:v>28.52</c:v>
                </c:pt>
                <c:pt idx="333">
                  <c:v>28.54</c:v>
                </c:pt>
                <c:pt idx="334">
                  <c:v>28.56</c:v>
                </c:pt>
                <c:pt idx="335">
                  <c:v>28.58</c:v>
                </c:pt>
                <c:pt idx="336">
                  <c:v>28.61</c:v>
                </c:pt>
                <c:pt idx="337">
                  <c:v>28.63</c:v>
                </c:pt>
                <c:pt idx="338">
                  <c:v>28.65</c:v>
                </c:pt>
                <c:pt idx="339">
                  <c:v>28.67</c:v>
                </c:pt>
                <c:pt idx="340">
                  <c:v>28.69</c:v>
                </c:pt>
                <c:pt idx="341">
                  <c:v>28.71</c:v>
                </c:pt>
                <c:pt idx="342">
                  <c:v>28.73</c:v>
                </c:pt>
                <c:pt idx="343">
                  <c:v>28.74</c:v>
                </c:pt>
                <c:pt idx="344">
                  <c:v>28.76</c:v>
                </c:pt>
                <c:pt idx="345">
                  <c:v>28.78</c:v>
                </c:pt>
                <c:pt idx="346">
                  <c:v>28.8</c:v>
                </c:pt>
                <c:pt idx="347">
                  <c:v>28.82</c:v>
                </c:pt>
                <c:pt idx="348">
                  <c:v>28.84</c:v>
                </c:pt>
                <c:pt idx="349">
                  <c:v>28.85</c:v>
                </c:pt>
                <c:pt idx="350">
                  <c:v>28.87</c:v>
                </c:pt>
                <c:pt idx="351">
                  <c:v>28.89</c:v>
                </c:pt>
                <c:pt idx="352">
                  <c:v>28.91</c:v>
                </c:pt>
                <c:pt idx="353">
                  <c:v>28.93</c:v>
                </c:pt>
                <c:pt idx="354">
                  <c:v>28.94</c:v>
                </c:pt>
                <c:pt idx="355">
                  <c:v>28.96</c:v>
                </c:pt>
                <c:pt idx="356">
                  <c:v>28.98</c:v>
                </c:pt>
                <c:pt idx="357">
                  <c:v>29</c:v>
                </c:pt>
                <c:pt idx="358">
                  <c:v>29.02</c:v>
                </c:pt>
                <c:pt idx="359">
                  <c:v>29.04</c:v>
                </c:pt>
                <c:pt idx="360">
                  <c:v>29.05</c:v>
                </c:pt>
                <c:pt idx="361">
                  <c:v>29.07</c:v>
                </c:pt>
                <c:pt idx="362">
                  <c:v>29.09</c:v>
                </c:pt>
                <c:pt idx="363">
                  <c:v>29.11</c:v>
                </c:pt>
                <c:pt idx="364">
                  <c:v>29.12</c:v>
                </c:pt>
                <c:pt idx="365">
                  <c:v>29.14</c:v>
                </c:pt>
                <c:pt idx="366">
                  <c:v>29.16</c:v>
                </c:pt>
                <c:pt idx="367">
                  <c:v>29.17</c:v>
                </c:pt>
                <c:pt idx="368">
                  <c:v>29.19</c:v>
                </c:pt>
                <c:pt idx="369">
                  <c:v>29.21</c:v>
                </c:pt>
                <c:pt idx="370">
                  <c:v>29.22</c:v>
                </c:pt>
                <c:pt idx="371">
                  <c:v>29.24</c:v>
                </c:pt>
                <c:pt idx="372">
                  <c:v>29.26</c:v>
                </c:pt>
                <c:pt idx="373">
                  <c:v>29.27</c:v>
                </c:pt>
                <c:pt idx="374">
                  <c:v>29.29</c:v>
                </c:pt>
                <c:pt idx="375">
                  <c:v>29.3</c:v>
                </c:pt>
                <c:pt idx="376">
                  <c:v>29.32</c:v>
                </c:pt>
                <c:pt idx="377">
                  <c:v>29.33</c:v>
                </c:pt>
                <c:pt idx="378">
                  <c:v>29.35</c:v>
                </c:pt>
                <c:pt idx="379">
                  <c:v>29.36</c:v>
                </c:pt>
                <c:pt idx="380">
                  <c:v>29.37</c:v>
                </c:pt>
                <c:pt idx="381">
                  <c:v>29.38</c:v>
                </c:pt>
                <c:pt idx="382">
                  <c:v>29.38</c:v>
                </c:pt>
                <c:pt idx="383">
                  <c:v>29.39</c:v>
                </c:pt>
                <c:pt idx="384">
                  <c:v>29.4</c:v>
                </c:pt>
                <c:pt idx="385">
                  <c:v>29.4</c:v>
                </c:pt>
                <c:pt idx="386">
                  <c:v>29.41</c:v>
                </c:pt>
                <c:pt idx="387">
                  <c:v>29.42</c:v>
                </c:pt>
                <c:pt idx="388">
                  <c:v>29.42</c:v>
                </c:pt>
                <c:pt idx="389">
                  <c:v>29.43</c:v>
                </c:pt>
                <c:pt idx="390">
                  <c:v>29.43</c:v>
                </c:pt>
                <c:pt idx="391">
                  <c:v>29.44</c:v>
                </c:pt>
                <c:pt idx="392">
                  <c:v>29.45</c:v>
                </c:pt>
                <c:pt idx="393">
                  <c:v>29.45</c:v>
                </c:pt>
                <c:pt idx="394">
                  <c:v>29.46</c:v>
                </c:pt>
                <c:pt idx="395">
                  <c:v>29.47</c:v>
                </c:pt>
                <c:pt idx="396">
                  <c:v>29.47</c:v>
                </c:pt>
                <c:pt idx="397">
                  <c:v>29.48</c:v>
                </c:pt>
                <c:pt idx="398">
                  <c:v>29.49</c:v>
                </c:pt>
                <c:pt idx="399">
                  <c:v>29.49</c:v>
                </c:pt>
                <c:pt idx="400">
                  <c:v>29.5</c:v>
                </c:pt>
                <c:pt idx="401">
                  <c:v>29.5</c:v>
                </c:pt>
                <c:pt idx="402">
                  <c:v>29.51</c:v>
                </c:pt>
                <c:pt idx="403">
                  <c:v>29.52</c:v>
                </c:pt>
                <c:pt idx="404">
                  <c:v>29.52</c:v>
                </c:pt>
                <c:pt idx="405">
                  <c:v>29.53</c:v>
                </c:pt>
                <c:pt idx="406">
                  <c:v>29.53</c:v>
                </c:pt>
                <c:pt idx="407">
                  <c:v>29.54</c:v>
                </c:pt>
                <c:pt idx="408">
                  <c:v>29.55</c:v>
                </c:pt>
                <c:pt idx="409">
                  <c:v>29.55</c:v>
                </c:pt>
                <c:pt idx="410">
                  <c:v>29.56</c:v>
                </c:pt>
                <c:pt idx="411">
                  <c:v>29.56</c:v>
                </c:pt>
                <c:pt idx="412">
                  <c:v>29.57</c:v>
                </c:pt>
                <c:pt idx="413">
                  <c:v>29.57</c:v>
                </c:pt>
                <c:pt idx="414">
                  <c:v>29.58</c:v>
                </c:pt>
                <c:pt idx="415">
                  <c:v>29.59</c:v>
                </c:pt>
                <c:pt idx="416">
                  <c:v>29.59</c:v>
                </c:pt>
                <c:pt idx="417">
                  <c:v>29.6</c:v>
                </c:pt>
                <c:pt idx="418">
                  <c:v>29.6</c:v>
                </c:pt>
                <c:pt idx="419">
                  <c:v>29.61</c:v>
                </c:pt>
                <c:pt idx="420">
                  <c:v>29.61</c:v>
                </c:pt>
                <c:pt idx="421">
                  <c:v>29.62</c:v>
                </c:pt>
                <c:pt idx="422">
                  <c:v>29.62</c:v>
                </c:pt>
                <c:pt idx="423">
                  <c:v>29.62</c:v>
                </c:pt>
                <c:pt idx="424">
                  <c:v>29.63</c:v>
                </c:pt>
                <c:pt idx="425">
                  <c:v>29.63</c:v>
                </c:pt>
                <c:pt idx="426">
                  <c:v>29.63</c:v>
                </c:pt>
                <c:pt idx="427">
                  <c:v>29.63</c:v>
                </c:pt>
                <c:pt idx="428">
                  <c:v>29.64</c:v>
                </c:pt>
                <c:pt idx="429">
                  <c:v>29.64</c:v>
                </c:pt>
                <c:pt idx="430">
                  <c:v>29.64</c:v>
                </c:pt>
                <c:pt idx="431">
                  <c:v>29.65</c:v>
                </c:pt>
                <c:pt idx="432">
                  <c:v>29.65</c:v>
                </c:pt>
                <c:pt idx="433">
                  <c:v>29.65</c:v>
                </c:pt>
                <c:pt idx="434">
                  <c:v>29.65</c:v>
                </c:pt>
                <c:pt idx="435">
                  <c:v>29.66</c:v>
                </c:pt>
                <c:pt idx="436">
                  <c:v>29.66</c:v>
                </c:pt>
                <c:pt idx="437">
                  <c:v>29.66</c:v>
                </c:pt>
                <c:pt idx="438">
                  <c:v>29.66</c:v>
                </c:pt>
                <c:pt idx="439">
                  <c:v>29.67</c:v>
                </c:pt>
                <c:pt idx="440">
                  <c:v>29.67</c:v>
                </c:pt>
                <c:pt idx="441">
                  <c:v>29.67</c:v>
                </c:pt>
                <c:pt idx="442">
                  <c:v>29.67</c:v>
                </c:pt>
                <c:pt idx="443">
                  <c:v>29.68</c:v>
                </c:pt>
                <c:pt idx="444">
                  <c:v>29.68</c:v>
                </c:pt>
                <c:pt idx="445">
                  <c:v>29.68</c:v>
                </c:pt>
                <c:pt idx="446">
                  <c:v>29.68</c:v>
                </c:pt>
                <c:pt idx="447">
                  <c:v>29.69</c:v>
                </c:pt>
                <c:pt idx="448">
                  <c:v>29.69</c:v>
                </c:pt>
                <c:pt idx="449">
                  <c:v>29.69</c:v>
                </c:pt>
                <c:pt idx="450">
                  <c:v>29.7</c:v>
                </c:pt>
                <c:pt idx="451">
                  <c:v>29.7</c:v>
                </c:pt>
                <c:pt idx="452">
                  <c:v>29.7</c:v>
                </c:pt>
                <c:pt idx="453">
                  <c:v>29.7</c:v>
                </c:pt>
                <c:pt idx="454">
                  <c:v>29.71</c:v>
                </c:pt>
                <c:pt idx="455">
                  <c:v>29.71</c:v>
                </c:pt>
                <c:pt idx="456">
                  <c:v>29.71</c:v>
                </c:pt>
                <c:pt idx="457">
                  <c:v>29.71</c:v>
                </c:pt>
                <c:pt idx="458">
                  <c:v>29.72</c:v>
                </c:pt>
                <c:pt idx="459">
                  <c:v>29.72</c:v>
                </c:pt>
                <c:pt idx="460">
                  <c:v>29.72</c:v>
                </c:pt>
                <c:pt idx="461">
                  <c:v>29.72</c:v>
                </c:pt>
                <c:pt idx="462">
                  <c:v>29.72</c:v>
                </c:pt>
                <c:pt idx="463">
                  <c:v>29.73</c:v>
                </c:pt>
                <c:pt idx="464">
                  <c:v>29.73</c:v>
                </c:pt>
                <c:pt idx="465">
                  <c:v>29.73</c:v>
                </c:pt>
                <c:pt idx="466">
                  <c:v>29.73</c:v>
                </c:pt>
                <c:pt idx="467">
                  <c:v>29.74</c:v>
                </c:pt>
                <c:pt idx="468">
                  <c:v>29.74</c:v>
                </c:pt>
                <c:pt idx="469">
                  <c:v>29.74</c:v>
                </c:pt>
                <c:pt idx="470">
                  <c:v>29.74</c:v>
                </c:pt>
                <c:pt idx="471">
                  <c:v>29.75</c:v>
                </c:pt>
                <c:pt idx="472">
                  <c:v>29.75</c:v>
                </c:pt>
                <c:pt idx="473">
                  <c:v>29.75</c:v>
                </c:pt>
                <c:pt idx="474">
                  <c:v>29.75</c:v>
                </c:pt>
                <c:pt idx="475">
                  <c:v>29.76</c:v>
                </c:pt>
                <c:pt idx="476">
                  <c:v>29.76</c:v>
                </c:pt>
                <c:pt idx="477">
                  <c:v>29.76</c:v>
                </c:pt>
                <c:pt idx="478">
                  <c:v>29.76</c:v>
                </c:pt>
                <c:pt idx="479">
                  <c:v>29.77</c:v>
                </c:pt>
                <c:pt idx="480">
                  <c:v>29.77</c:v>
                </c:pt>
                <c:pt idx="481">
                  <c:v>29.77</c:v>
                </c:pt>
                <c:pt idx="482">
                  <c:v>29.77</c:v>
                </c:pt>
                <c:pt idx="483">
                  <c:v>29.77</c:v>
                </c:pt>
                <c:pt idx="484">
                  <c:v>29.78</c:v>
                </c:pt>
                <c:pt idx="485">
                  <c:v>29.78</c:v>
                </c:pt>
                <c:pt idx="486">
                  <c:v>29.78</c:v>
                </c:pt>
                <c:pt idx="487">
                  <c:v>29.78</c:v>
                </c:pt>
                <c:pt idx="488">
                  <c:v>28.26</c:v>
                </c:pt>
                <c:pt idx="489">
                  <c:v>28.26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19E-4193-98B9-35128ADFF4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334896"/>
        <c:axId val="432335224"/>
      </c:scatterChart>
      <c:valAx>
        <c:axId val="43233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5224"/>
        <c:crosses val="autoZero"/>
        <c:crossBetween val="midCat"/>
      </c:valAx>
      <c:valAx>
        <c:axId val="43233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48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 and aperture (cm) vs lenght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mpoles!$E$2:$E$491</c:f>
              <c:numCache>
                <c:formatCode>General</c:formatCode>
                <c:ptCount val="490"/>
                <c:pt idx="0">
                  <c:v>1</c:v>
                </c:pt>
                <c:pt idx="1">
                  <c:v>1.0009999999999999</c:v>
                </c:pt>
                <c:pt idx="2">
                  <c:v>1.002</c:v>
                </c:pt>
                <c:pt idx="3">
                  <c:v>1.002</c:v>
                </c:pt>
                <c:pt idx="4">
                  <c:v>1.0029999999999999</c:v>
                </c:pt>
                <c:pt idx="5">
                  <c:v>1.004</c:v>
                </c:pt>
                <c:pt idx="6">
                  <c:v>1.0049999999999999</c:v>
                </c:pt>
                <c:pt idx="7">
                  <c:v>1.0049999999999999</c:v>
                </c:pt>
                <c:pt idx="8">
                  <c:v>1.006</c:v>
                </c:pt>
                <c:pt idx="9">
                  <c:v>1.0069999999999999</c:v>
                </c:pt>
                <c:pt idx="10">
                  <c:v>1.008</c:v>
                </c:pt>
                <c:pt idx="11">
                  <c:v>1.008</c:v>
                </c:pt>
                <c:pt idx="12">
                  <c:v>1.0089999999999999</c:v>
                </c:pt>
                <c:pt idx="13">
                  <c:v>1.01</c:v>
                </c:pt>
                <c:pt idx="14">
                  <c:v>1.0109999999999999</c:v>
                </c:pt>
                <c:pt idx="15">
                  <c:v>1.012</c:v>
                </c:pt>
                <c:pt idx="16">
                  <c:v>1.012</c:v>
                </c:pt>
                <c:pt idx="17">
                  <c:v>1.0129999999999999</c:v>
                </c:pt>
                <c:pt idx="18">
                  <c:v>1.014</c:v>
                </c:pt>
                <c:pt idx="19">
                  <c:v>1.0149999999999999</c:v>
                </c:pt>
                <c:pt idx="20">
                  <c:v>1.0149999999999999</c:v>
                </c:pt>
                <c:pt idx="21">
                  <c:v>1.016</c:v>
                </c:pt>
                <c:pt idx="22">
                  <c:v>1.0169999999999999</c:v>
                </c:pt>
                <c:pt idx="23">
                  <c:v>1.018</c:v>
                </c:pt>
                <c:pt idx="24">
                  <c:v>1.018</c:v>
                </c:pt>
                <c:pt idx="25">
                  <c:v>1.0189999999999999</c:v>
                </c:pt>
                <c:pt idx="26">
                  <c:v>1.02</c:v>
                </c:pt>
                <c:pt idx="27">
                  <c:v>1.0209999999999999</c:v>
                </c:pt>
                <c:pt idx="28">
                  <c:v>1.0209999999999999</c:v>
                </c:pt>
                <c:pt idx="29">
                  <c:v>1.022</c:v>
                </c:pt>
                <c:pt idx="30">
                  <c:v>1.0229999999999999</c:v>
                </c:pt>
                <c:pt idx="31">
                  <c:v>1.024</c:v>
                </c:pt>
                <c:pt idx="32">
                  <c:v>1.024</c:v>
                </c:pt>
                <c:pt idx="33">
                  <c:v>1.0249999999999999</c:v>
                </c:pt>
                <c:pt idx="34">
                  <c:v>1.026</c:v>
                </c:pt>
                <c:pt idx="35">
                  <c:v>1.0269999999999999</c:v>
                </c:pt>
                <c:pt idx="36">
                  <c:v>1.0269999999999999</c:v>
                </c:pt>
                <c:pt idx="37">
                  <c:v>1.028</c:v>
                </c:pt>
                <c:pt idx="38">
                  <c:v>1.0289999999999999</c:v>
                </c:pt>
                <c:pt idx="39">
                  <c:v>1.03</c:v>
                </c:pt>
                <c:pt idx="40">
                  <c:v>1.0309999999999999</c:v>
                </c:pt>
                <c:pt idx="41">
                  <c:v>1.0309999999999999</c:v>
                </c:pt>
                <c:pt idx="42">
                  <c:v>1.032</c:v>
                </c:pt>
                <c:pt idx="43">
                  <c:v>1.0329999999999999</c:v>
                </c:pt>
                <c:pt idx="44">
                  <c:v>1.034</c:v>
                </c:pt>
                <c:pt idx="45">
                  <c:v>1.034</c:v>
                </c:pt>
                <c:pt idx="46">
                  <c:v>1.0349999999999999</c:v>
                </c:pt>
                <c:pt idx="47">
                  <c:v>1.036</c:v>
                </c:pt>
                <c:pt idx="48">
                  <c:v>1.0369999999999999</c:v>
                </c:pt>
                <c:pt idx="49">
                  <c:v>1.0369999999999999</c:v>
                </c:pt>
                <c:pt idx="50">
                  <c:v>1.038</c:v>
                </c:pt>
                <c:pt idx="51">
                  <c:v>1.0389999999999999</c:v>
                </c:pt>
                <c:pt idx="52">
                  <c:v>1.04</c:v>
                </c:pt>
                <c:pt idx="53">
                  <c:v>1.04</c:v>
                </c:pt>
                <c:pt idx="54">
                  <c:v>1.0409999999999999</c:v>
                </c:pt>
                <c:pt idx="55">
                  <c:v>1.042</c:v>
                </c:pt>
                <c:pt idx="56">
                  <c:v>1.0429999999999999</c:v>
                </c:pt>
                <c:pt idx="57">
                  <c:v>1.0429999999999999</c:v>
                </c:pt>
                <c:pt idx="58">
                  <c:v>1.044</c:v>
                </c:pt>
                <c:pt idx="59">
                  <c:v>1.0449999999999999</c:v>
                </c:pt>
                <c:pt idx="60">
                  <c:v>1.0449999999999999</c:v>
                </c:pt>
                <c:pt idx="61">
                  <c:v>1.046</c:v>
                </c:pt>
                <c:pt idx="62">
                  <c:v>1.0469999999999999</c:v>
                </c:pt>
                <c:pt idx="63">
                  <c:v>1.048</c:v>
                </c:pt>
                <c:pt idx="64">
                  <c:v>1.048</c:v>
                </c:pt>
                <c:pt idx="65">
                  <c:v>1.0489999999999999</c:v>
                </c:pt>
                <c:pt idx="66">
                  <c:v>1.05</c:v>
                </c:pt>
                <c:pt idx="67">
                  <c:v>1.05</c:v>
                </c:pt>
                <c:pt idx="68">
                  <c:v>1.0509999999999999</c:v>
                </c:pt>
                <c:pt idx="69">
                  <c:v>1.052</c:v>
                </c:pt>
                <c:pt idx="70">
                  <c:v>1.0529999999999999</c:v>
                </c:pt>
                <c:pt idx="71">
                  <c:v>1.0529999999999999</c:v>
                </c:pt>
                <c:pt idx="72">
                  <c:v>1.054</c:v>
                </c:pt>
                <c:pt idx="73">
                  <c:v>1.0549999999999999</c:v>
                </c:pt>
                <c:pt idx="74">
                  <c:v>1.056</c:v>
                </c:pt>
                <c:pt idx="75">
                  <c:v>1.056</c:v>
                </c:pt>
                <c:pt idx="76">
                  <c:v>1.0569999999999999</c:v>
                </c:pt>
                <c:pt idx="77">
                  <c:v>1.0580000000000001</c:v>
                </c:pt>
                <c:pt idx="78">
                  <c:v>1.0580000000000001</c:v>
                </c:pt>
                <c:pt idx="79">
                  <c:v>1.0589999999999999</c:v>
                </c:pt>
                <c:pt idx="80">
                  <c:v>1.06</c:v>
                </c:pt>
                <c:pt idx="81">
                  <c:v>1.0609999999999999</c:v>
                </c:pt>
                <c:pt idx="82">
                  <c:v>1.0609999999999999</c:v>
                </c:pt>
                <c:pt idx="83">
                  <c:v>1.0620000000000001</c:v>
                </c:pt>
                <c:pt idx="84">
                  <c:v>1.0629999999999999</c:v>
                </c:pt>
                <c:pt idx="85">
                  <c:v>1.0640000000000001</c:v>
                </c:pt>
                <c:pt idx="86">
                  <c:v>1.0640000000000001</c:v>
                </c:pt>
                <c:pt idx="87">
                  <c:v>1.0649999999999999</c:v>
                </c:pt>
                <c:pt idx="88">
                  <c:v>1.0660000000000001</c:v>
                </c:pt>
                <c:pt idx="89">
                  <c:v>1.0669999999999999</c:v>
                </c:pt>
                <c:pt idx="90">
                  <c:v>1.0669999999999999</c:v>
                </c:pt>
                <c:pt idx="91">
                  <c:v>1.0680000000000001</c:v>
                </c:pt>
                <c:pt idx="92">
                  <c:v>1.069</c:v>
                </c:pt>
                <c:pt idx="93">
                  <c:v>1.069</c:v>
                </c:pt>
                <c:pt idx="94">
                  <c:v>1.07</c:v>
                </c:pt>
                <c:pt idx="95">
                  <c:v>1.071</c:v>
                </c:pt>
                <c:pt idx="96">
                  <c:v>1.0720000000000001</c:v>
                </c:pt>
                <c:pt idx="97">
                  <c:v>1.0720000000000001</c:v>
                </c:pt>
                <c:pt idx="98">
                  <c:v>1.073</c:v>
                </c:pt>
                <c:pt idx="99">
                  <c:v>1.0740000000000001</c:v>
                </c:pt>
                <c:pt idx="100">
                  <c:v>1.075</c:v>
                </c:pt>
                <c:pt idx="101">
                  <c:v>1.075</c:v>
                </c:pt>
                <c:pt idx="102">
                  <c:v>1.0760000000000001</c:v>
                </c:pt>
                <c:pt idx="103">
                  <c:v>1.077</c:v>
                </c:pt>
                <c:pt idx="104">
                  <c:v>1.077</c:v>
                </c:pt>
                <c:pt idx="105">
                  <c:v>1.0780000000000001</c:v>
                </c:pt>
                <c:pt idx="106">
                  <c:v>1.079</c:v>
                </c:pt>
                <c:pt idx="107">
                  <c:v>1.08</c:v>
                </c:pt>
                <c:pt idx="108">
                  <c:v>1.08</c:v>
                </c:pt>
                <c:pt idx="109">
                  <c:v>1.081</c:v>
                </c:pt>
                <c:pt idx="110">
                  <c:v>1.0820000000000001</c:v>
                </c:pt>
                <c:pt idx="111">
                  <c:v>1.083</c:v>
                </c:pt>
                <c:pt idx="112">
                  <c:v>1.083</c:v>
                </c:pt>
                <c:pt idx="113">
                  <c:v>1.0840000000000001</c:v>
                </c:pt>
                <c:pt idx="114">
                  <c:v>1.0840000000000001</c:v>
                </c:pt>
                <c:pt idx="115">
                  <c:v>1.085</c:v>
                </c:pt>
                <c:pt idx="116">
                  <c:v>1.0860000000000001</c:v>
                </c:pt>
                <c:pt idx="117">
                  <c:v>1.0860000000000001</c:v>
                </c:pt>
                <c:pt idx="118">
                  <c:v>1.087</c:v>
                </c:pt>
                <c:pt idx="119">
                  <c:v>1.087</c:v>
                </c:pt>
                <c:pt idx="120">
                  <c:v>1.0880000000000001</c:v>
                </c:pt>
                <c:pt idx="121">
                  <c:v>1.0880000000000001</c:v>
                </c:pt>
                <c:pt idx="122">
                  <c:v>1.089</c:v>
                </c:pt>
                <c:pt idx="123">
                  <c:v>1.0900000000000001</c:v>
                </c:pt>
                <c:pt idx="124">
                  <c:v>1.0900000000000001</c:v>
                </c:pt>
                <c:pt idx="125">
                  <c:v>1.091</c:v>
                </c:pt>
                <c:pt idx="126">
                  <c:v>1.091</c:v>
                </c:pt>
                <c:pt idx="127">
                  <c:v>1.0920000000000001</c:v>
                </c:pt>
                <c:pt idx="128">
                  <c:v>1.093</c:v>
                </c:pt>
                <c:pt idx="129">
                  <c:v>1.093</c:v>
                </c:pt>
                <c:pt idx="130">
                  <c:v>1.0940000000000001</c:v>
                </c:pt>
                <c:pt idx="131">
                  <c:v>1.0940000000000001</c:v>
                </c:pt>
                <c:pt idx="132">
                  <c:v>1.095</c:v>
                </c:pt>
                <c:pt idx="133">
                  <c:v>1.095</c:v>
                </c:pt>
                <c:pt idx="134">
                  <c:v>1.0960000000000001</c:v>
                </c:pt>
                <c:pt idx="135">
                  <c:v>1.097</c:v>
                </c:pt>
                <c:pt idx="136">
                  <c:v>1.097</c:v>
                </c:pt>
                <c:pt idx="137">
                  <c:v>1.0980000000000001</c:v>
                </c:pt>
                <c:pt idx="138">
                  <c:v>1.0980000000000001</c:v>
                </c:pt>
                <c:pt idx="139">
                  <c:v>1.099</c:v>
                </c:pt>
                <c:pt idx="140">
                  <c:v>1.1000000000000001</c:v>
                </c:pt>
                <c:pt idx="141">
                  <c:v>1.1000000000000001</c:v>
                </c:pt>
                <c:pt idx="142">
                  <c:v>1.101</c:v>
                </c:pt>
                <c:pt idx="143">
                  <c:v>1.101</c:v>
                </c:pt>
                <c:pt idx="144">
                  <c:v>1.1020000000000001</c:v>
                </c:pt>
                <c:pt idx="145">
                  <c:v>1.1020000000000001</c:v>
                </c:pt>
                <c:pt idx="146">
                  <c:v>1.103</c:v>
                </c:pt>
                <c:pt idx="147">
                  <c:v>1.1040000000000001</c:v>
                </c:pt>
                <c:pt idx="148">
                  <c:v>1.1040000000000001</c:v>
                </c:pt>
                <c:pt idx="149">
                  <c:v>1.105</c:v>
                </c:pt>
                <c:pt idx="150">
                  <c:v>1.105</c:v>
                </c:pt>
                <c:pt idx="151">
                  <c:v>1.1060000000000001</c:v>
                </c:pt>
                <c:pt idx="152">
                  <c:v>1.1060000000000001</c:v>
                </c:pt>
                <c:pt idx="153">
                  <c:v>1.107</c:v>
                </c:pt>
                <c:pt idx="154">
                  <c:v>1.107</c:v>
                </c:pt>
                <c:pt idx="155">
                  <c:v>1.1080000000000001</c:v>
                </c:pt>
                <c:pt idx="156">
                  <c:v>1.109</c:v>
                </c:pt>
                <c:pt idx="157">
                  <c:v>1.109</c:v>
                </c:pt>
                <c:pt idx="158">
                  <c:v>1.1100000000000001</c:v>
                </c:pt>
                <c:pt idx="159">
                  <c:v>1.1100000000000001</c:v>
                </c:pt>
                <c:pt idx="160">
                  <c:v>1.111</c:v>
                </c:pt>
                <c:pt idx="161">
                  <c:v>1.111</c:v>
                </c:pt>
                <c:pt idx="162">
                  <c:v>1.1120000000000001</c:v>
                </c:pt>
                <c:pt idx="163">
                  <c:v>1.113</c:v>
                </c:pt>
                <c:pt idx="164">
                  <c:v>1.113</c:v>
                </c:pt>
                <c:pt idx="165">
                  <c:v>1.1140000000000001</c:v>
                </c:pt>
                <c:pt idx="166">
                  <c:v>1.1140000000000001</c:v>
                </c:pt>
                <c:pt idx="167">
                  <c:v>1.1140000000000001</c:v>
                </c:pt>
                <c:pt idx="168">
                  <c:v>1.115</c:v>
                </c:pt>
                <c:pt idx="169">
                  <c:v>1.115</c:v>
                </c:pt>
                <c:pt idx="170">
                  <c:v>1.115</c:v>
                </c:pt>
                <c:pt idx="171">
                  <c:v>1.1160000000000001</c:v>
                </c:pt>
                <c:pt idx="172">
                  <c:v>1.1160000000000001</c:v>
                </c:pt>
                <c:pt idx="173">
                  <c:v>1.1160000000000001</c:v>
                </c:pt>
                <c:pt idx="174">
                  <c:v>1.117</c:v>
                </c:pt>
                <c:pt idx="175">
                  <c:v>1.117</c:v>
                </c:pt>
                <c:pt idx="176">
                  <c:v>1.117</c:v>
                </c:pt>
                <c:pt idx="177">
                  <c:v>1.1180000000000001</c:v>
                </c:pt>
                <c:pt idx="178">
                  <c:v>1.1180000000000001</c:v>
                </c:pt>
                <c:pt idx="179">
                  <c:v>1.119</c:v>
                </c:pt>
                <c:pt idx="180">
                  <c:v>1.119</c:v>
                </c:pt>
                <c:pt idx="181">
                  <c:v>1.119</c:v>
                </c:pt>
                <c:pt idx="182">
                  <c:v>1.1200000000000001</c:v>
                </c:pt>
                <c:pt idx="183">
                  <c:v>1.1200000000000001</c:v>
                </c:pt>
                <c:pt idx="184">
                  <c:v>1.1200000000000001</c:v>
                </c:pt>
                <c:pt idx="185">
                  <c:v>1.121</c:v>
                </c:pt>
                <c:pt idx="186">
                  <c:v>1.121</c:v>
                </c:pt>
                <c:pt idx="187">
                  <c:v>1.121</c:v>
                </c:pt>
                <c:pt idx="188">
                  <c:v>1.1220000000000001</c:v>
                </c:pt>
                <c:pt idx="189">
                  <c:v>1.1220000000000001</c:v>
                </c:pt>
                <c:pt idx="190">
                  <c:v>1.1220000000000001</c:v>
                </c:pt>
                <c:pt idx="191">
                  <c:v>1.123</c:v>
                </c:pt>
                <c:pt idx="192">
                  <c:v>1.123</c:v>
                </c:pt>
                <c:pt idx="193">
                  <c:v>1.123</c:v>
                </c:pt>
                <c:pt idx="194">
                  <c:v>1.1240000000000001</c:v>
                </c:pt>
                <c:pt idx="195">
                  <c:v>1.1240000000000001</c:v>
                </c:pt>
                <c:pt idx="196">
                  <c:v>1.1240000000000001</c:v>
                </c:pt>
                <c:pt idx="197">
                  <c:v>1.125</c:v>
                </c:pt>
                <c:pt idx="198">
                  <c:v>1.125</c:v>
                </c:pt>
                <c:pt idx="199">
                  <c:v>1.125</c:v>
                </c:pt>
                <c:pt idx="200">
                  <c:v>1.1259999999999999</c:v>
                </c:pt>
                <c:pt idx="201">
                  <c:v>1.1259999999999999</c:v>
                </c:pt>
                <c:pt idx="202">
                  <c:v>1.1259999999999999</c:v>
                </c:pt>
                <c:pt idx="203">
                  <c:v>1.127</c:v>
                </c:pt>
                <c:pt idx="204">
                  <c:v>1.127</c:v>
                </c:pt>
                <c:pt idx="205">
                  <c:v>1.127</c:v>
                </c:pt>
                <c:pt idx="206">
                  <c:v>1.1279999999999999</c:v>
                </c:pt>
                <c:pt idx="207">
                  <c:v>1.1279999999999999</c:v>
                </c:pt>
                <c:pt idx="208">
                  <c:v>1.129</c:v>
                </c:pt>
                <c:pt idx="209">
                  <c:v>1.129</c:v>
                </c:pt>
                <c:pt idx="210">
                  <c:v>1.129</c:v>
                </c:pt>
                <c:pt idx="211">
                  <c:v>1.1299999999999999</c:v>
                </c:pt>
                <c:pt idx="212">
                  <c:v>1.1299999999999999</c:v>
                </c:pt>
                <c:pt idx="213">
                  <c:v>1.1299999999999999</c:v>
                </c:pt>
                <c:pt idx="214">
                  <c:v>1.131</c:v>
                </c:pt>
                <c:pt idx="215">
                  <c:v>1.131</c:v>
                </c:pt>
                <c:pt idx="216">
                  <c:v>1.131</c:v>
                </c:pt>
                <c:pt idx="217">
                  <c:v>1.131</c:v>
                </c:pt>
                <c:pt idx="218">
                  <c:v>1.1319999999999999</c:v>
                </c:pt>
                <c:pt idx="219">
                  <c:v>1.1319999999999999</c:v>
                </c:pt>
                <c:pt idx="220">
                  <c:v>1.1319999999999999</c:v>
                </c:pt>
                <c:pt idx="221">
                  <c:v>1.133</c:v>
                </c:pt>
                <c:pt idx="222">
                  <c:v>1.133</c:v>
                </c:pt>
                <c:pt idx="223">
                  <c:v>1.133</c:v>
                </c:pt>
                <c:pt idx="224">
                  <c:v>1.1339999999999999</c:v>
                </c:pt>
                <c:pt idx="225">
                  <c:v>1.1339999999999999</c:v>
                </c:pt>
                <c:pt idx="226">
                  <c:v>1.1339999999999999</c:v>
                </c:pt>
                <c:pt idx="227">
                  <c:v>1.1339999999999999</c:v>
                </c:pt>
                <c:pt idx="228">
                  <c:v>1.135</c:v>
                </c:pt>
                <c:pt idx="229">
                  <c:v>1.135</c:v>
                </c:pt>
                <c:pt idx="230">
                  <c:v>1.135</c:v>
                </c:pt>
                <c:pt idx="231">
                  <c:v>1.135</c:v>
                </c:pt>
                <c:pt idx="232">
                  <c:v>1.1359999999999999</c:v>
                </c:pt>
                <c:pt idx="233">
                  <c:v>1.1359999999999999</c:v>
                </c:pt>
                <c:pt idx="234">
                  <c:v>1.1359999999999999</c:v>
                </c:pt>
                <c:pt idx="235">
                  <c:v>1.1359999999999999</c:v>
                </c:pt>
                <c:pt idx="236">
                  <c:v>1.137</c:v>
                </c:pt>
                <c:pt idx="237">
                  <c:v>1.137</c:v>
                </c:pt>
                <c:pt idx="238">
                  <c:v>1.137</c:v>
                </c:pt>
                <c:pt idx="239">
                  <c:v>1.137</c:v>
                </c:pt>
                <c:pt idx="240">
                  <c:v>1.1379999999999999</c:v>
                </c:pt>
                <c:pt idx="241">
                  <c:v>1.1379999999999999</c:v>
                </c:pt>
                <c:pt idx="242">
                  <c:v>1.1379999999999999</c:v>
                </c:pt>
                <c:pt idx="243">
                  <c:v>1.1379999999999999</c:v>
                </c:pt>
                <c:pt idx="244">
                  <c:v>1.139</c:v>
                </c:pt>
                <c:pt idx="245">
                  <c:v>1.139</c:v>
                </c:pt>
                <c:pt idx="246">
                  <c:v>1.139</c:v>
                </c:pt>
                <c:pt idx="247">
                  <c:v>1.139</c:v>
                </c:pt>
                <c:pt idx="248">
                  <c:v>1.1399999999999999</c:v>
                </c:pt>
                <c:pt idx="249">
                  <c:v>1.1399999999999999</c:v>
                </c:pt>
                <c:pt idx="250">
                  <c:v>1.1399999999999999</c:v>
                </c:pt>
                <c:pt idx="251">
                  <c:v>1.1399999999999999</c:v>
                </c:pt>
                <c:pt idx="252">
                  <c:v>1.1399999999999999</c:v>
                </c:pt>
                <c:pt idx="253">
                  <c:v>1.141</c:v>
                </c:pt>
                <c:pt idx="254">
                  <c:v>1.141</c:v>
                </c:pt>
                <c:pt idx="255">
                  <c:v>1.141</c:v>
                </c:pt>
                <c:pt idx="256">
                  <c:v>1.1419999999999999</c:v>
                </c:pt>
                <c:pt idx="257">
                  <c:v>1.1419999999999999</c:v>
                </c:pt>
                <c:pt idx="258">
                  <c:v>1.1419999999999999</c:v>
                </c:pt>
                <c:pt idx="259">
                  <c:v>1.1419999999999999</c:v>
                </c:pt>
                <c:pt idx="260">
                  <c:v>1.143</c:v>
                </c:pt>
                <c:pt idx="261">
                  <c:v>1.1439999999999999</c:v>
                </c:pt>
                <c:pt idx="262">
                  <c:v>1.145</c:v>
                </c:pt>
                <c:pt idx="263">
                  <c:v>1.1459999999999999</c:v>
                </c:pt>
                <c:pt idx="264">
                  <c:v>1.147</c:v>
                </c:pt>
                <c:pt idx="265">
                  <c:v>1.1479999999999999</c:v>
                </c:pt>
                <c:pt idx="266">
                  <c:v>1.149</c:v>
                </c:pt>
                <c:pt idx="267">
                  <c:v>1.1499999999999999</c:v>
                </c:pt>
                <c:pt idx="268">
                  <c:v>1.151</c:v>
                </c:pt>
                <c:pt idx="269">
                  <c:v>1.1519999999999999</c:v>
                </c:pt>
                <c:pt idx="270">
                  <c:v>1.153</c:v>
                </c:pt>
                <c:pt idx="271">
                  <c:v>1.1539999999999999</c:v>
                </c:pt>
                <c:pt idx="272">
                  <c:v>1.155</c:v>
                </c:pt>
                <c:pt idx="273">
                  <c:v>1.1559999999999999</c:v>
                </c:pt>
                <c:pt idx="274">
                  <c:v>1.157</c:v>
                </c:pt>
                <c:pt idx="275">
                  <c:v>1.1579999999999999</c:v>
                </c:pt>
                <c:pt idx="276">
                  <c:v>1.159</c:v>
                </c:pt>
                <c:pt idx="277">
                  <c:v>1.159</c:v>
                </c:pt>
                <c:pt idx="278">
                  <c:v>1.1599999999999999</c:v>
                </c:pt>
                <c:pt idx="279">
                  <c:v>1.161</c:v>
                </c:pt>
                <c:pt idx="280">
                  <c:v>1.163</c:v>
                </c:pt>
                <c:pt idx="281">
                  <c:v>1.165</c:v>
                </c:pt>
                <c:pt idx="282">
                  <c:v>1.167</c:v>
                </c:pt>
                <c:pt idx="283">
                  <c:v>1.169</c:v>
                </c:pt>
                <c:pt idx="284">
                  <c:v>1.171</c:v>
                </c:pt>
                <c:pt idx="285">
                  <c:v>1.173</c:v>
                </c:pt>
                <c:pt idx="286">
                  <c:v>1.175</c:v>
                </c:pt>
                <c:pt idx="287">
                  <c:v>1.177</c:v>
                </c:pt>
                <c:pt idx="288">
                  <c:v>1.179</c:v>
                </c:pt>
                <c:pt idx="289">
                  <c:v>1.18</c:v>
                </c:pt>
                <c:pt idx="290">
                  <c:v>1.1819999999999999</c:v>
                </c:pt>
                <c:pt idx="291">
                  <c:v>1.1850000000000001</c:v>
                </c:pt>
                <c:pt idx="292">
                  <c:v>1.1879999999999999</c:v>
                </c:pt>
                <c:pt idx="293">
                  <c:v>1.1910000000000001</c:v>
                </c:pt>
                <c:pt idx="294">
                  <c:v>1.194</c:v>
                </c:pt>
                <c:pt idx="295">
                  <c:v>1.196</c:v>
                </c:pt>
                <c:pt idx="296">
                  <c:v>1.1990000000000001</c:v>
                </c:pt>
                <c:pt idx="297">
                  <c:v>1.2030000000000001</c:v>
                </c:pt>
                <c:pt idx="298">
                  <c:v>1.206</c:v>
                </c:pt>
                <c:pt idx="299">
                  <c:v>1.21</c:v>
                </c:pt>
                <c:pt idx="300">
                  <c:v>1.214</c:v>
                </c:pt>
                <c:pt idx="301">
                  <c:v>1.2190000000000001</c:v>
                </c:pt>
                <c:pt idx="302">
                  <c:v>1.224</c:v>
                </c:pt>
                <c:pt idx="303">
                  <c:v>1.2290000000000001</c:v>
                </c:pt>
                <c:pt idx="304">
                  <c:v>1.234</c:v>
                </c:pt>
                <c:pt idx="305">
                  <c:v>1.2390000000000001</c:v>
                </c:pt>
                <c:pt idx="306">
                  <c:v>1.246</c:v>
                </c:pt>
                <c:pt idx="307">
                  <c:v>1.252</c:v>
                </c:pt>
                <c:pt idx="308">
                  <c:v>1.258</c:v>
                </c:pt>
                <c:pt idx="309">
                  <c:v>1.2649999999999999</c:v>
                </c:pt>
                <c:pt idx="310">
                  <c:v>1.274</c:v>
                </c:pt>
                <c:pt idx="311">
                  <c:v>1.282</c:v>
                </c:pt>
                <c:pt idx="312">
                  <c:v>1.2909999999999999</c:v>
                </c:pt>
                <c:pt idx="313">
                  <c:v>1.3</c:v>
                </c:pt>
                <c:pt idx="314">
                  <c:v>1.3109999999999999</c:v>
                </c:pt>
                <c:pt idx="315">
                  <c:v>1.3220000000000001</c:v>
                </c:pt>
                <c:pt idx="316">
                  <c:v>1.333</c:v>
                </c:pt>
                <c:pt idx="317">
                  <c:v>1.347</c:v>
                </c:pt>
                <c:pt idx="318">
                  <c:v>1.3620000000000001</c:v>
                </c:pt>
                <c:pt idx="319">
                  <c:v>1.377</c:v>
                </c:pt>
                <c:pt idx="320">
                  <c:v>1.3959999999999999</c:v>
                </c:pt>
                <c:pt idx="321">
                  <c:v>1.4139999999999999</c:v>
                </c:pt>
                <c:pt idx="322">
                  <c:v>1.4359999999999999</c:v>
                </c:pt>
                <c:pt idx="323">
                  <c:v>1.458</c:v>
                </c:pt>
                <c:pt idx="324">
                  <c:v>1.486</c:v>
                </c:pt>
                <c:pt idx="325">
                  <c:v>1.514</c:v>
                </c:pt>
                <c:pt idx="326">
                  <c:v>1.5469999999999999</c:v>
                </c:pt>
                <c:pt idx="327">
                  <c:v>1.5840000000000001</c:v>
                </c:pt>
                <c:pt idx="328">
                  <c:v>1.6140000000000001</c:v>
                </c:pt>
                <c:pt idx="329">
                  <c:v>1.611</c:v>
                </c:pt>
                <c:pt idx="330">
                  <c:v>1.609</c:v>
                </c:pt>
                <c:pt idx="331">
                  <c:v>1.607</c:v>
                </c:pt>
                <c:pt idx="332">
                  <c:v>1.6060000000000001</c:v>
                </c:pt>
                <c:pt idx="333">
                  <c:v>1.605</c:v>
                </c:pt>
                <c:pt idx="334">
                  <c:v>1.6040000000000001</c:v>
                </c:pt>
                <c:pt idx="335">
                  <c:v>1.603</c:v>
                </c:pt>
                <c:pt idx="336">
                  <c:v>1.6020000000000001</c:v>
                </c:pt>
                <c:pt idx="337">
                  <c:v>1.601</c:v>
                </c:pt>
                <c:pt idx="338">
                  <c:v>1.6</c:v>
                </c:pt>
                <c:pt idx="339">
                  <c:v>1.599</c:v>
                </c:pt>
                <c:pt idx="340">
                  <c:v>1.5980000000000001</c:v>
                </c:pt>
                <c:pt idx="341">
                  <c:v>1.597</c:v>
                </c:pt>
                <c:pt idx="342">
                  <c:v>1.5960000000000001</c:v>
                </c:pt>
                <c:pt idx="343">
                  <c:v>1.5960000000000001</c:v>
                </c:pt>
                <c:pt idx="344">
                  <c:v>1.595</c:v>
                </c:pt>
                <c:pt idx="345">
                  <c:v>1.5940000000000001</c:v>
                </c:pt>
                <c:pt idx="346">
                  <c:v>1.5940000000000001</c:v>
                </c:pt>
                <c:pt idx="347">
                  <c:v>1.593</c:v>
                </c:pt>
                <c:pt idx="348">
                  <c:v>1.5920000000000001</c:v>
                </c:pt>
                <c:pt idx="349">
                  <c:v>1.591</c:v>
                </c:pt>
                <c:pt idx="350">
                  <c:v>1.591</c:v>
                </c:pt>
                <c:pt idx="351">
                  <c:v>1.59</c:v>
                </c:pt>
                <c:pt idx="352">
                  <c:v>1.59</c:v>
                </c:pt>
                <c:pt idx="353">
                  <c:v>1.589</c:v>
                </c:pt>
                <c:pt idx="354">
                  <c:v>1.589</c:v>
                </c:pt>
                <c:pt idx="355">
                  <c:v>1.589</c:v>
                </c:pt>
                <c:pt idx="356">
                  <c:v>1.5880000000000001</c:v>
                </c:pt>
                <c:pt idx="357">
                  <c:v>1.5880000000000001</c:v>
                </c:pt>
                <c:pt idx="358">
                  <c:v>1.5880000000000001</c:v>
                </c:pt>
                <c:pt idx="359">
                  <c:v>1.587</c:v>
                </c:pt>
                <c:pt idx="360">
                  <c:v>1.587</c:v>
                </c:pt>
                <c:pt idx="361">
                  <c:v>1.587</c:v>
                </c:pt>
                <c:pt idx="362">
                  <c:v>1.5860000000000001</c:v>
                </c:pt>
                <c:pt idx="363">
                  <c:v>1.5860000000000001</c:v>
                </c:pt>
                <c:pt idx="364">
                  <c:v>1.5860000000000001</c:v>
                </c:pt>
                <c:pt idx="365">
                  <c:v>1.585</c:v>
                </c:pt>
                <c:pt idx="366">
                  <c:v>1.585</c:v>
                </c:pt>
                <c:pt idx="367">
                  <c:v>1.585</c:v>
                </c:pt>
                <c:pt idx="368">
                  <c:v>1.585</c:v>
                </c:pt>
                <c:pt idx="369">
                  <c:v>1.5840000000000001</c:v>
                </c:pt>
                <c:pt idx="370">
                  <c:v>1.5840000000000001</c:v>
                </c:pt>
                <c:pt idx="371">
                  <c:v>1.5840000000000001</c:v>
                </c:pt>
                <c:pt idx="372">
                  <c:v>1.5840000000000001</c:v>
                </c:pt>
                <c:pt idx="373">
                  <c:v>1.583</c:v>
                </c:pt>
                <c:pt idx="374">
                  <c:v>1.583</c:v>
                </c:pt>
                <c:pt idx="375">
                  <c:v>1.583</c:v>
                </c:pt>
                <c:pt idx="376">
                  <c:v>1.5820000000000001</c:v>
                </c:pt>
                <c:pt idx="377">
                  <c:v>1.5820000000000001</c:v>
                </c:pt>
                <c:pt idx="378">
                  <c:v>1.5820000000000001</c:v>
                </c:pt>
                <c:pt idx="379">
                  <c:v>1.5820000000000001</c:v>
                </c:pt>
                <c:pt idx="380">
                  <c:v>1.5820000000000001</c:v>
                </c:pt>
                <c:pt idx="381">
                  <c:v>1.581</c:v>
                </c:pt>
                <c:pt idx="382">
                  <c:v>1.581</c:v>
                </c:pt>
                <c:pt idx="383">
                  <c:v>1.581</c:v>
                </c:pt>
                <c:pt idx="384">
                  <c:v>1.581</c:v>
                </c:pt>
                <c:pt idx="385">
                  <c:v>1.581</c:v>
                </c:pt>
                <c:pt idx="386">
                  <c:v>1.581</c:v>
                </c:pt>
                <c:pt idx="387">
                  <c:v>1.581</c:v>
                </c:pt>
                <c:pt idx="388">
                  <c:v>1.58</c:v>
                </c:pt>
                <c:pt idx="389">
                  <c:v>1.58</c:v>
                </c:pt>
                <c:pt idx="390">
                  <c:v>1.58</c:v>
                </c:pt>
                <c:pt idx="391">
                  <c:v>1.58</c:v>
                </c:pt>
                <c:pt idx="392">
                  <c:v>1.58</c:v>
                </c:pt>
                <c:pt idx="393">
                  <c:v>1.58</c:v>
                </c:pt>
                <c:pt idx="394">
                  <c:v>1.58</c:v>
                </c:pt>
                <c:pt idx="395">
                  <c:v>1.58</c:v>
                </c:pt>
                <c:pt idx="396">
                  <c:v>1.579</c:v>
                </c:pt>
                <c:pt idx="397">
                  <c:v>1.579</c:v>
                </c:pt>
                <c:pt idx="398">
                  <c:v>1.579</c:v>
                </c:pt>
                <c:pt idx="399">
                  <c:v>1.579</c:v>
                </c:pt>
                <c:pt idx="400">
                  <c:v>1.579</c:v>
                </c:pt>
                <c:pt idx="401">
                  <c:v>1.579</c:v>
                </c:pt>
                <c:pt idx="402">
                  <c:v>1.579</c:v>
                </c:pt>
                <c:pt idx="403">
                  <c:v>1.579</c:v>
                </c:pt>
                <c:pt idx="404">
                  <c:v>1.579</c:v>
                </c:pt>
                <c:pt idx="405">
                  <c:v>1.5780000000000001</c:v>
                </c:pt>
                <c:pt idx="406">
                  <c:v>1.5780000000000001</c:v>
                </c:pt>
                <c:pt idx="407">
                  <c:v>1.5780000000000001</c:v>
                </c:pt>
                <c:pt idx="408">
                  <c:v>1.5780000000000001</c:v>
                </c:pt>
                <c:pt idx="409">
                  <c:v>1.5780000000000001</c:v>
                </c:pt>
                <c:pt idx="410">
                  <c:v>1.5780000000000001</c:v>
                </c:pt>
                <c:pt idx="411">
                  <c:v>1.5780000000000001</c:v>
                </c:pt>
                <c:pt idx="412">
                  <c:v>1.5780000000000001</c:v>
                </c:pt>
                <c:pt idx="413">
                  <c:v>1.5780000000000001</c:v>
                </c:pt>
                <c:pt idx="414">
                  <c:v>1.5780000000000001</c:v>
                </c:pt>
                <c:pt idx="415">
                  <c:v>1.577</c:v>
                </c:pt>
                <c:pt idx="416">
                  <c:v>1.577</c:v>
                </c:pt>
                <c:pt idx="417">
                  <c:v>1.577</c:v>
                </c:pt>
                <c:pt idx="418">
                  <c:v>1.577</c:v>
                </c:pt>
                <c:pt idx="419">
                  <c:v>1.577</c:v>
                </c:pt>
                <c:pt idx="420">
                  <c:v>1.577</c:v>
                </c:pt>
                <c:pt idx="421">
                  <c:v>1.577</c:v>
                </c:pt>
                <c:pt idx="422">
                  <c:v>1.577</c:v>
                </c:pt>
                <c:pt idx="423">
                  <c:v>1.577</c:v>
                </c:pt>
                <c:pt idx="424">
                  <c:v>1.577</c:v>
                </c:pt>
                <c:pt idx="425">
                  <c:v>1.577</c:v>
                </c:pt>
                <c:pt idx="426">
                  <c:v>1.577</c:v>
                </c:pt>
                <c:pt idx="427">
                  <c:v>1.577</c:v>
                </c:pt>
                <c:pt idx="428">
                  <c:v>1.5760000000000001</c:v>
                </c:pt>
                <c:pt idx="429">
                  <c:v>1.5760000000000001</c:v>
                </c:pt>
                <c:pt idx="430">
                  <c:v>1.5760000000000001</c:v>
                </c:pt>
                <c:pt idx="431">
                  <c:v>1.5760000000000001</c:v>
                </c:pt>
                <c:pt idx="432">
                  <c:v>1.5760000000000001</c:v>
                </c:pt>
                <c:pt idx="433">
                  <c:v>1.5760000000000001</c:v>
                </c:pt>
                <c:pt idx="434">
                  <c:v>1.5760000000000001</c:v>
                </c:pt>
                <c:pt idx="435">
                  <c:v>1.5760000000000001</c:v>
                </c:pt>
                <c:pt idx="436">
                  <c:v>1.5760000000000001</c:v>
                </c:pt>
                <c:pt idx="437">
                  <c:v>1.5760000000000001</c:v>
                </c:pt>
                <c:pt idx="438">
                  <c:v>1.5760000000000001</c:v>
                </c:pt>
                <c:pt idx="439">
                  <c:v>1.5760000000000001</c:v>
                </c:pt>
                <c:pt idx="440">
                  <c:v>1.5760000000000001</c:v>
                </c:pt>
                <c:pt idx="441">
                  <c:v>1.5760000000000001</c:v>
                </c:pt>
                <c:pt idx="442">
                  <c:v>1.5760000000000001</c:v>
                </c:pt>
                <c:pt idx="443">
                  <c:v>1.5760000000000001</c:v>
                </c:pt>
                <c:pt idx="444">
                  <c:v>1.5760000000000001</c:v>
                </c:pt>
                <c:pt idx="445">
                  <c:v>1.5760000000000001</c:v>
                </c:pt>
                <c:pt idx="446">
                  <c:v>1.5760000000000001</c:v>
                </c:pt>
                <c:pt idx="447">
                  <c:v>1.5760000000000001</c:v>
                </c:pt>
                <c:pt idx="448">
                  <c:v>1.575</c:v>
                </c:pt>
                <c:pt idx="449">
                  <c:v>1.575</c:v>
                </c:pt>
                <c:pt idx="450">
                  <c:v>1.575</c:v>
                </c:pt>
                <c:pt idx="451">
                  <c:v>1.575</c:v>
                </c:pt>
                <c:pt idx="452">
                  <c:v>1.575</c:v>
                </c:pt>
                <c:pt idx="453">
                  <c:v>1.575</c:v>
                </c:pt>
                <c:pt idx="454">
                  <c:v>1.575</c:v>
                </c:pt>
                <c:pt idx="455">
                  <c:v>1.575</c:v>
                </c:pt>
                <c:pt idx="456">
                  <c:v>1.575</c:v>
                </c:pt>
                <c:pt idx="457">
                  <c:v>1.575</c:v>
                </c:pt>
                <c:pt idx="458">
                  <c:v>1.575</c:v>
                </c:pt>
                <c:pt idx="459">
                  <c:v>1.575</c:v>
                </c:pt>
                <c:pt idx="460">
                  <c:v>1.575</c:v>
                </c:pt>
                <c:pt idx="461">
                  <c:v>1.575</c:v>
                </c:pt>
                <c:pt idx="462">
                  <c:v>1.575</c:v>
                </c:pt>
                <c:pt idx="463">
                  <c:v>1.575</c:v>
                </c:pt>
                <c:pt idx="464">
                  <c:v>1.575</c:v>
                </c:pt>
                <c:pt idx="465">
                  <c:v>1.575</c:v>
                </c:pt>
                <c:pt idx="466">
                  <c:v>1.575</c:v>
                </c:pt>
                <c:pt idx="467">
                  <c:v>1.575</c:v>
                </c:pt>
                <c:pt idx="468">
                  <c:v>1.575</c:v>
                </c:pt>
                <c:pt idx="469">
                  <c:v>1.575</c:v>
                </c:pt>
                <c:pt idx="470">
                  <c:v>1.575</c:v>
                </c:pt>
                <c:pt idx="471">
                  <c:v>1.575</c:v>
                </c:pt>
                <c:pt idx="472">
                  <c:v>1.5740000000000001</c:v>
                </c:pt>
                <c:pt idx="473">
                  <c:v>1.5740000000000001</c:v>
                </c:pt>
                <c:pt idx="474">
                  <c:v>1.5740000000000001</c:v>
                </c:pt>
                <c:pt idx="475">
                  <c:v>1.5740000000000001</c:v>
                </c:pt>
                <c:pt idx="476">
                  <c:v>1.5740000000000001</c:v>
                </c:pt>
                <c:pt idx="477">
                  <c:v>1.5740000000000001</c:v>
                </c:pt>
                <c:pt idx="478">
                  <c:v>1.5740000000000001</c:v>
                </c:pt>
                <c:pt idx="479">
                  <c:v>1.5740000000000001</c:v>
                </c:pt>
                <c:pt idx="480">
                  <c:v>1.5740000000000001</c:v>
                </c:pt>
                <c:pt idx="481">
                  <c:v>1.5740000000000001</c:v>
                </c:pt>
                <c:pt idx="482">
                  <c:v>1.5740000000000001</c:v>
                </c:pt>
                <c:pt idx="483">
                  <c:v>1.5740000000000001</c:v>
                </c:pt>
                <c:pt idx="484">
                  <c:v>1.5740000000000001</c:v>
                </c:pt>
                <c:pt idx="485">
                  <c:v>1.5740000000000001</c:v>
                </c:pt>
                <c:pt idx="486">
                  <c:v>1.5740000000000001</c:v>
                </c:pt>
                <c:pt idx="487">
                  <c:v>1.5740000000000001</c:v>
                </c:pt>
                <c:pt idx="488">
                  <c:v>1</c:v>
                </c:pt>
                <c:pt idx="48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20-420C-BA20-77DDF37EE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334896"/>
        <c:axId val="432335224"/>
      </c:scatterChart>
      <c:scatterChart>
        <c:scatterStyle val="lineMarker"/>
        <c:varyColors val="0"/>
        <c:ser>
          <c:idx val="1"/>
          <c:order val="1"/>
          <c:tx>
            <c:strRef>
              <c:f>mpoles!$D$1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mpoles!$D$2:$D$491</c:f>
              <c:numCache>
                <c:formatCode>General</c:formatCode>
                <c:ptCount val="490"/>
                <c:pt idx="0">
                  <c:v>0.309</c:v>
                </c:pt>
                <c:pt idx="1">
                  <c:v>0.309</c:v>
                </c:pt>
                <c:pt idx="2">
                  <c:v>0.308</c:v>
                </c:pt>
                <c:pt idx="3">
                  <c:v>0.308</c:v>
                </c:pt>
                <c:pt idx="4">
                  <c:v>0.308</c:v>
                </c:pt>
                <c:pt idx="5">
                  <c:v>0.308</c:v>
                </c:pt>
                <c:pt idx="6">
                  <c:v>0.308</c:v>
                </c:pt>
                <c:pt idx="7">
                  <c:v>0.308</c:v>
                </c:pt>
                <c:pt idx="8">
                  <c:v>0.308</c:v>
                </c:pt>
                <c:pt idx="9">
                  <c:v>0.308</c:v>
                </c:pt>
                <c:pt idx="10">
                  <c:v>0.307</c:v>
                </c:pt>
                <c:pt idx="11">
                  <c:v>0.307</c:v>
                </c:pt>
                <c:pt idx="12">
                  <c:v>0.307</c:v>
                </c:pt>
                <c:pt idx="13">
                  <c:v>0.307</c:v>
                </c:pt>
                <c:pt idx="14">
                  <c:v>0.307</c:v>
                </c:pt>
                <c:pt idx="15">
                  <c:v>0.307</c:v>
                </c:pt>
                <c:pt idx="16">
                  <c:v>0.307</c:v>
                </c:pt>
                <c:pt idx="17">
                  <c:v>0.307</c:v>
                </c:pt>
                <c:pt idx="18">
                  <c:v>0.307</c:v>
                </c:pt>
                <c:pt idx="19">
                  <c:v>0.30599999999999999</c:v>
                </c:pt>
                <c:pt idx="20">
                  <c:v>0.30599999999999999</c:v>
                </c:pt>
                <c:pt idx="21">
                  <c:v>0.30599999999999999</c:v>
                </c:pt>
                <c:pt idx="22">
                  <c:v>0.30599999999999999</c:v>
                </c:pt>
                <c:pt idx="23">
                  <c:v>0.30599999999999999</c:v>
                </c:pt>
                <c:pt idx="24">
                  <c:v>0.30599999999999999</c:v>
                </c:pt>
                <c:pt idx="25">
                  <c:v>0.30599999999999999</c:v>
                </c:pt>
                <c:pt idx="26">
                  <c:v>0.30599999999999999</c:v>
                </c:pt>
                <c:pt idx="27">
                  <c:v>0.30599999999999999</c:v>
                </c:pt>
                <c:pt idx="28">
                  <c:v>0.30499999999999999</c:v>
                </c:pt>
                <c:pt idx="29">
                  <c:v>0.30499999999999999</c:v>
                </c:pt>
                <c:pt idx="30">
                  <c:v>0.30499999999999999</c:v>
                </c:pt>
                <c:pt idx="31">
                  <c:v>0.30499999999999999</c:v>
                </c:pt>
                <c:pt idx="32">
                  <c:v>0.30499999999999999</c:v>
                </c:pt>
                <c:pt idx="33">
                  <c:v>0.30499999999999999</c:v>
                </c:pt>
                <c:pt idx="34">
                  <c:v>0.30499999999999999</c:v>
                </c:pt>
                <c:pt idx="35">
                  <c:v>0.30499999999999999</c:v>
                </c:pt>
                <c:pt idx="36">
                  <c:v>0.30499999999999999</c:v>
                </c:pt>
                <c:pt idx="37">
                  <c:v>0.30399999999999999</c:v>
                </c:pt>
                <c:pt idx="38">
                  <c:v>0.30399999999999999</c:v>
                </c:pt>
                <c:pt idx="39">
                  <c:v>0.30399999999999999</c:v>
                </c:pt>
                <c:pt idx="40">
                  <c:v>0.30399999999999999</c:v>
                </c:pt>
                <c:pt idx="41">
                  <c:v>0.30399999999999999</c:v>
                </c:pt>
                <c:pt idx="42">
                  <c:v>0.30399999999999999</c:v>
                </c:pt>
                <c:pt idx="43">
                  <c:v>0.30399999999999999</c:v>
                </c:pt>
                <c:pt idx="44">
                  <c:v>0.30399999999999999</c:v>
                </c:pt>
                <c:pt idx="45">
                  <c:v>0.30399999999999999</c:v>
                </c:pt>
                <c:pt idx="46">
                  <c:v>0.30299999999999999</c:v>
                </c:pt>
                <c:pt idx="47">
                  <c:v>0.30299999999999999</c:v>
                </c:pt>
                <c:pt idx="48">
                  <c:v>0.30299999999999999</c:v>
                </c:pt>
                <c:pt idx="49">
                  <c:v>0.30299999999999999</c:v>
                </c:pt>
                <c:pt idx="50">
                  <c:v>0.30299999999999999</c:v>
                </c:pt>
                <c:pt idx="51">
                  <c:v>0.30299999999999999</c:v>
                </c:pt>
                <c:pt idx="52">
                  <c:v>0.30299999999999999</c:v>
                </c:pt>
                <c:pt idx="53">
                  <c:v>0.30299999999999999</c:v>
                </c:pt>
                <c:pt idx="54">
                  <c:v>0.30299999999999999</c:v>
                </c:pt>
                <c:pt idx="55">
                  <c:v>0.30199999999999999</c:v>
                </c:pt>
                <c:pt idx="56">
                  <c:v>0.30199999999999999</c:v>
                </c:pt>
                <c:pt idx="57">
                  <c:v>0.30199999999999999</c:v>
                </c:pt>
                <c:pt idx="58">
                  <c:v>0.30199999999999999</c:v>
                </c:pt>
                <c:pt idx="59">
                  <c:v>0.30199999999999999</c:v>
                </c:pt>
                <c:pt idx="60">
                  <c:v>0.30199999999999999</c:v>
                </c:pt>
                <c:pt idx="61">
                  <c:v>0.30199999999999999</c:v>
                </c:pt>
                <c:pt idx="62">
                  <c:v>0.30199999999999999</c:v>
                </c:pt>
                <c:pt idx="63">
                  <c:v>0.30199999999999999</c:v>
                </c:pt>
                <c:pt idx="64">
                  <c:v>0.30199999999999999</c:v>
                </c:pt>
                <c:pt idx="65">
                  <c:v>0.30099999999999999</c:v>
                </c:pt>
                <c:pt idx="66">
                  <c:v>0.30099999999999999</c:v>
                </c:pt>
                <c:pt idx="67">
                  <c:v>0.30099999999999999</c:v>
                </c:pt>
                <c:pt idx="68">
                  <c:v>0.30099999999999999</c:v>
                </c:pt>
                <c:pt idx="69">
                  <c:v>0.30099999999999999</c:v>
                </c:pt>
                <c:pt idx="70">
                  <c:v>0.30099999999999999</c:v>
                </c:pt>
                <c:pt idx="71">
                  <c:v>0.30099999999999999</c:v>
                </c:pt>
                <c:pt idx="72">
                  <c:v>0.30099999999999999</c:v>
                </c:pt>
                <c:pt idx="73">
                  <c:v>0.30099999999999999</c:v>
                </c:pt>
                <c:pt idx="74">
                  <c:v>0.30099999999999999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0.29899999999999999</c:v>
                </c:pt>
                <c:pt idx="86">
                  <c:v>0.29899999999999999</c:v>
                </c:pt>
                <c:pt idx="87">
                  <c:v>0.29899999999999999</c:v>
                </c:pt>
                <c:pt idx="88">
                  <c:v>0.29899999999999999</c:v>
                </c:pt>
                <c:pt idx="89">
                  <c:v>0.29899999999999999</c:v>
                </c:pt>
                <c:pt idx="90">
                  <c:v>0.29899999999999999</c:v>
                </c:pt>
                <c:pt idx="91">
                  <c:v>0.29899999999999999</c:v>
                </c:pt>
                <c:pt idx="92">
                  <c:v>0.29899999999999999</c:v>
                </c:pt>
                <c:pt idx="93">
                  <c:v>0.29899999999999999</c:v>
                </c:pt>
                <c:pt idx="94">
                  <c:v>0.29899999999999999</c:v>
                </c:pt>
                <c:pt idx="95">
                  <c:v>0.29799999999999999</c:v>
                </c:pt>
                <c:pt idx="96">
                  <c:v>0.29799999999999999</c:v>
                </c:pt>
                <c:pt idx="97">
                  <c:v>0.29799999999999999</c:v>
                </c:pt>
                <c:pt idx="98">
                  <c:v>0.29799999999999999</c:v>
                </c:pt>
                <c:pt idx="99">
                  <c:v>0.29799999999999999</c:v>
                </c:pt>
                <c:pt idx="100">
                  <c:v>0.29799999999999999</c:v>
                </c:pt>
                <c:pt idx="101">
                  <c:v>0.29799999999999999</c:v>
                </c:pt>
                <c:pt idx="102">
                  <c:v>0.29799999999999999</c:v>
                </c:pt>
                <c:pt idx="103">
                  <c:v>0.29799999999999999</c:v>
                </c:pt>
                <c:pt idx="104">
                  <c:v>0.29799999999999999</c:v>
                </c:pt>
                <c:pt idx="105">
                  <c:v>0.29799999999999999</c:v>
                </c:pt>
                <c:pt idx="106">
                  <c:v>0.29699999999999999</c:v>
                </c:pt>
                <c:pt idx="107">
                  <c:v>0.29699999999999999</c:v>
                </c:pt>
                <c:pt idx="108">
                  <c:v>0.29699999999999999</c:v>
                </c:pt>
                <c:pt idx="109">
                  <c:v>0.29699999999999999</c:v>
                </c:pt>
                <c:pt idx="110">
                  <c:v>0.29699999999999999</c:v>
                </c:pt>
                <c:pt idx="111">
                  <c:v>0.29699999999999999</c:v>
                </c:pt>
                <c:pt idx="112">
                  <c:v>0.29699999999999999</c:v>
                </c:pt>
                <c:pt idx="113">
                  <c:v>0.29699999999999999</c:v>
                </c:pt>
                <c:pt idx="114">
                  <c:v>0.29699999999999999</c:v>
                </c:pt>
                <c:pt idx="115">
                  <c:v>0.29699999999999999</c:v>
                </c:pt>
                <c:pt idx="116">
                  <c:v>0.29699999999999999</c:v>
                </c:pt>
                <c:pt idx="117">
                  <c:v>0.29599999999999999</c:v>
                </c:pt>
                <c:pt idx="118">
                  <c:v>0.29599999999999999</c:v>
                </c:pt>
                <c:pt idx="119">
                  <c:v>0.29599999999999999</c:v>
                </c:pt>
                <c:pt idx="120">
                  <c:v>0.29599999999999999</c:v>
                </c:pt>
                <c:pt idx="121">
                  <c:v>0.29599999999999999</c:v>
                </c:pt>
                <c:pt idx="122">
                  <c:v>0.29599999999999999</c:v>
                </c:pt>
                <c:pt idx="123">
                  <c:v>0.29599999999999999</c:v>
                </c:pt>
                <c:pt idx="124">
                  <c:v>0.29599999999999999</c:v>
                </c:pt>
                <c:pt idx="125">
                  <c:v>0.29599999999999999</c:v>
                </c:pt>
                <c:pt idx="126">
                  <c:v>0.29599999999999999</c:v>
                </c:pt>
                <c:pt idx="127">
                  <c:v>0.29599999999999999</c:v>
                </c:pt>
                <c:pt idx="128">
                  <c:v>0.29599999999999999</c:v>
                </c:pt>
                <c:pt idx="129">
                  <c:v>0.29599999999999999</c:v>
                </c:pt>
                <c:pt idx="130">
                  <c:v>0.29499999999999998</c:v>
                </c:pt>
                <c:pt idx="131">
                  <c:v>0.29499999999999998</c:v>
                </c:pt>
                <c:pt idx="132">
                  <c:v>0.29499999999999998</c:v>
                </c:pt>
                <c:pt idx="133">
                  <c:v>0.29499999999999998</c:v>
                </c:pt>
                <c:pt idx="134">
                  <c:v>0.29499999999999998</c:v>
                </c:pt>
                <c:pt idx="135">
                  <c:v>0.29499999999999998</c:v>
                </c:pt>
                <c:pt idx="136">
                  <c:v>0.29499999999999998</c:v>
                </c:pt>
                <c:pt idx="137">
                  <c:v>0.29499999999999998</c:v>
                </c:pt>
                <c:pt idx="138">
                  <c:v>0.29499999999999998</c:v>
                </c:pt>
                <c:pt idx="139">
                  <c:v>0.29499999999999998</c:v>
                </c:pt>
                <c:pt idx="140">
                  <c:v>0.29499999999999998</c:v>
                </c:pt>
                <c:pt idx="141">
                  <c:v>0.29499999999999998</c:v>
                </c:pt>
                <c:pt idx="142">
                  <c:v>0.29499999999999998</c:v>
                </c:pt>
                <c:pt idx="143">
                  <c:v>0.29499999999999998</c:v>
                </c:pt>
                <c:pt idx="144">
                  <c:v>0.29399999999999998</c:v>
                </c:pt>
                <c:pt idx="145">
                  <c:v>0.29399999999999998</c:v>
                </c:pt>
                <c:pt idx="146">
                  <c:v>0.29399999999999998</c:v>
                </c:pt>
                <c:pt idx="147">
                  <c:v>0.29399999999999998</c:v>
                </c:pt>
                <c:pt idx="148">
                  <c:v>0.29399999999999998</c:v>
                </c:pt>
                <c:pt idx="149">
                  <c:v>0.29399999999999998</c:v>
                </c:pt>
                <c:pt idx="150">
                  <c:v>0.29399999999999998</c:v>
                </c:pt>
                <c:pt idx="151">
                  <c:v>0.29399999999999998</c:v>
                </c:pt>
                <c:pt idx="152">
                  <c:v>0.29399999999999998</c:v>
                </c:pt>
                <c:pt idx="153">
                  <c:v>0.29399999999999998</c:v>
                </c:pt>
                <c:pt idx="154">
                  <c:v>0.29399999999999998</c:v>
                </c:pt>
                <c:pt idx="155">
                  <c:v>0.29399999999999998</c:v>
                </c:pt>
                <c:pt idx="156">
                  <c:v>0.29399999999999998</c:v>
                </c:pt>
                <c:pt idx="157">
                  <c:v>0.29299999999999998</c:v>
                </c:pt>
                <c:pt idx="158">
                  <c:v>0.29299999999999998</c:v>
                </c:pt>
                <c:pt idx="159">
                  <c:v>0.29299999999999998</c:v>
                </c:pt>
                <c:pt idx="160">
                  <c:v>0.29299999999999998</c:v>
                </c:pt>
                <c:pt idx="161">
                  <c:v>0.29299999999999998</c:v>
                </c:pt>
                <c:pt idx="162">
                  <c:v>0.29299999999999998</c:v>
                </c:pt>
                <c:pt idx="163">
                  <c:v>0.29299999999999998</c:v>
                </c:pt>
                <c:pt idx="164">
                  <c:v>0.29299999999999998</c:v>
                </c:pt>
                <c:pt idx="165">
                  <c:v>0.29299999999999998</c:v>
                </c:pt>
                <c:pt idx="166">
                  <c:v>0.29299999999999998</c:v>
                </c:pt>
                <c:pt idx="167">
                  <c:v>0.29299999999999998</c:v>
                </c:pt>
                <c:pt idx="168">
                  <c:v>0.29299999999999998</c:v>
                </c:pt>
                <c:pt idx="169">
                  <c:v>0.29299999999999998</c:v>
                </c:pt>
                <c:pt idx="170">
                  <c:v>0.29299999999999998</c:v>
                </c:pt>
                <c:pt idx="171">
                  <c:v>0.29299999999999998</c:v>
                </c:pt>
                <c:pt idx="172">
                  <c:v>0.29299999999999998</c:v>
                </c:pt>
                <c:pt idx="173">
                  <c:v>0.29299999999999998</c:v>
                </c:pt>
                <c:pt idx="174">
                  <c:v>0.29299999999999998</c:v>
                </c:pt>
                <c:pt idx="175">
                  <c:v>0.29199999999999998</c:v>
                </c:pt>
                <c:pt idx="176">
                  <c:v>0.29199999999999998</c:v>
                </c:pt>
                <c:pt idx="177">
                  <c:v>0.29199999999999998</c:v>
                </c:pt>
                <c:pt idx="178">
                  <c:v>0.29199999999999998</c:v>
                </c:pt>
                <c:pt idx="179">
                  <c:v>0.29199999999999998</c:v>
                </c:pt>
                <c:pt idx="180">
                  <c:v>0.29199999999999998</c:v>
                </c:pt>
                <c:pt idx="181">
                  <c:v>0.29199999999999998</c:v>
                </c:pt>
                <c:pt idx="182">
                  <c:v>0.29199999999999998</c:v>
                </c:pt>
                <c:pt idx="183">
                  <c:v>0.29199999999999998</c:v>
                </c:pt>
                <c:pt idx="184">
                  <c:v>0.29199999999999998</c:v>
                </c:pt>
                <c:pt idx="185">
                  <c:v>0.29199999999999998</c:v>
                </c:pt>
                <c:pt idx="186">
                  <c:v>0.29199999999999998</c:v>
                </c:pt>
                <c:pt idx="187">
                  <c:v>0.29199999999999998</c:v>
                </c:pt>
                <c:pt idx="188">
                  <c:v>0.29199999999999998</c:v>
                </c:pt>
                <c:pt idx="189">
                  <c:v>0.29199999999999998</c:v>
                </c:pt>
                <c:pt idx="190">
                  <c:v>0.29199999999999998</c:v>
                </c:pt>
                <c:pt idx="191">
                  <c:v>0.29199999999999998</c:v>
                </c:pt>
                <c:pt idx="192">
                  <c:v>0.29199999999999998</c:v>
                </c:pt>
                <c:pt idx="193">
                  <c:v>0.29199999999999998</c:v>
                </c:pt>
                <c:pt idx="194">
                  <c:v>0.29199999999999998</c:v>
                </c:pt>
                <c:pt idx="195">
                  <c:v>0.29199999999999998</c:v>
                </c:pt>
                <c:pt idx="196">
                  <c:v>0.29099999999999998</c:v>
                </c:pt>
                <c:pt idx="197">
                  <c:v>0.29099999999999998</c:v>
                </c:pt>
                <c:pt idx="198">
                  <c:v>0.29099999999999998</c:v>
                </c:pt>
                <c:pt idx="199">
                  <c:v>0.29099999999999998</c:v>
                </c:pt>
                <c:pt idx="200">
                  <c:v>0.29099999999999998</c:v>
                </c:pt>
                <c:pt idx="201">
                  <c:v>0.29099999999999998</c:v>
                </c:pt>
                <c:pt idx="202">
                  <c:v>0.29099999999999998</c:v>
                </c:pt>
                <c:pt idx="203">
                  <c:v>0.29099999999999998</c:v>
                </c:pt>
                <c:pt idx="204">
                  <c:v>0.29099999999999998</c:v>
                </c:pt>
                <c:pt idx="205">
                  <c:v>0.29099999999999998</c:v>
                </c:pt>
                <c:pt idx="206">
                  <c:v>0.29099999999999998</c:v>
                </c:pt>
                <c:pt idx="207">
                  <c:v>0.29099999999999998</c:v>
                </c:pt>
                <c:pt idx="208">
                  <c:v>0.29099999999999998</c:v>
                </c:pt>
                <c:pt idx="209">
                  <c:v>0.29099999999999998</c:v>
                </c:pt>
                <c:pt idx="210">
                  <c:v>0.29099999999999998</c:v>
                </c:pt>
                <c:pt idx="211">
                  <c:v>0.29099999999999998</c:v>
                </c:pt>
                <c:pt idx="212">
                  <c:v>0.29099999999999998</c:v>
                </c:pt>
                <c:pt idx="213">
                  <c:v>0.29099999999999998</c:v>
                </c:pt>
                <c:pt idx="214">
                  <c:v>0.29099999999999998</c:v>
                </c:pt>
                <c:pt idx="215">
                  <c:v>0.29099999999999998</c:v>
                </c:pt>
                <c:pt idx="216">
                  <c:v>0.29099999999999998</c:v>
                </c:pt>
                <c:pt idx="217">
                  <c:v>0.29099999999999998</c:v>
                </c:pt>
                <c:pt idx="218">
                  <c:v>0.28999999999999998</c:v>
                </c:pt>
                <c:pt idx="219">
                  <c:v>0.28999999999999998</c:v>
                </c:pt>
                <c:pt idx="220">
                  <c:v>0.28999999999999998</c:v>
                </c:pt>
                <c:pt idx="221">
                  <c:v>0.28999999999999998</c:v>
                </c:pt>
                <c:pt idx="222">
                  <c:v>0.28999999999999998</c:v>
                </c:pt>
                <c:pt idx="223">
                  <c:v>0.28999999999999998</c:v>
                </c:pt>
                <c:pt idx="224">
                  <c:v>0.28999999999999998</c:v>
                </c:pt>
                <c:pt idx="225">
                  <c:v>0.28999999999999998</c:v>
                </c:pt>
                <c:pt idx="226">
                  <c:v>0.28999999999999998</c:v>
                </c:pt>
                <c:pt idx="227">
                  <c:v>0.28999999999999998</c:v>
                </c:pt>
                <c:pt idx="228">
                  <c:v>0.28999999999999998</c:v>
                </c:pt>
                <c:pt idx="229">
                  <c:v>0.28999999999999998</c:v>
                </c:pt>
                <c:pt idx="230">
                  <c:v>0.28999999999999998</c:v>
                </c:pt>
                <c:pt idx="231">
                  <c:v>0.28999999999999998</c:v>
                </c:pt>
                <c:pt idx="232">
                  <c:v>0.28999999999999998</c:v>
                </c:pt>
                <c:pt idx="233">
                  <c:v>0.28999999999999998</c:v>
                </c:pt>
                <c:pt idx="234">
                  <c:v>0.28999999999999998</c:v>
                </c:pt>
                <c:pt idx="235">
                  <c:v>0.28999999999999998</c:v>
                </c:pt>
                <c:pt idx="236">
                  <c:v>0.28999999999999998</c:v>
                </c:pt>
                <c:pt idx="237">
                  <c:v>0.28999999999999998</c:v>
                </c:pt>
                <c:pt idx="238">
                  <c:v>0.28999999999999998</c:v>
                </c:pt>
                <c:pt idx="239">
                  <c:v>0.28999999999999998</c:v>
                </c:pt>
                <c:pt idx="240">
                  <c:v>0.28999999999999998</c:v>
                </c:pt>
                <c:pt idx="241">
                  <c:v>0.28999999999999998</c:v>
                </c:pt>
                <c:pt idx="242">
                  <c:v>0.28999999999999998</c:v>
                </c:pt>
                <c:pt idx="243">
                  <c:v>0.28999999999999998</c:v>
                </c:pt>
                <c:pt idx="244">
                  <c:v>0.28899999999999998</c:v>
                </c:pt>
                <c:pt idx="245">
                  <c:v>0.28899999999999998</c:v>
                </c:pt>
                <c:pt idx="246">
                  <c:v>0.28899999999999998</c:v>
                </c:pt>
                <c:pt idx="247">
                  <c:v>0.28899999999999998</c:v>
                </c:pt>
                <c:pt idx="248">
                  <c:v>0.28899999999999998</c:v>
                </c:pt>
                <c:pt idx="249">
                  <c:v>0.28899999999999998</c:v>
                </c:pt>
                <c:pt idx="250">
                  <c:v>0.28899999999999998</c:v>
                </c:pt>
                <c:pt idx="251">
                  <c:v>0.28899999999999998</c:v>
                </c:pt>
                <c:pt idx="252">
                  <c:v>0.28899999999999998</c:v>
                </c:pt>
                <c:pt idx="253">
                  <c:v>0.28899999999999998</c:v>
                </c:pt>
                <c:pt idx="254">
                  <c:v>0.28899999999999998</c:v>
                </c:pt>
                <c:pt idx="255">
                  <c:v>0.28899999999999998</c:v>
                </c:pt>
                <c:pt idx="256">
                  <c:v>0.28899999999999998</c:v>
                </c:pt>
                <c:pt idx="257">
                  <c:v>0.28899999999999998</c:v>
                </c:pt>
                <c:pt idx="258">
                  <c:v>0.28899999999999998</c:v>
                </c:pt>
                <c:pt idx="259">
                  <c:v>0.28899999999999998</c:v>
                </c:pt>
                <c:pt idx="260">
                  <c:v>0.28899999999999998</c:v>
                </c:pt>
                <c:pt idx="261">
                  <c:v>0.28899999999999998</c:v>
                </c:pt>
                <c:pt idx="262">
                  <c:v>0.28799999999999998</c:v>
                </c:pt>
                <c:pt idx="263">
                  <c:v>0.28799999999999998</c:v>
                </c:pt>
                <c:pt idx="264">
                  <c:v>0.28799999999999998</c:v>
                </c:pt>
                <c:pt idx="265">
                  <c:v>0.28799999999999998</c:v>
                </c:pt>
                <c:pt idx="266">
                  <c:v>0.28799999999999998</c:v>
                </c:pt>
                <c:pt idx="267">
                  <c:v>0.28799999999999998</c:v>
                </c:pt>
                <c:pt idx="268">
                  <c:v>0.28799999999999998</c:v>
                </c:pt>
                <c:pt idx="269">
                  <c:v>0.28799999999999998</c:v>
                </c:pt>
                <c:pt idx="270">
                  <c:v>0.28699999999999998</c:v>
                </c:pt>
                <c:pt idx="271">
                  <c:v>0.28699999999999998</c:v>
                </c:pt>
                <c:pt idx="272">
                  <c:v>0.28699999999999998</c:v>
                </c:pt>
                <c:pt idx="273">
                  <c:v>0.28699999999999998</c:v>
                </c:pt>
                <c:pt idx="274">
                  <c:v>0.28699999999999998</c:v>
                </c:pt>
                <c:pt idx="275">
                  <c:v>0.28699999999999998</c:v>
                </c:pt>
                <c:pt idx="276">
                  <c:v>0.28699999999999998</c:v>
                </c:pt>
                <c:pt idx="277">
                  <c:v>0.28699999999999998</c:v>
                </c:pt>
                <c:pt idx="278">
                  <c:v>0.28599999999999998</c:v>
                </c:pt>
                <c:pt idx="279">
                  <c:v>0.28599999999999998</c:v>
                </c:pt>
                <c:pt idx="280">
                  <c:v>0.28599999999999998</c:v>
                </c:pt>
                <c:pt idx="281">
                  <c:v>0.28599999999999998</c:v>
                </c:pt>
                <c:pt idx="282">
                  <c:v>0.28499999999999998</c:v>
                </c:pt>
                <c:pt idx="283">
                  <c:v>0.28499999999999998</c:v>
                </c:pt>
                <c:pt idx="284">
                  <c:v>0.28499999999999998</c:v>
                </c:pt>
                <c:pt idx="285">
                  <c:v>0.28499999999999998</c:v>
                </c:pt>
                <c:pt idx="286">
                  <c:v>0.28399999999999997</c:v>
                </c:pt>
                <c:pt idx="287">
                  <c:v>0.28399999999999997</c:v>
                </c:pt>
                <c:pt idx="288">
                  <c:v>0.28399999999999997</c:v>
                </c:pt>
                <c:pt idx="289">
                  <c:v>0.28399999999999997</c:v>
                </c:pt>
                <c:pt idx="290">
                  <c:v>0.28299999999999997</c:v>
                </c:pt>
                <c:pt idx="291">
                  <c:v>0.28299999999999997</c:v>
                </c:pt>
                <c:pt idx="292">
                  <c:v>0.28299999999999997</c:v>
                </c:pt>
                <c:pt idx="293">
                  <c:v>0.28199999999999997</c:v>
                </c:pt>
                <c:pt idx="294">
                  <c:v>0.28199999999999997</c:v>
                </c:pt>
                <c:pt idx="295">
                  <c:v>0.28199999999999997</c:v>
                </c:pt>
                <c:pt idx="296">
                  <c:v>0.28100000000000003</c:v>
                </c:pt>
                <c:pt idx="297">
                  <c:v>0.28100000000000003</c:v>
                </c:pt>
                <c:pt idx="298">
                  <c:v>0.28000000000000003</c:v>
                </c:pt>
                <c:pt idx="299">
                  <c:v>0.28000000000000003</c:v>
                </c:pt>
                <c:pt idx="300">
                  <c:v>0.27900000000000003</c:v>
                </c:pt>
                <c:pt idx="301">
                  <c:v>0.27900000000000003</c:v>
                </c:pt>
                <c:pt idx="302">
                  <c:v>0.27800000000000002</c:v>
                </c:pt>
                <c:pt idx="303">
                  <c:v>0.27700000000000002</c:v>
                </c:pt>
                <c:pt idx="304">
                  <c:v>0.27700000000000002</c:v>
                </c:pt>
                <c:pt idx="305">
                  <c:v>0.27600000000000002</c:v>
                </c:pt>
                <c:pt idx="306">
                  <c:v>0.27500000000000002</c:v>
                </c:pt>
                <c:pt idx="307">
                  <c:v>0.27400000000000002</c:v>
                </c:pt>
                <c:pt idx="308">
                  <c:v>0.27400000000000002</c:v>
                </c:pt>
                <c:pt idx="309">
                  <c:v>0.27300000000000002</c:v>
                </c:pt>
                <c:pt idx="310">
                  <c:v>0.27200000000000002</c:v>
                </c:pt>
                <c:pt idx="311">
                  <c:v>0.27100000000000002</c:v>
                </c:pt>
                <c:pt idx="312">
                  <c:v>0.27</c:v>
                </c:pt>
                <c:pt idx="313">
                  <c:v>0.26800000000000002</c:v>
                </c:pt>
                <c:pt idx="314">
                  <c:v>0.26700000000000002</c:v>
                </c:pt>
                <c:pt idx="315">
                  <c:v>0.26600000000000001</c:v>
                </c:pt>
                <c:pt idx="316">
                  <c:v>0.26400000000000001</c:v>
                </c:pt>
                <c:pt idx="317">
                  <c:v>0.26300000000000001</c:v>
                </c:pt>
                <c:pt idx="318">
                  <c:v>0.26100000000000001</c:v>
                </c:pt>
                <c:pt idx="319">
                  <c:v>0.25900000000000001</c:v>
                </c:pt>
                <c:pt idx="320">
                  <c:v>0.25700000000000001</c:v>
                </c:pt>
                <c:pt idx="321">
                  <c:v>0.255</c:v>
                </c:pt>
                <c:pt idx="322">
                  <c:v>0.252</c:v>
                </c:pt>
                <c:pt idx="323">
                  <c:v>0.25</c:v>
                </c:pt>
                <c:pt idx="324">
                  <c:v>0.247</c:v>
                </c:pt>
                <c:pt idx="325">
                  <c:v>0.24399999999999999</c:v>
                </c:pt>
                <c:pt idx="326">
                  <c:v>0.24099999999999999</c:v>
                </c:pt>
                <c:pt idx="327">
                  <c:v>0.23699999999999999</c:v>
                </c:pt>
                <c:pt idx="328">
                  <c:v>0.23400000000000001</c:v>
                </c:pt>
                <c:pt idx="329">
                  <c:v>0.23400000000000001</c:v>
                </c:pt>
                <c:pt idx="330">
                  <c:v>0.23400000000000001</c:v>
                </c:pt>
                <c:pt idx="331">
                  <c:v>0.23400000000000001</c:v>
                </c:pt>
                <c:pt idx="332">
                  <c:v>0.23400000000000001</c:v>
                </c:pt>
                <c:pt idx="333">
                  <c:v>0.23400000000000001</c:v>
                </c:pt>
                <c:pt idx="334">
                  <c:v>0.23400000000000001</c:v>
                </c:pt>
                <c:pt idx="335">
                  <c:v>0.23400000000000001</c:v>
                </c:pt>
                <c:pt idx="336">
                  <c:v>0.23400000000000001</c:v>
                </c:pt>
                <c:pt idx="337">
                  <c:v>0.23400000000000001</c:v>
                </c:pt>
                <c:pt idx="338">
                  <c:v>0.23400000000000001</c:v>
                </c:pt>
                <c:pt idx="339">
                  <c:v>0.23400000000000001</c:v>
                </c:pt>
                <c:pt idx="340">
                  <c:v>0.23400000000000001</c:v>
                </c:pt>
                <c:pt idx="341">
                  <c:v>0.23400000000000001</c:v>
                </c:pt>
                <c:pt idx="342">
                  <c:v>0.23400000000000001</c:v>
                </c:pt>
                <c:pt idx="343">
                  <c:v>0.23400000000000001</c:v>
                </c:pt>
                <c:pt idx="344">
                  <c:v>0.23400000000000001</c:v>
                </c:pt>
                <c:pt idx="345">
                  <c:v>0.23400000000000001</c:v>
                </c:pt>
                <c:pt idx="346">
                  <c:v>0.23400000000000001</c:v>
                </c:pt>
                <c:pt idx="347">
                  <c:v>0.23400000000000001</c:v>
                </c:pt>
                <c:pt idx="348">
                  <c:v>0.23400000000000001</c:v>
                </c:pt>
                <c:pt idx="349">
                  <c:v>0.23400000000000001</c:v>
                </c:pt>
                <c:pt idx="350">
                  <c:v>0.23400000000000001</c:v>
                </c:pt>
                <c:pt idx="351">
                  <c:v>0.23400000000000001</c:v>
                </c:pt>
                <c:pt idx="352">
                  <c:v>0.23400000000000001</c:v>
                </c:pt>
                <c:pt idx="353">
                  <c:v>0.23400000000000001</c:v>
                </c:pt>
                <c:pt idx="354">
                  <c:v>0.23400000000000001</c:v>
                </c:pt>
                <c:pt idx="355">
                  <c:v>0.23400000000000001</c:v>
                </c:pt>
                <c:pt idx="356">
                  <c:v>0.23400000000000001</c:v>
                </c:pt>
                <c:pt idx="357">
                  <c:v>0.23400000000000001</c:v>
                </c:pt>
                <c:pt idx="358">
                  <c:v>0.23400000000000001</c:v>
                </c:pt>
                <c:pt idx="359">
                  <c:v>0.23400000000000001</c:v>
                </c:pt>
                <c:pt idx="360">
                  <c:v>0.23400000000000001</c:v>
                </c:pt>
                <c:pt idx="361">
                  <c:v>0.23400000000000001</c:v>
                </c:pt>
                <c:pt idx="362">
                  <c:v>0.23400000000000001</c:v>
                </c:pt>
                <c:pt idx="363">
                  <c:v>0.23400000000000001</c:v>
                </c:pt>
                <c:pt idx="364">
                  <c:v>0.23400000000000001</c:v>
                </c:pt>
                <c:pt idx="365">
                  <c:v>0.23400000000000001</c:v>
                </c:pt>
                <c:pt idx="366">
                  <c:v>0.23400000000000001</c:v>
                </c:pt>
                <c:pt idx="367">
                  <c:v>0.23400000000000001</c:v>
                </c:pt>
                <c:pt idx="368">
                  <c:v>0.23400000000000001</c:v>
                </c:pt>
                <c:pt idx="369">
                  <c:v>0.23400000000000001</c:v>
                </c:pt>
                <c:pt idx="370">
                  <c:v>0.23400000000000001</c:v>
                </c:pt>
                <c:pt idx="371">
                  <c:v>0.23400000000000001</c:v>
                </c:pt>
                <c:pt idx="372">
                  <c:v>0.23400000000000001</c:v>
                </c:pt>
                <c:pt idx="373">
                  <c:v>0.23400000000000001</c:v>
                </c:pt>
                <c:pt idx="374">
                  <c:v>0.23400000000000001</c:v>
                </c:pt>
                <c:pt idx="375">
                  <c:v>0.23400000000000001</c:v>
                </c:pt>
                <c:pt idx="376">
                  <c:v>0.23400000000000001</c:v>
                </c:pt>
                <c:pt idx="377">
                  <c:v>0.23400000000000001</c:v>
                </c:pt>
                <c:pt idx="378">
                  <c:v>0.23400000000000001</c:v>
                </c:pt>
                <c:pt idx="379">
                  <c:v>0.23400000000000001</c:v>
                </c:pt>
                <c:pt idx="380">
                  <c:v>0.23400000000000001</c:v>
                </c:pt>
                <c:pt idx="381">
                  <c:v>0.23400000000000001</c:v>
                </c:pt>
                <c:pt idx="382">
                  <c:v>0.23400000000000001</c:v>
                </c:pt>
                <c:pt idx="383">
                  <c:v>0.23400000000000001</c:v>
                </c:pt>
                <c:pt idx="384">
                  <c:v>0.23400000000000001</c:v>
                </c:pt>
                <c:pt idx="385">
                  <c:v>0.23400000000000001</c:v>
                </c:pt>
                <c:pt idx="386">
                  <c:v>0.23400000000000001</c:v>
                </c:pt>
                <c:pt idx="387">
                  <c:v>0.23400000000000001</c:v>
                </c:pt>
                <c:pt idx="388">
                  <c:v>0.23400000000000001</c:v>
                </c:pt>
                <c:pt idx="389">
                  <c:v>0.23400000000000001</c:v>
                </c:pt>
                <c:pt idx="390">
                  <c:v>0.23400000000000001</c:v>
                </c:pt>
                <c:pt idx="391">
                  <c:v>0.23400000000000001</c:v>
                </c:pt>
                <c:pt idx="392">
                  <c:v>0.23400000000000001</c:v>
                </c:pt>
                <c:pt idx="393">
                  <c:v>0.23400000000000001</c:v>
                </c:pt>
                <c:pt idx="394">
                  <c:v>0.23400000000000001</c:v>
                </c:pt>
                <c:pt idx="395">
                  <c:v>0.23400000000000001</c:v>
                </c:pt>
                <c:pt idx="396">
                  <c:v>0.23400000000000001</c:v>
                </c:pt>
                <c:pt idx="397">
                  <c:v>0.23400000000000001</c:v>
                </c:pt>
                <c:pt idx="398">
                  <c:v>0.23400000000000001</c:v>
                </c:pt>
                <c:pt idx="399">
                  <c:v>0.23400000000000001</c:v>
                </c:pt>
                <c:pt idx="400">
                  <c:v>0.23400000000000001</c:v>
                </c:pt>
                <c:pt idx="401">
                  <c:v>0.23400000000000001</c:v>
                </c:pt>
                <c:pt idx="402">
                  <c:v>0.23400000000000001</c:v>
                </c:pt>
                <c:pt idx="403">
                  <c:v>0.23400000000000001</c:v>
                </c:pt>
                <c:pt idx="404">
                  <c:v>0.23400000000000001</c:v>
                </c:pt>
                <c:pt idx="405">
                  <c:v>0.23400000000000001</c:v>
                </c:pt>
                <c:pt idx="406">
                  <c:v>0.23400000000000001</c:v>
                </c:pt>
                <c:pt idx="407">
                  <c:v>0.23400000000000001</c:v>
                </c:pt>
                <c:pt idx="408">
                  <c:v>0.23400000000000001</c:v>
                </c:pt>
                <c:pt idx="409">
                  <c:v>0.23400000000000001</c:v>
                </c:pt>
                <c:pt idx="410">
                  <c:v>0.23400000000000001</c:v>
                </c:pt>
                <c:pt idx="411">
                  <c:v>0.23400000000000001</c:v>
                </c:pt>
                <c:pt idx="412">
                  <c:v>0.23400000000000001</c:v>
                </c:pt>
                <c:pt idx="413">
                  <c:v>0.23400000000000001</c:v>
                </c:pt>
                <c:pt idx="414">
                  <c:v>0.23400000000000001</c:v>
                </c:pt>
                <c:pt idx="415">
                  <c:v>0.23400000000000001</c:v>
                </c:pt>
                <c:pt idx="416">
                  <c:v>0.23400000000000001</c:v>
                </c:pt>
                <c:pt idx="417">
                  <c:v>0.23400000000000001</c:v>
                </c:pt>
                <c:pt idx="418">
                  <c:v>0.23400000000000001</c:v>
                </c:pt>
                <c:pt idx="419">
                  <c:v>0.23400000000000001</c:v>
                </c:pt>
                <c:pt idx="420">
                  <c:v>0.23400000000000001</c:v>
                </c:pt>
                <c:pt idx="421">
                  <c:v>0.23400000000000001</c:v>
                </c:pt>
                <c:pt idx="422">
                  <c:v>0.23400000000000001</c:v>
                </c:pt>
                <c:pt idx="423">
                  <c:v>0.23400000000000001</c:v>
                </c:pt>
                <c:pt idx="424">
                  <c:v>0.23400000000000001</c:v>
                </c:pt>
                <c:pt idx="425">
                  <c:v>0.23400000000000001</c:v>
                </c:pt>
                <c:pt idx="426">
                  <c:v>0.23400000000000001</c:v>
                </c:pt>
                <c:pt idx="427">
                  <c:v>0.23400000000000001</c:v>
                </c:pt>
                <c:pt idx="428">
                  <c:v>0.23400000000000001</c:v>
                </c:pt>
                <c:pt idx="429">
                  <c:v>0.23400000000000001</c:v>
                </c:pt>
                <c:pt idx="430">
                  <c:v>0.23400000000000001</c:v>
                </c:pt>
                <c:pt idx="431">
                  <c:v>0.23400000000000001</c:v>
                </c:pt>
                <c:pt idx="432">
                  <c:v>0.23400000000000001</c:v>
                </c:pt>
                <c:pt idx="433">
                  <c:v>0.23400000000000001</c:v>
                </c:pt>
                <c:pt idx="434">
                  <c:v>0.23400000000000001</c:v>
                </c:pt>
                <c:pt idx="435">
                  <c:v>0.23400000000000001</c:v>
                </c:pt>
                <c:pt idx="436">
                  <c:v>0.23400000000000001</c:v>
                </c:pt>
                <c:pt idx="437">
                  <c:v>0.23400000000000001</c:v>
                </c:pt>
                <c:pt idx="438">
                  <c:v>0.23400000000000001</c:v>
                </c:pt>
                <c:pt idx="439">
                  <c:v>0.23400000000000001</c:v>
                </c:pt>
                <c:pt idx="440">
                  <c:v>0.23400000000000001</c:v>
                </c:pt>
                <c:pt idx="441">
                  <c:v>0.23400000000000001</c:v>
                </c:pt>
                <c:pt idx="442">
                  <c:v>0.23400000000000001</c:v>
                </c:pt>
                <c:pt idx="443">
                  <c:v>0.23400000000000001</c:v>
                </c:pt>
                <c:pt idx="444">
                  <c:v>0.23400000000000001</c:v>
                </c:pt>
                <c:pt idx="445">
                  <c:v>0.23400000000000001</c:v>
                </c:pt>
                <c:pt idx="446">
                  <c:v>0.23400000000000001</c:v>
                </c:pt>
                <c:pt idx="447">
                  <c:v>0.23400000000000001</c:v>
                </c:pt>
                <c:pt idx="448">
                  <c:v>0.23400000000000001</c:v>
                </c:pt>
                <c:pt idx="449">
                  <c:v>0.23400000000000001</c:v>
                </c:pt>
                <c:pt idx="450">
                  <c:v>0.23400000000000001</c:v>
                </c:pt>
                <c:pt idx="451">
                  <c:v>0.23400000000000001</c:v>
                </c:pt>
                <c:pt idx="452">
                  <c:v>0.23400000000000001</c:v>
                </c:pt>
                <c:pt idx="453">
                  <c:v>0.23400000000000001</c:v>
                </c:pt>
                <c:pt idx="454">
                  <c:v>0.23400000000000001</c:v>
                </c:pt>
                <c:pt idx="455">
                  <c:v>0.23400000000000001</c:v>
                </c:pt>
                <c:pt idx="456">
                  <c:v>0.23400000000000001</c:v>
                </c:pt>
                <c:pt idx="457">
                  <c:v>0.23400000000000001</c:v>
                </c:pt>
                <c:pt idx="458">
                  <c:v>0.23400000000000001</c:v>
                </c:pt>
                <c:pt idx="459">
                  <c:v>0.23400000000000001</c:v>
                </c:pt>
                <c:pt idx="460">
                  <c:v>0.23400000000000001</c:v>
                </c:pt>
                <c:pt idx="461">
                  <c:v>0.23400000000000001</c:v>
                </c:pt>
                <c:pt idx="462">
                  <c:v>0.23400000000000001</c:v>
                </c:pt>
                <c:pt idx="463">
                  <c:v>0.23400000000000001</c:v>
                </c:pt>
                <c:pt idx="464">
                  <c:v>0.23400000000000001</c:v>
                </c:pt>
                <c:pt idx="465">
                  <c:v>0.23400000000000001</c:v>
                </c:pt>
                <c:pt idx="466">
                  <c:v>0.23400000000000001</c:v>
                </c:pt>
                <c:pt idx="467">
                  <c:v>0.23400000000000001</c:v>
                </c:pt>
                <c:pt idx="468">
                  <c:v>0.23400000000000001</c:v>
                </c:pt>
                <c:pt idx="469">
                  <c:v>0.23400000000000001</c:v>
                </c:pt>
                <c:pt idx="470">
                  <c:v>0.23400000000000001</c:v>
                </c:pt>
                <c:pt idx="471">
                  <c:v>0.23400000000000001</c:v>
                </c:pt>
                <c:pt idx="472">
                  <c:v>0.23400000000000001</c:v>
                </c:pt>
                <c:pt idx="473">
                  <c:v>0.23400000000000001</c:v>
                </c:pt>
                <c:pt idx="474">
                  <c:v>0.23400000000000001</c:v>
                </c:pt>
                <c:pt idx="475">
                  <c:v>0.23400000000000001</c:v>
                </c:pt>
                <c:pt idx="476">
                  <c:v>0.23400000000000001</c:v>
                </c:pt>
                <c:pt idx="477">
                  <c:v>0.23400000000000001</c:v>
                </c:pt>
                <c:pt idx="478">
                  <c:v>0.23400000000000001</c:v>
                </c:pt>
                <c:pt idx="479">
                  <c:v>0.23400000000000001</c:v>
                </c:pt>
                <c:pt idx="480">
                  <c:v>0.23400000000000001</c:v>
                </c:pt>
                <c:pt idx="481">
                  <c:v>0.23400000000000001</c:v>
                </c:pt>
                <c:pt idx="482">
                  <c:v>0.23400000000000001</c:v>
                </c:pt>
                <c:pt idx="483">
                  <c:v>0.23400000000000001</c:v>
                </c:pt>
                <c:pt idx="484">
                  <c:v>0.23400000000000001</c:v>
                </c:pt>
                <c:pt idx="485">
                  <c:v>0.23400000000000001</c:v>
                </c:pt>
                <c:pt idx="486">
                  <c:v>0.23400000000000001</c:v>
                </c:pt>
                <c:pt idx="487">
                  <c:v>0.23400000000000001</c:v>
                </c:pt>
                <c:pt idx="488">
                  <c:v>0.23400000000000001</c:v>
                </c:pt>
                <c:pt idx="489">
                  <c:v>0.23400000000000001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420-420C-BA20-77DDF37EE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1219352"/>
        <c:axId val="511223616"/>
      </c:scatterChart>
      <c:valAx>
        <c:axId val="43233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5224"/>
        <c:crosses val="autoZero"/>
        <c:crossBetween val="midCat"/>
      </c:valAx>
      <c:valAx>
        <c:axId val="43233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4896"/>
        <c:crosses val="autoZero"/>
        <c:crossBetween val="midCat"/>
      </c:valAx>
      <c:valAx>
        <c:axId val="5112236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1219352"/>
        <c:crosses val="max"/>
        <c:crossBetween val="midCat"/>
      </c:valAx>
      <c:valAx>
        <c:axId val="511219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1223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rfq9 and rfq13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emittance rms mm mrad</a:t>
            </a:r>
            <a:r>
              <a:rPr lang="en-US" baseline="0"/>
              <a:t> </a:t>
            </a:r>
            <a:r>
              <a:rPr lang="en-US"/>
              <a:t> vs lenght in cm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emittance!$C$1</c:f>
              <c:strCache>
                <c:ptCount val="1"/>
                <c:pt idx="0">
                  <c:v>x-emit</c:v>
                </c:pt>
              </c:strCache>
            </c:strRef>
          </c:tx>
          <c:spPr>
            <a:ln w="19050">
              <a:noFill/>
            </a:ln>
          </c:spPr>
          <c:xVal>
            <c:strRef>
              <c:f>emittance!$A$2:$A$299</c:f>
              <c:strCache>
                <c:ptCount val="298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14.59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17.51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19.6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21.27</c:v>
                </c:pt>
                <c:pt idx="52">
                  <c:v>21.69</c:v>
                </c:pt>
                <c:pt idx="53">
                  <c:v>22.11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24.2</c:v>
                </c:pt>
                <c:pt idx="59">
                  <c:v>24.62</c:v>
                </c:pt>
                <c:pt idx="60">
                  <c:v>25.04</c:v>
                </c:pt>
                <c:pt idx="61">
                  <c:v>25.46</c:v>
                </c:pt>
                <c:pt idx="62">
                  <c:v>25.88</c:v>
                </c:pt>
                <c:pt idx="63">
                  <c:v>26.3</c:v>
                </c:pt>
                <c:pt idx="64">
                  <c:v>26.72</c:v>
                </c:pt>
                <c:pt idx="65">
                  <c:v>27.14</c:v>
                </c:pt>
                <c:pt idx="66">
                  <c:v>27.56</c:v>
                </c:pt>
                <c:pt idx="67">
                  <c:v>27.98</c:v>
                </c:pt>
                <c:pt idx="68">
                  <c:v>28.4</c:v>
                </c:pt>
                <c:pt idx="69">
                  <c:v>28.83</c:v>
                </c:pt>
                <c:pt idx="70">
                  <c:v>29.25</c:v>
                </c:pt>
                <c:pt idx="71">
                  <c:v>29.67</c:v>
                </c:pt>
                <c:pt idx="72">
                  <c:v>30.09</c:v>
                </c:pt>
                <c:pt idx="73">
                  <c:v>30.52</c:v>
                </c:pt>
                <c:pt idx="74">
                  <c:v>30.94</c:v>
                </c:pt>
                <c:pt idx="75">
                  <c:v>31.36</c:v>
                </c:pt>
                <c:pt idx="76">
                  <c:v>31.79</c:v>
                </c:pt>
                <c:pt idx="77">
                  <c:v>32.21</c:v>
                </c:pt>
                <c:pt idx="78">
                  <c:v>32.64</c:v>
                </c:pt>
                <c:pt idx="79">
                  <c:v>33.06</c:v>
                </c:pt>
                <c:pt idx="80">
                  <c:v>33.49</c:v>
                </c:pt>
                <c:pt idx="81">
                  <c:v>33.91</c:v>
                </c:pt>
                <c:pt idx="82">
                  <c:v>34.34</c:v>
                </c:pt>
                <c:pt idx="83">
                  <c:v>34.76</c:v>
                </c:pt>
                <c:pt idx="84">
                  <c:v>35.19</c:v>
                </c:pt>
                <c:pt idx="85">
                  <c:v>35.62</c:v>
                </c:pt>
                <c:pt idx="86">
                  <c:v>36.05</c:v>
                </c:pt>
                <c:pt idx="87">
                  <c:v>36.47</c:v>
                </c:pt>
                <c:pt idx="88">
                  <c:v>36.9</c:v>
                </c:pt>
                <c:pt idx="89">
                  <c:v>37.33</c:v>
                </c:pt>
                <c:pt idx="90">
                  <c:v>37.76</c:v>
                </c:pt>
                <c:pt idx="91">
                  <c:v>38.19</c:v>
                </c:pt>
                <c:pt idx="92">
                  <c:v>38.62</c:v>
                </c:pt>
                <c:pt idx="93">
                  <c:v>39.05</c:v>
                </c:pt>
                <c:pt idx="94">
                  <c:v>39.48</c:v>
                </c:pt>
                <c:pt idx="95">
                  <c:v>39.92</c:v>
                </c:pt>
                <c:pt idx="96">
                  <c:v>40.35</c:v>
                </c:pt>
                <c:pt idx="97">
                  <c:v>40.78</c:v>
                </c:pt>
                <c:pt idx="98">
                  <c:v>41.22</c:v>
                </c:pt>
                <c:pt idx="99">
                  <c:v>41.65</c:v>
                </c:pt>
                <c:pt idx="100">
                  <c:v>42.08</c:v>
                </c:pt>
                <c:pt idx="101">
                  <c:v>42.52</c:v>
                </c:pt>
                <c:pt idx="102">
                  <c:v>42.96</c:v>
                </c:pt>
                <c:pt idx="103">
                  <c:v>43.39</c:v>
                </c:pt>
                <c:pt idx="104">
                  <c:v>43.83</c:v>
                </c:pt>
                <c:pt idx="105">
                  <c:v>44.27</c:v>
                </c:pt>
                <c:pt idx="106">
                  <c:v>44.71</c:v>
                </c:pt>
                <c:pt idx="107">
                  <c:v>45.15</c:v>
                </c:pt>
                <c:pt idx="108">
                  <c:v>45.59</c:v>
                </c:pt>
                <c:pt idx="109">
                  <c:v>46.03</c:v>
                </c:pt>
                <c:pt idx="110">
                  <c:v>46.47</c:v>
                </c:pt>
                <c:pt idx="111">
                  <c:v>46.91</c:v>
                </c:pt>
                <c:pt idx="112">
                  <c:v>47.36</c:v>
                </c:pt>
                <c:pt idx="113">
                  <c:v>47.8</c:v>
                </c:pt>
                <c:pt idx="114">
                  <c:v>48.25</c:v>
                </c:pt>
                <c:pt idx="115">
                  <c:v>48.69</c:v>
                </c:pt>
                <c:pt idx="116">
                  <c:v>49.14</c:v>
                </c:pt>
                <c:pt idx="117">
                  <c:v>49.59</c:v>
                </c:pt>
                <c:pt idx="118">
                  <c:v>50.04</c:v>
                </c:pt>
                <c:pt idx="119">
                  <c:v>50.48</c:v>
                </c:pt>
                <c:pt idx="120">
                  <c:v>50.94</c:v>
                </c:pt>
                <c:pt idx="121">
                  <c:v>51.39</c:v>
                </c:pt>
                <c:pt idx="122">
                  <c:v>51.84</c:v>
                </c:pt>
                <c:pt idx="123">
                  <c:v>52.29</c:v>
                </c:pt>
                <c:pt idx="124">
                  <c:v>52.75</c:v>
                </c:pt>
                <c:pt idx="125">
                  <c:v>53.2</c:v>
                </c:pt>
                <c:pt idx="126">
                  <c:v>53.66</c:v>
                </c:pt>
                <c:pt idx="127">
                  <c:v>54.11</c:v>
                </c:pt>
                <c:pt idx="128">
                  <c:v>54.57</c:v>
                </c:pt>
                <c:pt idx="129">
                  <c:v>55.03</c:v>
                </c:pt>
                <c:pt idx="130">
                  <c:v>55.49</c:v>
                </c:pt>
                <c:pt idx="131">
                  <c:v>55.96</c:v>
                </c:pt>
                <c:pt idx="132">
                  <c:v>56.42</c:v>
                </c:pt>
                <c:pt idx="133">
                  <c:v>56.88</c:v>
                </c:pt>
                <c:pt idx="134">
                  <c:v>57.35</c:v>
                </c:pt>
                <c:pt idx="135">
                  <c:v>57.81</c:v>
                </c:pt>
                <c:pt idx="136">
                  <c:v>58.28</c:v>
                </c:pt>
                <c:pt idx="137">
                  <c:v>58.75</c:v>
                </c:pt>
                <c:pt idx="138">
                  <c:v>59.22</c:v>
                </c:pt>
                <c:pt idx="139">
                  <c:v>59.69</c:v>
                </c:pt>
                <c:pt idx="140">
                  <c:v>60.17</c:v>
                </c:pt>
                <c:pt idx="141">
                  <c:v>60.64</c:v>
                </c:pt>
                <c:pt idx="142">
                  <c:v>61.12</c:v>
                </c:pt>
                <c:pt idx="143">
                  <c:v>61.6</c:v>
                </c:pt>
                <c:pt idx="144">
                  <c:v>62.08</c:v>
                </c:pt>
                <c:pt idx="145">
                  <c:v>62.56</c:v>
                </c:pt>
                <c:pt idx="146">
                  <c:v>63.04</c:v>
                </c:pt>
                <c:pt idx="147">
                  <c:v>63.53</c:v>
                </c:pt>
                <c:pt idx="148">
                  <c:v>64.01</c:v>
                </c:pt>
                <c:pt idx="149">
                  <c:v>64.5</c:v>
                </c:pt>
                <c:pt idx="150">
                  <c:v>65</c:v>
                </c:pt>
                <c:pt idx="151">
                  <c:v>65.49</c:v>
                </c:pt>
                <c:pt idx="152">
                  <c:v>65.99</c:v>
                </c:pt>
                <c:pt idx="153">
                  <c:v>66.48</c:v>
                </c:pt>
                <c:pt idx="154">
                  <c:v>66.98</c:v>
                </c:pt>
                <c:pt idx="155">
                  <c:v>67.49</c:v>
                </c:pt>
                <c:pt idx="156">
                  <c:v>67.99</c:v>
                </c:pt>
                <c:pt idx="157">
                  <c:v>68.5</c:v>
                </c:pt>
                <c:pt idx="158">
                  <c:v>69.02</c:v>
                </c:pt>
                <c:pt idx="159">
                  <c:v>69.53</c:v>
                </c:pt>
                <c:pt idx="160">
                  <c:v>70.05</c:v>
                </c:pt>
                <c:pt idx="161">
                  <c:v>70.57</c:v>
                </c:pt>
                <c:pt idx="162">
                  <c:v>71.09</c:v>
                </c:pt>
                <c:pt idx="163">
                  <c:v>71.62</c:v>
                </c:pt>
                <c:pt idx="164">
                  <c:v>72.16</c:v>
                </c:pt>
                <c:pt idx="165">
                  <c:v>72.69</c:v>
                </c:pt>
                <c:pt idx="166">
                  <c:v>73.23</c:v>
                </c:pt>
                <c:pt idx="167">
                  <c:v>73.77</c:v>
                </c:pt>
                <c:pt idx="168">
                  <c:v>74.32</c:v>
                </c:pt>
                <c:pt idx="169">
                  <c:v>74.87</c:v>
                </c:pt>
                <c:pt idx="170">
                  <c:v>75.43</c:v>
                </c:pt>
                <c:pt idx="171">
                  <c:v>75.99</c:v>
                </c:pt>
                <c:pt idx="172">
                  <c:v>76.56</c:v>
                </c:pt>
                <c:pt idx="173">
                  <c:v>77.13</c:v>
                </c:pt>
                <c:pt idx="174">
                  <c:v>77.7</c:v>
                </c:pt>
                <c:pt idx="175">
                  <c:v>78.28</c:v>
                </c:pt>
                <c:pt idx="176">
                  <c:v>78.87</c:v>
                </c:pt>
                <c:pt idx="177">
                  <c:v>79.46</c:v>
                </c:pt>
                <c:pt idx="178">
                  <c:v>80.06</c:v>
                </c:pt>
                <c:pt idx="179">
                  <c:v>80.66</c:v>
                </c:pt>
                <c:pt idx="180">
                  <c:v>81.27</c:v>
                </c:pt>
                <c:pt idx="181">
                  <c:v>81.88</c:v>
                </c:pt>
                <c:pt idx="182">
                  <c:v>82.5</c:v>
                </c:pt>
                <c:pt idx="183">
                  <c:v>83.13</c:v>
                </c:pt>
                <c:pt idx="184">
                  <c:v>83.77</c:v>
                </c:pt>
                <c:pt idx="185">
                  <c:v>84.41</c:v>
                </c:pt>
                <c:pt idx="186">
                  <c:v>85.06</c:v>
                </c:pt>
                <c:pt idx="187">
                  <c:v>85.71</c:v>
                </c:pt>
                <c:pt idx="188">
                  <c:v>86.38</c:v>
                </c:pt>
                <c:pt idx="189">
                  <c:v>87.05</c:v>
                </c:pt>
                <c:pt idx="190">
                  <c:v>87.73</c:v>
                </c:pt>
                <c:pt idx="191">
                  <c:v>88.42</c:v>
                </c:pt>
                <c:pt idx="192">
                  <c:v>89.12</c:v>
                </c:pt>
                <c:pt idx="193">
                  <c:v>89.82</c:v>
                </c:pt>
                <c:pt idx="194">
                  <c:v>90.54</c:v>
                </c:pt>
                <c:pt idx="195">
                  <c:v>91.26</c:v>
                </c:pt>
                <c:pt idx="196">
                  <c:v>92</c:v>
                </c:pt>
                <c:pt idx="197">
                  <c:v>92.75</c:v>
                </c:pt>
                <c:pt idx="198">
                  <c:v>93.51</c:v>
                </c:pt>
                <c:pt idx="199">
                  <c:v>94.27</c:v>
                </c:pt>
                <c:pt idx="200">
                  <c:v>95.05</c:v>
                </c:pt>
                <c:pt idx="201">
                  <c:v>95.85</c:v>
                </c:pt>
                <c:pt idx="202">
                  <c:v>96.65</c:v>
                </c:pt>
                <c:pt idx="203">
                  <c:v>97.47</c:v>
                </c:pt>
                <c:pt idx="204">
                  <c:v>98.31</c:v>
                </c:pt>
                <c:pt idx="205">
                  <c:v>99.15</c:v>
                </c:pt>
                <c:pt idx="206">
                  <c:v>100.02</c:v>
                </c:pt>
                <c:pt idx="207">
                  <c:v>100.89</c:v>
                </c:pt>
                <c:pt idx="208">
                  <c:v>101.79</c:v>
                </c:pt>
                <c:pt idx="209">
                  <c:v>102.7</c:v>
                </c:pt>
                <c:pt idx="210">
                  <c:v>103.63</c:v>
                </c:pt>
                <c:pt idx="211">
                  <c:v>104.58</c:v>
                </c:pt>
                <c:pt idx="212">
                  <c:v>105.55</c:v>
                </c:pt>
                <c:pt idx="213">
                  <c:v>106.53</c:v>
                </c:pt>
                <c:pt idx="214">
                  <c:v>107.54</c:v>
                </c:pt>
                <c:pt idx="215">
                  <c:v>108.58</c:v>
                </c:pt>
                <c:pt idx="216">
                  <c:v>109.63</c:v>
                </c:pt>
                <c:pt idx="217">
                  <c:v>110.72</c:v>
                </c:pt>
                <c:pt idx="218">
                  <c:v>111.82</c:v>
                </c:pt>
                <c:pt idx="219">
                  <c:v>112.96</c:v>
                </c:pt>
                <c:pt idx="220">
                  <c:v>114.13</c:v>
                </c:pt>
                <c:pt idx="221">
                  <c:v>115.32</c:v>
                </c:pt>
                <c:pt idx="222">
                  <c:v>116.55</c:v>
                </c:pt>
                <c:pt idx="223">
                  <c:v>117.82</c:v>
                </c:pt>
                <c:pt idx="224">
                  <c:v>119.12</c:v>
                </c:pt>
                <c:pt idx="225">
                  <c:v>120.47</c:v>
                </c:pt>
                <c:pt idx="226">
                  <c:v>121.85</c:v>
                </c:pt>
                <c:pt idx="227">
                  <c:v>123.27</c:v>
                </c:pt>
                <c:pt idx="228">
                  <c:v>124.73</c:v>
                </c:pt>
                <c:pt idx="229">
                  <c:v>126.23</c:v>
                </c:pt>
                <c:pt idx="230">
                  <c:v>127.77</c:v>
                </c:pt>
                <c:pt idx="231">
                  <c:v>129.35</c:v>
                </c:pt>
                <c:pt idx="232">
                  <c:v>130.97</c:v>
                </c:pt>
                <c:pt idx="233">
                  <c:v>132.62</c:v>
                </c:pt>
                <c:pt idx="234">
                  <c:v>134.31</c:v>
                </c:pt>
                <c:pt idx="235">
                  <c:v>136.04</c:v>
                </c:pt>
                <c:pt idx="236">
                  <c:v>137.8</c:v>
                </c:pt>
                <c:pt idx="237">
                  <c:v>139.6</c:v>
                </c:pt>
                <c:pt idx="238">
                  <c:v>141.43</c:v>
                </c:pt>
                <c:pt idx="239">
                  <c:v>143.3</c:v>
                </c:pt>
                <c:pt idx="240">
                  <c:v>145.2</c:v>
                </c:pt>
                <c:pt idx="241">
                  <c:v>147.13</c:v>
                </c:pt>
                <c:pt idx="242">
                  <c:v>149.1</c:v>
                </c:pt>
                <c:pt idx="243">
                  <c:v>151.09</c:v>
                </c:pt>
                <c:pt idx="244">
                  <c:v>153.13</c:v>
                </c:pt>
                <c:pt idx="245">
                  <c:v>155.19</c:v>
                </c:pt>
                <c:pt idx="246">
                  <c:v>157.28</c:v>
                </c:pt>
                <c:pt idx="247">
                  <c:v>159.41</c:v>
                </c:pt>
                <c:pt idx="248">
                  <c:v>161.56</c:v>
                </c:pt>
                <c:pt idx="249">
                  <c:v>163.75</c:v>
                </c:pt>
                <c:pt idx="250">
                  <c:v>165.97</c:v>
                </c:pt>
                <c:pt idx="251">
                  <c:v>168.21</c:v>
                </c:pt>
                <c:pt idx="252">
                  <c:v>170.49</c:v>
                </c:pt>
                <c:pt idx="253">
                  <c:v>172.8</c:v>
                </c:pt>
                <c:pt idx="254">
                  <c:v>175.13</c:v>
                </c:pt>
                <c:pt idx="255">
                  <c:v>177.5</c:v>
                </c:pt>
                <c:pt idx="256">
                  <c:v>179.89</c:v>
                </c:pt>
                <c:pt idx="257">
                  <c:v>182.31</c:v>
                </c:pt>
                <c:pt idx="258">
                  <c:v>184.76</c:v>
                </c:pt>
                <c:pt idx="259">
                  <c:v>187.24</c:v>
                </c:pt>
                <c:pt idx="260">
                  <c:v>189.75</c:v>
                </c:pt>
                <c:pt idx="261">
                  <c:v>192.28</c:v>
                </c:pt>
                <c:pt idx="262">
                  <c:v>194.84</c:v>
                </c:pt>
                <c:pt idx="263">
                  <c:v>197.43</c:v>
                </c:pt>
                <c:pt idx="264">
                  <c:v>200.05</c:v>
                </c:pt>
                <c:pt idx="265">
                  <c:v>202.69</c:v>
                </c:pt>
                <c:pt idx="266">
                  <c:v>205.37</c:v>
                </c:pt>
                <c:pt idx="267">
                  <c:v>208.06</c:v>
                </c:pt>
                <c:pt idx="268">
                  <c:v>210.79</c:v>
                </c:pt>
                <c:pt idx="269">
                  <c:v>213.54</c:v>
                </c:pt>
                <c:pt idx="270">
                  <c:v>216.32</c:v>
                </c:pt>
                <c:pt idx="271">
                  <c:v>219.12</c:v>
                </c:pt>
                <c:pt idx="272">
                  <c:v>221.95</c:v>
                </c:pt>
                <c:pt idx="273">
                  <c:v>224.81</c:v>
                </c:pt>
                <c:pt idx="274">
                  <c:v>227.69</c:v>
                </c:pt>
                <c:pt idx="275">
                  <c:v>230.6</c:v>
                </c:pt>
                <c:pt idx="276">
                  <c:v>233.53</c:v>
                </c:pt>
                <c:pt idx="277">
                  <c:v>236.49</c:v>
                </c:pt>
                <c:pt idx="278">
                  <c:v>239.48</c:v>
                </c:pt>
                <c:pt idx="279">
                  <c:v>242.49</c:v>
                </c:pt>
                <c:pt idx="280">
                  <c:v>245.52</c:v>
                </c:pt>
                <c:pt idx="281">
                  <c:v>248.59</c:v>
                </c:pt>
                <c:pt idx="282">
                  <c:v>251.67</c:v>
                </c:pt>
                <c:pt idx="283">
                  <c:v>254.78</c:v>
                </c:pt>
                <c:pt idx="284">
                  <c:v>257.92</c:v>
                </c:pt>
                <c:pt idx="285">
                  <c:v>261.08</c:v>
                </c:pt>
                <c:pt idx="286">
                  <c:v>264.27</c:v>
                </c:pt>
                <c:pt idx="287">
                  <c:v>267.48</c:v>
                </c:pt>
                <c:pt idx="288">
                  <c:v>270.71</c:v>
                </c:pt>
                <c:pt idx="289">
                  <c:v>273.97</c:v>
                </c:pt>
                <c:pt idx="290">
                  <c:v>277.25</c:v>
                </c:pt>
                <c:pt idx="291">
                  <c:v>280.56</c:v>
                </c:pt>
                <c:pt idx="292">
                  <c:v>283.89</c:v>
                </c:pt>
                <c:pt idx="293">
                  <c:v>287.25</c:v>
                </c:pt>
                <c:pt idx="294">
                  <c:v>290.63</c:v>
                </c:pt>
                <c:pt idx="295">
                  <c:v>294.04</c:v>
                </c:pt>
                <c:pt idx="297">
                  <c:v>Z</c:v>
                </c:pt>
              </c:strCache>
            </c:strRef>
          </c:xVal>
          <c:yVal>
            <c:numRef>
              <c:f>emittance!$C$2:$C$299</c:f>
              <c:numCache>
                <c:formatCode>General</c:formatCode>
                <c:ptCount val="298"/>
                <c:pt idx="0">
                  <c:v>4.8939999999999997E-2</c:v>
                </c:pt>
                <c:pt idx="1">
                  <c:v>5.0009999999999999E-2</c:v>
                </c:pt>
                <c:pt idx="2">
                  <c:v>5.4359999999999999E-2</c:v>
                </c:pt>
                <c:pt idx="3">
                  <c:v>6.1670000000000003E-2</c:v>
                </c:pt>
                <c:pt idx="4">
                  <c:v>5.0869999999999999E-2</c:v>
                </c:pt>
                <c:pt idx="5">
                  <c:v>4.9439999999999998E-2</c:v>
                </c:pt>
                <c:pt idx="6">
                  <c:v>4.9320000000000003E-2</c:v>
                </c:pt>
                <c:pt idx="7">
                  <c:v>4.9349999999999998E-2</c:v>
                </c:pt>
                <c:pt idx="8">
                  <c:v>4.9529999999999998E-2</c:v>
                </c:pt>
                <c:pt idx="9">
                  <c:v>4.9779999999999998E-2</c:v>
                </c:pt>
                <c:pt idx="10">
                  <c:v>4.99E-2</c:v>
                </c:pt>
                <c:pt idx="11">
                  <c:v>4.9959999999999997E-2</c:v>
                </c:pt>
                <c:pt idx="12">
                  <c:v>4.9869999999999998E-2</c:v>
                </c:pt>
                <c:pt idx="13">
                  <c:v>4.965E-2</c:v>
                </c:pt>
                <c:pt idx="14">
                  <c:v>4.9419999999999999E-2</c:v>
                </c:pt>
                <c:pt idx="15">
                  <c:v>4.9189999999999998E-2</c:v>
                </c:pt>
                <c:pt idx="16">
                  <c:v>4.9119999999999997E-2</c:v>
                </c:pt>
                <c:pt idx="17">
                  <c:v>4.9230000000000003E-2</c:v>
                </c:pt>
                <c:pt idx="18">
                  <c:v>4.9450000000000001E-2</c:v>
                </c:pt>
                <c:pt idx="19">
                  <c:v>4.9709999999999997E-2</c:v>
                </c:pt>
                <c:pt idx="20">
                  <c:v>4.9840000000000002E-2</c:v>
                </c:pt>
                <c:pt idx="21">
                  <c:v>4.9919999999999999E-2</c:v>
                </c:pt>
                <c:pt idx="22">
                  <c:v>4.9799999999999997E-2</c:v>
                </c:pt>
                <c:pt idx="23">
                  <c:v>4.9549999999999997E-2</c:v>
                </c:pt>
                <c:pt idx="24">
                  <c:v>4.9270000000000001E-2</c:v>
                </c:pt>
                <c:pt idx="25">
                  <c:v>4.9009999999999998E-2</c:v>
                </c:pt>
                <c:pt idx="26">
                  <c:v>4.895E-2</c:v>
                </c:pt>
                <c:pt idx="27">
                  <c:v>4.9119999999999997E-2</c:v>
                </c:pt>
                <c:pt idx="28">
                  <c:v>4.9540000000000001E-2</c:v>
                </c:pt>
                <c:pt idx="29">
                  <c:v>4.9970000000000001E-2</c:v>
                </c:pt>
                <c:pt idx="30">
                  <c:v>5.0299999999999997E-2</c:v>
                </c:pt>
                <c:pt idx="31">
                  <c:v>5.0509999999999999E-2</c:v>
                </c:pt>
                <c:pt idx="32">
                  <c:v>5.0430000000000003E-2</c:v>
                </c:pt>
                <c:pt idx="33">
                  <c:v>5.0270000000000002E-2</c:v>
                </c:pt>
                <c:pt idx="34">
                  <c:v>4.99E-2</c:v>
                </c:pt>
                <c:pt idx="35">
                  <c:v>4.9630000000000001E-2</c:v>
                </c:pt>
                <c:pt idx="36">
                  <c:v>4.9390000000000003E-2</c:v>
                </c:pt>
                <c:pt idx="37">
                  <c:v>4.9390000000000003E-2</c:v>
                </c:pt>
                <c:pt idx="38">
                  <c:v>4.9669999999999999E-2</c:v>
                </c:pt>
                <c:pt idx="39">
                  <c:v>4.9930000000000002E-2</c:v>
                </c:pt>
                <c:pt idx="40">
                  <c:v>5.024E-2</c:v>
                </c:pt>
                <c:pt idx="41">
                  <c:v>5.0450000000000002E-2</c:v>
                </c:pt>
                <c:pt idx="42">
                  <c:v>5.0540000000000002E-2</c:v>
                </c:pt>
                <c:pt idx="43">
                  <c:v>5.0630000000000001E-2</c:v>
                </c:pt>
                <c:pt idx="44">
                  <c:v>5.0599999999999999E-2</c:v>
                </c:pt>
                <c:pt idx="45">
                  <c:v>5.0659999999999997E-2</c:v>
                </c:pt>
                <c:pt idx="46">
                  <c:v>5.0599999999999999E-2</c:v>
                </c:pt>
                <c:pt idx="47">
                  <c:v>5.0470000000000001E-2</c:v>
                </c:pt>
                <c:pt idx="48">
                  <c:v>5.033E-2</c:v>
                </c:pt>
                <c:pt idx="49">
                  <c:v>5.0270000000000002E-2</c:v>
                </c:pt>
                <c:pt idx="50">
                  <c:v>5.0360000000000002E-2</c:v>
                </c:pt>
                <c:pt idx="51">
                  <c:v>5.0500000000000003E-2</c:v>
                </c:pt>
                <c:pt idx="52">
                  <c:v>5.0720000000000001E-2</c:v>
                </c:pt>
                <c:pt idx="53">
                  <c:v>5.0939999999999999E-2</c:v>
                </c:pt>
                <c:pt idx="54">
                  <c:v>5.1130000000000002E-2</c:v>
                </c:pt>
                <c:pt idx="55">
                  <c:v>5.1229999999999998E-2</c:v>
                </c:pt>
                <c:pt idx="56">
                  <c:v>5.1119999999999999E-2</c:v>
                </c:pt>
                <c:pt idx="57">
                  <c:v>5.0930000000000003E-2</c:v>
                </c:pt>
                <c:pt idx="58">
                  <c:v>5.0630000000000001E-2</c:v>
                </c:pt>
                <c:pt idx="59">
                  <c:v>5.0509999999999999E-2</c:v>
                </c:pt>
                <c:pt idx="60">
                  <c:v>5.049E-2</c:v>
                </c:pt>
                <c:pt idx="61">
                  <c:v>5.067E-2</c:v>
                </c:pt>
                <c:pt idx="62">
                  <c:v>5.0840000000000003E-2</c:v>
                </c:pt>
                <c:pt idx="63">
                  <c:v>5.092E-2</c:v>
                </c:pt>
                <c:pt idx="64">
                  <c:v>5.0860000000000002E-2</c:v>
                </c:pt>
                <c:pt idx="65">
                  <c:v>5.0610000000000002E-2</c:v>
                </c:pt>
                <c:pt idx="66">
                  <c:v>5.0360000000000002E-2</c:v>
                </c:pt>
                <c:pt idx="67">
                  <c:v>5.0169999999999999E-2</c:v>
                </c:pt>
                <c:pt idx="68">
                  <c:v>5.0130000000000001E-2</c:v>
                </c:pt>
                <c:pt idx="69">
                  <c:v>5.0259999999999999E-2</c:v>
                </c:pt>
                <c:pt idx="70">
                  <c:v>5.0430000000000003E-2</c:v>
                </c:pt>
                <c:pt idx="71">
                  <c:v>5.0680000000000003E-2</c:v>
                </c:pt>
                <c:pt idx="72">
                  <c:v>5.0790000000000002E-2</c:v>
                </c:pt>
                <c:pt idx="73">
                  <c:v>5.0930000000000003E-2</c:v>
                </c:pt>
                <c:pt idx="74">
                  <c:v>5.0810000000000001E-2</c:v>
                </c:pt>
                <c:pt idx="75">
                  <c:v>5.0689999999999999E-2</c:v>
                </c:pt>
                <c:pt idx="76">
                  <c:v>5.0529999999999999E-2</c:v>
                </c:pt>
                <c:pt idx="77">
                  <c:v>5.0349999999999999E-2</c:v>
                </c:pt>
                <c:pt idx="78">
                  <c:v>5.0250000000000003E-2</c:v>
                </c:pt>
                <c:pt idx="79">
                  <c:v>5.0180000000000002E-2</c:v>
                </c:pt>
                <c:pt idx="80">
                  <c:v>5.0090000000000003E-2</c:v>
                </c:pt>
                <c:pt idx="81">
                  <c:v>5.0090000000000003E-2</c:v>
                </c:pt>
                <c:pt idx="82">
                  <c:v>5.0029999999999998E-2</c:v>
                </c:pt>
                <c:pt idx="83">
                  <c:v>0.05</c:v>
                </c:pt>
                <c:pt idx="84">
                  <c:v>4.999E-2</c:v>
                </c:pt>
                <c:pt idx="85">
                  <c:v>4.99E-2</c:v>
                </c:pt>
                <c:pt idx="86">
                  <c:v>4.9820000000000003E-2</c:v>
                </c:pt>
                <c:pt idx="87">
                  <c:v>4.9730000000000003E-2</c:v>
                </c:pt>
                <c:pt idx="88">
                  <c:v>4.9529999999999998E-2</c:v>
                </c:pt>
                <c:pt idx="89">
                  <c:v>4.9459999999999997E-2</c:v>
                </c:pt>
                <c:pt idx="90">
                  <c:v>4.9259999999999998E-2</c:v>
                </c:pt>
                <c:pt idx="91">
                  <c:v>4.9239999999999999E-2</c:v>
                </c:pt>
                <c:pt idx="92">
                  <c:v>4.9180000000000001E-2</c:v>
                </c:pt>
                <c:pt idx="93">
                  <c:v>4.9270000000000001E-2</c:v>
                </c:pt>
                <c:pt idx="94">
                  <c:v>4.9369999999999997E-2</c:v>
                </c:pt>
                <c:pt idx="95">
                  <c:v>4.9540000000000001E-2</c:v>
                </c:pt>
                <c:pt idx="96">
                  <c:v>4.9750000000000003E-2</c:v>
                </c:pt>
                <c:pt idx="97">
                  <c:v>4.9930000000000002E-2</c:v>
                </c:pt>
                <c:pt idx="98">
                  <c:v>5.0130000000000001E-2</c:v>
                </c:pt>
                <c:pt idx="99">
                  <c:v>5.0189999999999999E-2</c:v>
                </c:pt>
                <c:pt idx="100">
                  <c:v>5.0139999999999997E-2</c:v>
                </c:pt>
                <c:pt idx="101">
                  <c:v>5.0040000000000001E-2</c:v>
                </c:pt>
                <c:pt idx="102">
                  <c:v>4.972E-2</c:v>
                </c:pt>
                <c:pt idx="103">
                  <c:v>4.9549999999999997E-2</c:v>
                </c:pt>
                <c:pt idx="104">
                  <c:v>4.9270000000000001E-2</c:v>
                </c:pt>
                <c:pt idx="105">
                  <c:v>4.9200000000000001E-2</c:v>
                </c:pt>
                <c:pt idx="106">
                  <c:v>4.9149999999999999E-2</c:v>
                </c:pt>
                <c:pt idx="107">
                  <c:v>4.9239999999999999E-2</c:v>
                </c:pt>
                <c:pt idx="108">
                  <c:v>4.9320000000000003E-2</c:v>
                </c:pt>
                <c:pt idx="109">
                  <c:v>4.9410000000000003E-2</c:v>
                </c:pt>
                <c:pt idx="110">
                  <c:v>4.9419999999999999E-2</c:v>
                </c:pt>
                <c:pt idx="111">
                  <c:v>4.9410000000000003E-2</c:v>
                </c:pt>
                <c:pt idx="112">
                  <c:v>4.9349999999999998E-2</c:v>
                </c:pt>
                <c:pt idx="113">
                  <c:v>4.9329999999999999E-2</c:v>
                </c:pt>
                <c:pt idx="114">
                  <c:v>4.9299999999999997E-2</c:v>
                </c:pt>
                <c:pt idx="115">
                  <c:v>4.9329999999999999E-2</c:v>
                </c:pt>
                <c:pt idx="116">
                  <c:v>4.929E-2</c:v>
                </c:pt>
                <c:pt idx="117">
                  <c:v>4.9340000000000002E-2</c:v>
                </c:pt>
                <c:pt idx="118">
                  <c:v>4.9279999999999997E-2</c:v>
                </c:pt>
                <c:pt idx="119">
                  <c:v>4.9329999999999999E-2</c:v>
                </c:pt>
                <c:pt idx="120">
                  <c:v>4.9239999999999999E-2</c:v>
                </c:pt>
                <c:pt idx="121">
                  <c:v>4.9230000000000003E-2</c:v>
                </c:pt>
                <c:pt idx="122">
                  <c:v>4.9110000000000001E-2</c:v>
                </c:pt>
                <c:pt idx="123">
                  <c:v>4.9079999999999999E-2</c:v>
                </c:pt>
                <c:pt idx="124">
                  <c:v>4.8919999999999998E-2</c:v>
                </c:pt>
                <c:pt idx="125">
                  <c:v>4.8930000000000001E-2</c:v>
                </c:pt>
                <c:pt idx="126">
                  <c:v>4.8849999999999998E-2</c:v>
                </c:pt>
                <c:pt idx="127">
                  <c:v>4.8959999999999997E-2</c:v>
                </c:pt>
                <c:pt idx="128">
                  <c:v>4.8989999999999999E-2</c:v>
                </c:pt>
                <c:pt idx="129">
                  <c:v>4.9119999999999997E-2</c:v>
                </c:pt>
                <c:pt idx="130">
                  <c:v>4.922E-2</c:v>
                </c:pt>
                <c:pt idx="131">
                  <c:v>4.938E-2</c:v>
                </c:pt>
                <c:pt idx="132">
                  <c:v>4.9390000000000003E-2</c:v>
                </c:pt>
                <c:pt idx="133">
                  <c:v>4.9489999999999999E-2</c:v>
                </c:pt>
                <c:pt idx="134">
                  <c:v>4.9399999999999999E-2</c:v>
                </c:pt>
                <c:pt idx="135">
                  <c:v>4.9390000000000003E-2</c:v>
                </c:pt>
                <c:pt idx="136">
                  <c:v>4.9180000000000001E-2</c:v>
                </c:pt>
                <c:pt idx="137">
                  <c:v>4.9090000000000002E-2</c:v>
                </c:pt>
                <c:pt idx="138">
                  <c:v>4.8849999999999998E-2</c:v>
                </c:pt>
                <c:pt idx="139">
                  <c:v>4.8770000000000001E-2</c:v>
                </c:pt>
                <c:pt idx="140">
                  <c:v>4.863E-2</c:v>
                </c:pt>
                <c:pt idx="141">
                  <c:v>4.8649999999999999E-2</c:v>
                </c:pt>
                <c:pt idx="142">
                  <c:v>4.8559999999999999E-2</c:v>
                </c:pt>
                <c:pt idx="143">
                  <c:v>4.8640000000000003E-2</c:v>
                </c:pt>
                <c:pt idx="144">
                  <c:v>4.8590000000000001E-2</c:v>
                </c:pt>
                <c:pt idx="145">
                  <c:v>4.8680000000000001E-2</c:v>
                </c:pt>
                <c:pt idx="146">
                  <c:v>4.8649999999999999E-2</c:v>
                </c:pt>
                <c:pt idx="147">
                  <c:v>4.87E-2</c:v>
                </c:pt>
                <c:pt idx="148">
                  <c:v>4.8579999999999998E-2</c:v>
                </c:pt>
                <c:pt idx="149">
                  <c:v>4.8579999999999998E-2</c:v>
                </c:pt>
                <c:pt idx="150">
                  <c:v>4.8430000000000001E-2</c:v>
                </c:pt>
                <c:pt idx="151">
                  <c:v>4.8419999999999998E-2</c:v>
                </c:pt>
                <c:pt idx="152">
                  <c:v>4.8309999999999999E-2</c:v>
                </c:pt>
                <c:pt idx="153">
                  <c:v>4.836E-2</c:v>
                </c:pt>
                <c:pt idx="154">
                  <c:v>4.8309999999999999E-2</c:v>
                </c:pt>
                <c:pt idx="155">
                  <c:v>4.8399999999999999E-2</c:v>
                </c:pt>
                <c:pt idx="156">
                  <c:v>4.8390000000000002E-2</c:v>
                </c:pt>
                <c:pt idx="157">
                  <c:v>4.8520000000000001E-2</c:v>
                </c:pt>
                <c:pt idx="158">
                  <c:v>4.8500000000000001E-2</c:v>
                </c:pt>
                <c:pt idx="159">
                  <c:v>4.8619999999999997E-2</c:v>
                </c:pt>
                <c:pt idx="160">
                  <c:v>4.8590000000000001E-2</c:v>
                </c:pt>
                <c:pt idx="161">
                  <c:v>4.87E-2</c:v>
                </c:pt>
                <c:pt idx="162">
                  <c:v>4.861E-2</c:v>
                </c:pt>
                <c:pt idx="163">
                  <c:v>4.8730000000000002E-2</c:v>
                </c:pt>
                <c:pt idx="164">
                  <c:v>4.8750000000000002E-2</c:v>
                </c:pt>
                <c:pt idx="165">
                  <c:v>4.8910000000000002E-2</c:v>
                </c:pt>
                <c:pt idx="166">
                  <c:v>4.8910000000000002E-2</c:v>
                </c:pt>
                <c:pt idx="167">
                  <c:v>4.9020000000000001E-2</c:v>
                </c:pt>
                <c:pt idx="168">
                  <c:v>4.9000000000000002E-2</c:v>
                </c:pt>
                <c:pt idx="169">
                  <c:v>4.9029999999999997E-2</c:v>
                </c:pt>
                <c:pt idx="170">
                  <c:v>4.895E-2</c:v>
                </c:pt>
                <c:pt idx="171">
                  <c:v>4.8939999999999997E-2</c:v>
                </c:pt>
                <c:pt idx="172">
                  <c:v>4.8820000000000002E-2</c:v>
                </c:pt>
                <c:pt idx="173">
                  <c:v>4.8739999999999999E-2</c:v>
                </c:pt>
                <c:pt idx="174">
                  <c:v>4.8619999999999997E-2</c:v>
                </c:pt>
                <c:pt idx="175">
                  <c:v>4.8550000000000003E-2</c:v>
                </c:pt>
                <c:pt idx="176">
                  <c:v>4.8520000000000001E-2</c:v>
                </c:pt>
                <c:pt idx="177">
                  <c:v>4.8439999999999997E-2</c:v>
                </c:pt>
                <c:pt idx="178">
                  <c:v>4.8430000000000001E-2</c:v>
                </c:pt>
                <c:pt idx="179">
                  <c:v>4.8370000000000003E-2</c:v>
                </c:pt>
                <c:pt idx="180">
                  <c:v>4.829E-2</c:v>
                </c:pt>
                <c:pt idx="181">
                  <c:v>4.82E-2</c:v>
                </c:pt>
                <c:pt idx="182">
                  <c:v>4.8099999999999997E-2</c:v>
                </c:pt>
                <c:pt idx="183">
                  <c:v>4.7960000000000003E-2</c:v>
                </c:pt>
                <c:pt idx="184">
                  <c:v>4.7780000000000003E-2</c:v>
                </c:pt>
                <c:pt idx="185">
                  <c:v>4.7669999999999997E-2</c:v>
                </c:pt>
                <c:pt idx="186">
                  <c:v>4.7500000000000001E-2</c:v>
                </c:pt>
                <c:pt idx="187">
                  <c:v>4.7440000000000003E-2</c:v>
                </c:pt>
                <c:pt idx="188">
                  <c:v>4.734E-2</c:v>
                </c:pt>
                <c:pt idx="189">
                  <c:v>4.734E-2</c:v>
                </c:pt>
                <c:pt idx="190">
                  <c:v>4.7309999999999998E-2</c:v>
                </c:pt>
                <c:pt idx="191">
                  <c:v>4.7329999999999997E-2</c:v>
                </c:pt>
                <c:pt idx="192">
                  <c:v>4.7300000000000002E-2</c:v>
                </c:pt>
                <c:pt idx="193">
                  <c:v>4.734E-2</c:v>
                </c:pt>
                <c:pt idx="194">
                  <c:v>4.7280000000000003E-2</c:v>
                </c:pt>
                <c:pt idx="195">
                  <c:v>4.7300000000000002E-2</c:v>
                </c:pt>
                <c:pt idx="196">
                  <c:v>4.725E-2</c:v>
                </c:pt>
                <c:pt idx="197">
                  <c:v>4.725E-2</c:v>
                </c:pt>
                <c:pt idx="198">
                  <c:v>4.7210000000000002E-2</c:v>
                </c:pt>
                <c:pt idx="199">
                  <c:v>4.7230000000000001E-2</c:v>
                </c:pt>
                <c:pt idx="200">
                  <c:v>4.718E-2</c:v>
                </c:pt>
                <c:pt idx="201">
                  <c:v>4.7199999999999999E-2</c:v>
                </c:pt>
                <c:pt idx="202">
                  <c:v>4.7149999999999997E-2</c:v>
                </c:pt>
                <c:pt idx="203">
                  <c:v>4.7149999999999997E-2</c:v>
                </c:pt>
                <c:pt idx="204">
                  <c:v>4.7120000000000002E-2</c:v>
                </c:pt>
                <c:pt idx="205">
                  <c:v>4.7129999999999998E-2</c:v>
                </c:pt>
                <c:pt idx="206">
                  <c:v>4.7109999999999999E-2</c:v>
                </c:pt>
                <c:pt idx="207">
                  <c:v>4.7140000000000001E-2</c:v>
                </c:pt>
                <c:pt idx="208">
                  <c:v>4.7030000000000002E-2</c:v>
                </c:pt>
                <c:pt idx="209">
                  <c:v>4.7010000000000003E-2</c:v>
                </c:pt>
                <c:pt idx="210">
                  <c:v>4.6920000000000003E-2</c:v>
                </c:pt>
                <c:pt idx="211">
                  <c:v>4.6899999999999997E-2</c:v>
                </c:pt>
                <c:pt idx="212">
                  <c:v>4.6820000000000001E-2</c:v>
                </c:pt>
                <c:pt idx="213">
                  <c:v>4.684E-2</c:v>
                </c:pt>
                <c:pt idx="214">
                  <c:v>4.675E-2</c:v>
                </c:pt>
                <c:pt idx="215">
                  <c:v>4.6739999999999997E-2</c:v>
                </c:pt>
                <c:pt idx="216">
                  <c:v>4.666E-2</c:v>
                </c:pt>
                <c:pt idx="217">
                  <c:v>4.6679999999999999E-2</c:v>
                </c:pt>
                <c:pt idx="218">
                  <c:v>4.6600000000000003E-2</c:v>
                </c:pt>
                <c:pt idx="219">
                  <c:v>4.6609999999999999E-2</c:v>
                </c:pt>
                <c:pt idx="220">
                  <c:v>4.6550000000000001E-2</c:v>
                </c:pt>
                <c:pt idx="221">
                  <c:v>4.6539999999999998E-2</c:v>
                </c:pt>
                <c:pt idx="222">
                  <c:v>4.6489999999999997E-2</c:v>
                </c:pt>
                <c:pt idx="223">
                  <c:v>4.6300000000000001E-2</c:v>
                </c:pt>
                <c:pt idx="224">
                  <c:v>4.6330000000000003E-2</c:v>
                </c:pt>
                <c:pt idx="225">
                  <c:v>4.5830000000000003E-2</c:v>
                </c:pt>
                <c:pt idx="226">
                  <c:v>4.5850000000000002E-2</c:v>
                </c:pt>
                <c:pt idx="227">
                  <c:v>4.5519999999999998E-2</c:v>
                </c:pt>
                <c:pt idx="228">
                  <c:v>4.5530000000000001E-2</c:v>
                </c:pt>
                <c:pt idx="229">
                  <c:v>4.5240000000000002E-2</c:v>
                </c:pt>
                <c:pt idx="230">
                  <c:v>4.5199999999999997E-2</c:v>
                </c:pt>
                <c:pt idx="231">
                  <c:v>4.4979999999999999E-2</c:v>
                </c:pt>
                <c:pt idx="232">
                  <c:v>4.4900000000000002E-2</c:v>
                </c:pt>
                <c:pt idx="233">
                  <c:v>4.4749999999999998E-2</c:v>
                </c:pt>
                <c:pt idx="234">
                  <c:v>4.4609999999999997E-2</c:v>
                </c:pt>
                <c:pt idx="235">
                  <c:v>4.4540000000000003E-2</c:v>
                </c:pt>
                <c:pt idx="236">
                  <c:v>4.4429999999999997E-2</c:v>
                </c:pt>
                <c:pt idx="237">
                  <c:v>4.4400000000000002E-2</c:v>
                </c:pt>
                <c:pt idx="238">
                  <c:v>4.4290000000000003E-2</c:v>
                </c:pt>
                <c:pt idx="239">
                  <c:v>4.4339999999999997E-2</c:v>
                </c:pt>
                <c:pt idx="240">
                  <c:v>4.4229999999999998E-2</c:v>
                </c:pt>
                <c:pt idx="241">
                  <c:v>4.428E-2</c:v>
                </c:pt>
                <c:pt idx="242">
                  <c:v>4.419E-2</c:v>
                </c:pt>
                <c:pt idx="243">
                  <c:v>4.4299999999999999E-2</c:v>
                </c:pt>
                <c:pt idx="244">
                  <c:v>4.4290000000000003E-2</c:v>
                </c:pt>
                <c:pt idx="245">
                  <c:v>4.4310000000000002E-2</c:v>
                </c:pt>
                <c:pt idx="246">
                  <c:v>4.4290000000000003E-2</c:v>
                </c:pt>
                <c:pt idx="247">
                  <c:v>4.4290000000000003E-2</c:v>
                </c:pt>
                <c:pt idx="248">
                  <c:v>4.4240000000000002E-2</c:v>
                </c:pt>
                <c:pt idx="249">
                  <c:v>4.4260000000000001E-2</c:v>
                </c:pt>
                <c:pt idx="250">
                  <c:v>4.4229999999999998E-2</c:v>
                </c:pt>
                <c:pt idx="251">
                  <c:v>4.4249999999999998E-2</c:v>
                </c:pt>
                <c:pt idx="252">
                  <c:v>4.4220000000000002E-2</c:v>
                </c:pt>
                <c:pt idx="253">
                  <c:v>4.4260000000000001E-2</c:v>
                </c:pt>
                <c:pt idx="254">
                  <c:v>4.4229999999999998E-2</c:v>
                </c:pt>
                <c:pt idx="255">
                  <c:v>4.4260000000000001E-2</c:v>
                </c:pt>
                <c:pt idx="256">
                  <c:v>4.4229999999999998E-2</c:v>
                </c:pt>
                <c:pt idx="257">
                  <c:v>4.4249999999999998E-2</c:v>
                </c:pt>
                <c:pt idx="258">
                  <c:v>4.4200000000000003E-2</c:v>
                </c:pt>
                <c:pt idx="259">
                  <c:v>4.4240000000000002E-2</c:v>
                </c:pt>
                <c:pt idx="260">
                  <c:v>4.4170000000000001E-2</c:v>
                </c:pt>
                <c:pt idx="261">
                  <c:v>4.4179999999999997E-2</c:v>
                </c:pt>
                <c:pt idx="262">
                  <c:v>4.4130000000000003E-2</c:v>
                </c:pt>
                <c:pt idx="263">
                  <c:v>4.4130000000000003E-2</c:v>
                </c:pt>
                <c:pt idx="264">
                  <c:v>4.4080000000000001E-2</c:v>
                </c:pt>
                <c:pt idx="265">
                  <c:v>4.41E-2</c:v>
                </c:pt>
                <c:pt idx="266">
                  <c:v>4.4060000000000002E-2</c:v>
                </c:pt>
                <c:pt idx="267">
                  <c:v>4.41E-2</c:v>
                </c:pt>
                <c:pt idx="268">
                  <c:v>4.4080000000000001E-2</c:v>
                </c:pt>
                <c:pt idx="269">
                  <c:v>4.4110000000000003E-2</c:v>
                </c:pt>
                <c:pt idx="270">
                  <c:v>4.41E-2</c:v>
                </c:pt>
                <c:pt idx="271">
                  <c:v>4.41E-2</c:v>
                </c:pt>
                <c:pt idx="272">
                  <c:v>4.4089999999999997E-2</c:v>
                </c:pt>
                <c:pt idx="273">
                  <c:v>4.4080000000000001E-2</c:v>
                </c:pt>
                <c:pt idx="274">
                  <c:v>4.403E-2</c:v>
                </c:pt>
                <c:pt idx="275">
                  <c:v>4.4040000000000003E-2</c:v>
                </c:pt>
                <c:pt idx="276">
                  <c:v>4.3990000000000001E-2</c:v>
                </c:pt>
                <c:pt idx="277">
                  <c:v>4.3959999999999999E-2</c:v>
                </c:pt>
                <c:pt idx="278">
                  <c:v>4.3950000000000003E-2</c:v>
                </c:pt>
                <c:pt idx="279">
                  <c:v>4.394E-2</c:v>
                </c:pt>
                <c:pt idx="280">
                  <c:v>4.3929999999999997E-2</c:v>
                </c:pt>
                <c:pt idx="281">
                  <c:v>4.3909999999999998E-2</c:v>
                </c:pt>
                <c:pt idx="282">
                  <c:v>4.3900000000000002E-2</c:v>
                </c:pt>
                <c:pt idx="283">
                  <c:v>4.3880000000000002E-2</c:v>
                </c:pt>
                <c:pt idx="284">
                  <c:v>4.3869999999999999E-2</c:v>
                </c:pt>
                <c:pt idx="285">
                  <c:v>4.385E-2</c:v>
                </c:pt>
                <c:pt idx="286">
                  <c:v>4.3830000000000001E-2</c:v>
                </c:pt>
                <c:pt idx="287">
                  <c:v>4.3810000000000002E-2</c:v>
                </c:pt>
                <c:pt idx="288">
                  <c:v>4.3790000000000003E-2</c:v>
                </c:pt>
                <c:pt idx="289">
                  <c:v>4.3770000000000003E-2</c:v>
                </c:pt>
                <c:pt idx="290">
                  <c:v>4.3749999999999997E-2</c:v>
                </c:pt>
                <c:pt idx="291">
                  <c:v>4.3729999999999998E-2</c:v>
                </c:pt>
                <c:pt idx="292">
                  <c:v>4.3700000000000003E-2</c:v>
                </c:pt>
                <c:pt idx="293">
                  <c:v>4.3679999999999997E-2</c:v>
                </c:pt>
                <c:pt idx="294">
                  <c:v>4.367E-2</c:v>
                </c:pt>
                <c:pt idx="295">
                  <c:v>4.3630000000000002E-2</c:v>
                </c:pt>
                <c:pt idx="296">
                  <c:v>4.3860000000000003E-2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7B-48F2-9349-0FF1C4F4F6AA}"/>
            </c:ext>
          </c:extLst>
        </c:ser>
        <c:ser>
          <c:idx val="0"/>
          <c:order val="1"/>
          <c:tx>
            <c:strRef>
              <c:f>'[rfq6best12oct2021.xlsx]transmisison and emittance'!$H$1</c:f>
              <c:strCache>
                <c:ptCount val="1"/>
                <c:pt idx="0">
                  <c:v>xrms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'[2]transmisison and emittance'!$A$2:$A$320</c:f>
              <c:strCache>
                <c:ptCount val="31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8">
                  <c:v>Z</c:v>
                </c:pt>
              </c:strCache>
            </c:strRef>
          </c:xVal>
          <c:yVal>
            <c:numRef>
              <c:f>'[2]transmisison and emittance'!$H$2:$H$320</c:f>
              <c:numCache>
                <c:formatCode>General</c:formatCode>
                <c:ptCount val="319"/>
                <c:pt idx="0">
                  <c:v>0.05</c:v>
                </c:pt>
                <c:pt idx="1">
                  <c:v>5.1060000000000001E-2</c:v>
                </c:pt>
                <c:pt idx="2">
                  <c:v>5.3010000000000002E-2</c:v>
                </c:pt>
                <c:pt idx="3">
                  <c:v>5.6050000000000003E-2</c:v>
                </c:pt>
                <c:pt idx="4">
                  <c:v>5.2319999999999998E-2</c:v>
                </c:pt>
                <c:pt idx="5">
                  <c:v>5.5E-2</c:v>
                </c:pt>
                <c:pt idx="6">
                  <c:v>5.0229999999999997E-2</c:v>
                </c:pt>
                <c:pt idx="7">
                  <c:v>5.0220000000000001E-2</c:v>
                </c:pt>
                <c:pt idx="8">
                  <c:v>5.0310000000000001E-2</c:v>
                </c:pt>
                <c:pt idx="9">
                  <c:v>5.0430000000000003E-2</c:v>
                </c:pt>
                <c:pt idx="10">
                  <c:v>5.0509999999999999E-2</c:v>
                </c:pt>
                <c:pt idx="11">
                  <c:v>5.0560000000000001E-2</c:v>
                </c:pt>
                <c:pt idx="12">
                  <c:v>5.0520000000000002E-2</c:v>
                </c:pt>
                <c:pt idx="13">
                  <c:v>5.0450000000000002E-2</c:v>
                </c:pt>
                <c:pt idx="14">
                  <c:v>5.0369999999999998E-2</c:v>
                </c:pt>
                <c:pt idx="15">
                  <c:v>5.0279999999999998E-2</c:v>
                </c:pt>
                <c:pt idx="16">
                  <c:v>5.024E-2</c:v>
                </c:pt>
                <c:pt idx="17">
                  <c:v>5.0279999999999998E-2</c:v>
                </c:pt>
                <c:pt idx="18">
                  <c:v>5.0360000000000002E-2</c:v>
                </c:pt>
                <c:pt idx="19">
                  <c:v>5.0459999999999998E-2</c:v>
                </c:pt>
                <c:pt idx="20">
                  <c:v>5.0529999999999999E-2</c:v>
                </c:pt>
                <c:pt idx="21">
                  <c:v>5.0549999999999998E-2</c:v>
                </c:pt>
                <c:pt idx="22">
                  <c:v>5.0529999999999999E-2</c:v>
                </c:pt>
                <c:pt idx="23">
                  <c:v>5.049E-2</c:v>
                </c:pt>
                <c:pt idx="24">
                  <c:v>5.0430000000000003E-2</c:v>
                </c:pt>
                <c:pt idx="25">
                  <c:v>5.0369999999999998E-2</c:v>
                </c:pt>
                <c:pt idx="26">
                  <c:v>5.0310000000000001E-2</c:v>
                </c:pt>
                <c:pt idx="27">
                  <c:v>5.0349999999999999E-2</c:v>
                </c:pt>
                <c:pt idx="28">
                  <c:v>5.0410000000000003E-2</c:v>
                </c:pt>
                <c:pt idx="29">
                  <c:v>5.0509999999999999E-2</c:v>
                </c:pt>
                <c:pt idx="30">
                  <c:v>5.0630000000000001E-2</c:v>
                </c:pt>
                <c:pt idx="31">
                  <c:v>5.0709999999999998E-2</c:v>
                </c:pt>
                <c:pt idx="32">
                  <c:v>5.0770000000000003E-2</c:v>
                </c:pt>
                <c:pt idx="33">
                  <c:v>5.0869999999999999E-2</c:v>
                </c:pt>
                <c:pt idx="34">
                  <c:v>5.0880000000000002E-2</c:v>
                </c:pt>
                <c:pt idx="35">
                  <c:v>5.0900000000000001E-2</c:v>
                </c:pt>
                <c:pt idx="36">
                  <c:v>5.076E-2</c:v>
                </c:pt>
                <c:pt idx="37">
                  <c:v>5.0680000000000003E-2</c:v>
                </c:pt>
                <c:pt idx="38">
                  <c:v>5.0540000000000002E-2</c:v>
                </c:pt>
                <c:pt idx="39">
                  <c:v>5.049E-2</c:v>
                </c:pt>
                <c:pt idx="40">
                  <c:v>5.058E-2</c:v>
                </c:pt>
                <c:pt idx="41">
                  <c:v>5.0659999999999997E-2</c:v>
                </c:pt>
                <c:pt idx="42">
                  <c:v>5.0840000000000003E-2</c:v>
                </c:pt>
                <c:pt idx="43">
                  <c:v>5.1029999999999999E-2</c:v>
                </c:pt>
                <c:pt idx="44">
                  <c:v>5.1189999999999999E-2</c:v>
                </c:pt>
                <c:pt idx="45">
                  <c:v>5.144E-2</c:v>
                </c:pt>
                <c:pt idx="46">
                  <c:v>5.1520000000000003E-2</c:v>
                </c:pt>
                <c:pt idx="47">
                  <c:v>5.1580000000000001E-2</c:v>
                </c:pt>
                <c:pt idx="48">
                  <c:v>5.1479999999999998E-2</c:v>
                </c:pt>
                <c:pt idx="49">
                  <c:v>5.1330000000000001E-2</c:v>
                </c:pt>
                <c:pt idx="50">
                  <c:v>5.1220000000000002E-2</c:v>
                </c:pt>
                <c:pt idx="51">
                  <c:v>5.1130000000000002E-2</c:v>
                </c:pt>
                <c:pt idx="52">
                  <c:v>5.1069999999999997E-2</c:v>
                </c:pt>
                <c:pt idx="53">
                  <c:v>5.1090000000000003E-2</c:v>
                </c:pt>
                <c:pt idx="54">
                  <c:v>5.1130000000000002E-2</c:v>
                </c:pt>
                <c:pt idx="55">
                  <c:v>5.1270000000000003E-2</c:v>
                </c:pt>
                <c:pt idx="56">
                  <c:v>5.1409999999999997E-2</c:v>
                </c:pt>
                <c:pt idx="57">
                  <c:v>5.1540000000000002E-2</c:v>
                </c:pt>
                <c:pt idx="58">
                  <c:v>5.1679999999999997E-2</c:v>
                </c:pt>
                <c:pt idx="59">
                  <c:v>5.1749999999999997E-2</c:v>
                </c:pt>
                <c:pt idx="60">
                  <c:v>5.1819999999999998E-2</c:v>
                </c:pt>
                <c:pt idx="61">
                  <c:v>5.1889999999999999E-2</c:v>
                </c:pt>
                <c:pt idx="62">
                  <c:v>5.194E-2</c:v>
                </c:pt>
                <c:pt idx="63">
                  <c:v>5.203E-2</c:v>
                </c:pt>
                <c:pt idx="64">
                  <c:v>5.1920000000000001E-2</c:v>
                </c:pt>
                <c:pt idx="65">
                  <c:v>5.1799999999999999E-2</c:v>
                </c:pt>
                <c:pt idx="66">
                  <c:v>5.1520000000000003E-2</c:v>
                </c:pt>
                <c:pt idx="67">
                  <c:v>5.1330000000000001E-2</c:v>
                </c:pt>
                <c:pt idx="68">
                  <c:v>5.1220000000000002E-2</c:v>
                </c:pt>
                <c:pt idx="69">
                  <c:v>5.1209999999999999E-2</c:v>
                </c:pt>
                <c:pt idx="70">
                  <c:v>5.1279999999999999E-2</c:v>
                </c:pt>
                <c:pt idx="71">
                  <c:v>5.1389999999999998E-2</c:v>
                </c:pt>
                <c:pt idx="72">
                  <c:v>5.1560000000000002E-2</c:v>
                </c:pt>
                <c:pt idx="73">
                  <c:v>5.1790000000000003E-2</c:v>
                </c:pt>
                <c:pt idx="74">
                  <c:v>5.1880000000000003E-2</c:v>
                </c:pt>
                <c:pt idx="75">
                  <c:v>5.1889999999999999E-2</c:v>
                </c:pt>
                <c:pt idx="76">
                  <c:v>5.1700000000000003E-2</c:v>
                </c:pt>
                <c:pt idx="77">
                  <c:v>5.1499999999999997E-2</c:v>
                </c:pt>
                <c:pt idx="78">
                  <c:v>5.1339999999999997E-2</c:v>
                </c:pt>
                <c:pt idx="79">
                  <c:v>5.1299999999999998E-2</c:v>
                </c:pt>
                <c:pt idx="80">
                  <c:v>5.1380000000000002E-2</c:v>
                </c:pt>
                <c:pt idx="81">
                  <c:v>5.1470000000000002E-2</c:v>
                </c:pt>
                <c:pt idx="82">
                  <c:v>5.16E-2</c:v>
                </c:pt>
                <c:pt idx="83">
                  <c:v>5.1639999999999998E-2</c:v>
                </c:pt>
                <c:pt idx="84">
                  <c:v>5.1619999999999999E-2</c:v>
                </c:pt>
                <c:pt idx="85">
                  <c:v>5.1499999999999997E-2</c:v>
                </c:pt>
                <c:pt idx="86">
                  <c:v>5.1380000000000002E-2</c:v>
                </c:pt>
                <c:pt idx="87">
                  <c:v>5.1200000000000002E-2</c:v>
                </c:pt>
                <c:pt idx="88">
                  <c:v>5.0990000000000001E-2</c:v>
                </c:pt>
                <c:pt idx="89">
                  <c:v>5.083E-2</c:v>
                </c:pt>
                <c:pt idx="90">
                  <c:v>5.0560000000000001E-2</c:v>
                </c:pt>
                <c:pt idx="91">
                  <c:v>5.0520000000000002E-2</c:v>
                </c:pt>
                <c:pt idx="92">
                  <c:v>5.0349999999999999E-2</c:v>
                </c:pt>
                <c:pt idx="93">
                  <c:v>5.0310000000000001E-2</c:v>
                </c:pt>
                <c:pt idx="94">
                  <c:v>5.0250000000000003E-2</c:v>
                </c:pt>
                <c:pt idx="95">
                  <c:v>5.0220000000000001E-2</c:v>
                </c:pt>
                <c:pt idx="96">
                  <c:v>5.0279999999999998E-2</c:v>
                </c:pt>
                <c:pt idx="97">
                  <c:v>5.042E-2</c:v>
                </c:pt>
                <c:pt idx="98">
                  <c:v>5.0639999999999998E-2</c:v>
                </c:pt>
                <c:pt idx="99">
                  <c:v>5.083E-2</c:v>
                </c:pt>
                <c:pt idx="100">
                  <c:v>5.0970000000000001E-2</c:v>
                </c:pt>
                <c:pt idx="101">
                  <c:v>5.101E-2</c:v>
                </c:pt>
                <c:pt idx="102">
                  <c:v>5.0889999999999998E-2</c:v>
                </c:pt>
                <c:pt idx="103">
                  <c:v>5.083E-2</c:v>
                </c:pt>
                <c:pt idx="104">
                  <c:v>5.0599999999999999E-2</c:v>
                </c:pt>
                <c:pt idx="105">
                  <c:v>5.0500000000000003E-2</c:v>
                </c:pt>
                <c:pt idx="106">
                  <c:v>5.0259999999999999E-2</c:v>
                </c:pt>
                <c:pt idx="107">
                  <c:v>5.0139999999999997E-2</c:v>
                </c:pt>
                <c:pt idx="108">
                  <c:v>4.9950000000000001E-2</c:v>
                </c:pt>
                <c:pt idx="109">
                  <c:v>4.9930000000000002E-2</c:v>
                </c:pt>
                <c:pt idx="110">
                  <c:v>4.9880000000000001E-2</c:v>
                </c:pt>
                <c:pt idx="111">
                  <c:v>4.9939999999999998E-2</c:v>
                </c:pt>
                <c:pt idx="112">
                  <c:v>4.9950000000000001E-2</c:v>
                </c:pt>
                <c:pt idx="113">
                  <c:v>4.9970000000000001E-2</c:v>
                </c:pt>
                <c:pt idx="114">
                  <c:v>4.999E-2</c:v>
                </c:pt>
                <c:pt idx="115">
                  <c:v>5.0049999999999997E-2</c:v>
                </c:pt>
                <c:pt idx="116">
                  <c:v>5.0130000000000001E-2</c:v>
                </c:pt>
                <c:pt idx="117">
                  <c:v>5.0279999999999998E-2</c:v>
                </c:pt>
                <c:pt idx="118">
                  <c:v>5.033E-2</c:v>
                </c:pt>
                <c:pt idx="119">
                  <c:v>5.0389999999999997E-2</c:v>
                </c:pt>
                <c:pt idx="120">
                  <c:v>5.0259999999999999E-2</c:v>
                </c:pt>
                <c:pt idx="121">
                  <c:v>5.024E-2</c:v>
                </c:pt>
                <c:pt idx="122">
                  <c:v>5.0049999999999997E-2</c:v>
                </c:pt>
                <c:pt idx="123">
                  <c:v>0.05</c:v>
                </c:pt>
                <c:pt idx="124">
                  <c:v>4.981E-2</c:v>
                </c:pt>
                <c:pt idx="125">
                  <c:v>4.9770000000000002E-2</c:v>
                </c:pt>
                <c:pt idx="126">
                  <c:v>4.965E-2</c:v>
                </c:pt>
                <c:pt idx="127">
                  <c:v>4.9689999999999998E-2</c:v>
                </c:pt>
                <c:pt idx="128">
                  <c:v>4.9660000000000003E-2</c:v>
                </c:pt>
                <c:pt idx="129">
                  <c:v>4.9750000000000003E-2</c:v>
                </c:pt>
                <c:pt idx="130">
                  <c:v>4.9759999999999999E-2</c:v>
                </c:pt>
                <c:pt idx="131">
                  <c:v>4.9860000000000002E-2</c:v>
                </c:pt>
                <c:pt idx="132">
                  <c:v>4.9910000000000003E-2</c:v>
                </c:pt>
                <c:pt idx="133">
                  <c:v>0.05</c:v>
                </c:pt>
                <c:pt idx="134">
                  <c:v>4.9959999999999997E-2</c:v>
                </c:pt>
                <c:pt idx="135">
                  <c:v>5.0020000000000002E-2</c:v>
                </c:pt>
                <c:pt idx="136">
                  <c:v>4.99E-2</c:v>
                </c:pt>
                <c:pt idx="137">
                  <c:v>4.9860000000000002E-2</c:v>
                </c:pt>
                <c:pt idx="138">
                  <c:v>4.9610000000000001E-2</c:v>
                </c:pt>
                <c:pt idx="139">
                  <c:v>4.9489999999999999E-2</c:v>
                </c:pt>
                <c:pt idx="140">
                  <c:v>4.9259999999999998E-2</c:v>
                </c:pt>
                <c:pt idx="141">
                  <c:v>4.9200000000000001E-2</c:v>
                </c:pt>
                <c:pt idx="142">
                  <c:v>4.9099999999999998E-2</c:v>
                </c:pt>
                <c:pt idx="143">
                  <c:v>4.9140000000000003E-2</c:v>
                </c:pt>
                <c:pt idx="144">
                  <c:v>4.9050000000000003E-2</c:v>
                </c:pt>
                <c:pt idx="145">
                  <c:v>4.9079999999999999E-2</c:v>
                </c:pt>
                <c:pt idx="146">
                  <c:v>4.8989999999999999E-2</c:v>
                </c:pt>
                <c:pt idx="147">
                  <c:v>4.9059999999999999E-2</c:v>
                </c:pt>
                <c:pt idx="148">
                  <c:v>4.9000000000000002E-2</c:v>
                </c:pt>
                <c:pt idx="149">
                  <c:v>4.9090000000000002E-2</c:v>
                </c:pt>
                <c:pt idx="150">
                  <c:v>4.9020000000000001E-2</c:v>
                </c:pt>
                <c:pt idx="151">
                  <c:v>4.9090000000000002E-2</c:v>
                </c:pt>
                <c:pt idx="152">
                  <c:v>4.9029999999999997E-2</c:v>
                </c:pt>
                <c:pt idx="153">
                  <c:v>4.9090000000000002E-2</c:v>
                </c:pt>
                <c:pt idx="154">
                  <c:v>4.9020000000000001E-2</c:v>
                </c:pt>
                <c:pt idx="155">
                  <c:v>4.9079999999999999E-2</c:v>
                </c:pt>
                <c:pt idx="156">
                  <c:v>4.9029999999999997E-2</c:v>
                </c:pt>
                <c:pt idx="157">
                  <c:v>4.9070000000000003E-2</c:v>
                </c:pt>
                <c:pt idx="158">
                  <c:v>4.9000000000000002E-2</c:v>
                </c:pt>
                <c:pt idx="159">
                  <c:v>4.9059999999999999E-2</c:v>
                </c:pt>
                <c:pt idx="160">
                  <c:v>4.8989999999999999E-2</c:v>
                </c:pt>
                <c:pt idx="161">
                  <c:v>4.9099999999999998E-2</c:v>
                </c:pt>
                <c:pt idx="162">
                  <c:v>4.9059999999999999E-2</c:v>
                </c:pt>
                <c:pt idx="163">
                  <c:v>4.9169999999999998E-2</c:v>
                </c:pt>
                <c:pt idx="164">
                  <c:v>4.9149999999999999E-2</c:v>
                </c:pt>
                <c:pt idx="165">
                  <c:v>4.922E-2</c:v>
                </c:pt>
                <c:pt idx="166">
                  <c:v>4.922E-2</c:v>
                </c:pt>
                <c:pt idx="167">
                  <c:v>4.9299999999999997E-2</c:v>
                </c:pt>
                <c:pt idx="168">
                  <c:v>4.929E-2</c:v>
                </c:pt>
                <c:pt idx="169">
                  <c:v>4.9410000000000003E-2</c:v>
                </c:pt>
                <c:pt idx="170">
                  <c:v>4.9369999999999997E-2</c:v>
                </c:pt>
                <c:pt idx="171">
                  <c:v>4.9489999999999999E-2</c:v>
                </c:pt>
                <c:pt idx="172">
                  <c:v>4.9419999999999999E-2</c:v>
                </c:pt>
                <c:pt idx="173">
                  <c:v>4.9419999999999999E-2</c:v>
                </c:pt>
                <c:pt idx="174">
                  <c:v>4.9329999999999999E-2</c:v>
                </c:pt>
                <c:pt idx="175">
                  <c:v>4.9259999999999998E-2</c:v>
                </c:pt>
                <c:pt idx="176">
                  <c:v>4.9180000000000001E-2</c:v>
                </c:pt>
                <c:pt idx="177">
                  <c:v>4.9110000000000001E-2</c:v>
                </c:pt>
                <c:pt idx="178">
                  <c:v>4.8989999999999999E-2</c:v>
                </c:pt>
                <c:pt idx="179">
                  <c:v>4.895E-2</c:v>
                </c:pt>
                <c:pt idx="180">
                  <c:v>4.8869999999999997E-2</c:v>
                </c:pt>
                <c:pt idx="181">
                  <c:v>4.8809999999999999E-2</c:v>
                </c:pt>
                <c:pt idx="182">
                  <c:v>4.8730000000000002E-2</c:v>
                </c:pt>
                <c:pt idx="183">
                  <c:v>4.8640000000000003E-2</c:v>
                </c:pt>
                <c:pt idx="184">
                  <c:v>4.8550000000000003E-2</c:v>
                </c:pt>
                <c:pt idx="185">
                  <c:v>4.8469999999999999E-2</c:v>
                </c:pt>
                <c:pt idx="186">
                  <c:v>4.8390000000000002E-2</c:v>
                </c:pt>
                <c:pt idx="187">
                  <c:v>4.8340000000000001E-2</c:v>
                </c:pt>
                <c:pt idx="188">
                  <c:v>4.8189999999999997E-2</c:v>
                </c:pt>
                <c:pt idx="189">
                  <c:v>4.8169999999999998E-2</c:v>
                </c:pt>
                <c:pt idx="190">
                  <c:v>4.8009999999999997E-2</c:v>
                </c:pt>
                <c:pt idx="191">
                  <c:v>4.7989999999999998E-2</c:v>
                </c:pt>
                <c:pt idx="192">
                  <c:v>4.7899999999999998E-2</c:v>
                </c:pt>
                <c:pt idx="193">
                  <c:v>4.7940000000000003E-2</c:v>
                </c:pt>
                <c:pt idx="194">
                  <c:v>4.7899999999999998E-2</c:v>
                </c:pt>
                <c:pt idx="195">
                  <c:v>4.7960000000000003E-2</c:v>
                </c:pt>
                <c:pt idx="196">
                  <c:v>4.793E-2</c:v>
                </c:pt>
                <c:pt idx="197">
                  <c:v>4.7960000000000003E-2</c:v>
                </c:pt>
                <c:pt idx="198">
                  <c:v>4.7969999999999999E-2</c:v>
                </c:pt>
                <c:pt idx="199">
                  <c:v>4.8039999999999999E-2</c:v>
                </c:pt>
                <c:pt idx="200">
                  <c:v>4.802E-2</c:v>
                </c:pt>
                <c:pt idx="201">
                  <c:v>4.8030000000000003E-2</c:v>
                </c:pt>
                <c:pt idx="202">
                  <c:v>4.7969999999999999E-2</c:v>
                </c:pt>
                <c:pt idx="203">
                  <c:v>4.802E-2</c:v>
                </c:pt>
                <c:pt idx="204">
                  <c:v>4.8000000000000001E-2</c:v>
                </c:pt>
                <c:pt idx="205">
                  <c:v>4.8039999999999999E-2</c:v>
                </c:pt>
                <c:pt idx="206">
                  <c:v>4.793E-2</c:v>
                </c:pt>
                <c:pt idx="207">
                  <c:v>4.793E-2</c:v>
                </c:pt>
                <c:pt idx="208">
                  <c:v>4.7829999999999998E-2</c:v>
                </c:pt>
                <c:pt idx="209">
                  <c:v>4.7829999999999998E-2</c:v>
                </c:pt>
                <c:pt idx="210">
                  <c:v>4.7780000000000003E-2</c:v>
                </c:pt>
                <c:pt idx="211">
                  <c:v>4.7780000000000003E-2</c:v>
                </c:pt>
                <c:pt idx="212">
                  <c:v>4.7739999999999998E-2</c:v>
                </c:pt>
                <c:pt idx="213">
                  <c:v>4.777E-2</c:v>
                </c:pt>
                <c:pt idx="214">
                  <c:v>4.7730000000000002E-2</c:v>
                </c:pt>
                <c:pt idx="215">
                  <c:v>4.7730000000000002E-2</c:v>
                </c:pt>
                <c:pt idx="216">
                  <c:v>4.7649999999999998E-2</c:v>
                </c:pt>
                <c:pt idx="217">
                  <c:v>4.7690000000000003E-2</c:v>
                </c:pt>
                <c:pt idx="218">
                  <c:v>4.7640000000000002E-2</c:v>
                </c:pt>
                <c:pt idx="219">
                  <c:v>4.7640000000000002E-2</c:v>
                </c:pt>
                <c:pt idx="220">
                  <c:v>4.7559999999999998E-2</c:v>
                </c:pt>
                <c:pt idx="221">
                  <c:v>4.759E-2</c:v>
                </c:pt>
                <c:pt idx="222">
                  <c:v>4.7550000000000002E-2</c:v>
                </c:pt>
                <c:pt idx="223">
                  <c:v>4.7489999999999997E-2</c:v>
                </c:pt>
                <c:pt idx="224">
                  <c:v>4.7449999999999999E-2</c:v>
                </c:pt>
                <c:pt idx="225">
                  <c:v>4.7370000000000002E-2</c:v>
                </c:pt>
                <c:pt idx="226">
                  <c:v>4.7370000000000002E-2</c:v>
                </c:pt>
                <c:pt idx="227">
                  <c:v>4.7239999999999997E-2</c:v>
                </c:pt>
                <c:pt idx="228">
                  <c:v>4.7210000000000002E-2</c:v>
                </c:pt>
                <c:pt idx="229">
                  <c:v>4.7109999999999999E-2</c:v>
                </c:pt>
                <c:pt idx="230">
                  <c:v>4.7030000000000002E-2</c:v>
                </c:pt>
                <c:pt idx="231">
                  <c:v>4.6980000000000001E-2</c:v>
                </c:pt>
                <c:pt idx="232">
                  <c:v>4.6829999999999997E-2</c:v>
                </c:pt>
                <c:pt idx="233">
                  <c:v>4.6780000000000002E-2</c:v>
                </c:pt>
                <c:pt idx="234">
                  <c:v>4.6620000000000002E-2</c:v>
                </c:pt>
                <c:pt idx="235">
                  <c:v>4.6559999999999997E-2</c:v>
                </c:pt>
                <c:pt idx="236">
                  <c:v>4.6440000000000002E-2</c:v>
                </c:pt>
                <c:pt idx="237">
                  <c:v>4.6429999999999999E-2</c:v>
                </c:pt>
                <c:pt idx="238">
                  <c:v>4.6350000000000002E-2</c:v>
                </c:pt>
                <c:pt idx="239">
                  <c:v>4.6379999999999998E-2</c:v>
                </c:pt>
                <c:pt idx="240">
                  <c:v>4.6330000000000003E-2</c:v>
                </c:pt>
                <c:pt idx="241">
                  <c:v>4.6429999999999999E-2</c:v>
                </c:pt>
                <c:pt idx="242">
                  <c:v>4.6339999999999999E-2</c:v>
                </c:pt>
                <c:pt idx="243">
                  <c:v>4.641E-2</c:v>
                </c:pt>
                <c:pt idx="244">
                  <c:v>4.632E-2</c:v>
                </c:pt>
                <c:pt idx="245">
                  <c:v>4.6339999999999999E-2</c:v>
                </c:pt>
                <c:pt idx="246">
                  <c:v>4.6269999999999999E-2</c:v>
                </c:pt>
                <c:pt idx="247">
                  <c:v>4.6330000000000003E-2</c:v>
                </c:pt>
                <c:pt idx="248">
                  <c:v>4.6309999999999997E-2</c:v>
                </c:pt>
                <c:pt idx="249">
                  <c:v>4.6350000000000002E-2</c:v>
                </c:pt>
                <c:pt idx="250">
                  <c:v>4.6339999999999999E-2</c:v>
                </c:pt>
                <c:pt idx="251">
                  <c:v>4.641E-2</c:v>
                </c:pt>
                <c:pt idx="252">
                  <c:v>4.6399999999999997E-2</c:v>
                </c:pt>
                <c:pt idx="253">
                  <c:v>4.6469999999999997E-2</c:v>
                </c:pt>
                <c:pt idx="254">
                  <c:v>4.6440000000000002E-2</c:v>
                </c:pt>
                <c:pt idx="255">
                  <c:v>4.6469999999999997E-2</c:v>
                </c:pt>
                <c:pt idx="256">
                  <c:v>4.641E-2</c:v>
                </c:pt>
                <c:pt idx="257">
                  <c:v>4.6449999999999998E-2</c:v>
                </c:pt>
                <c:pt idx="258">
                  <c:v>4.6379999999999998E-2</c:v>
                </c:pt>
                <c:pt idx="259">
                  <c:v>4.641E-2</c:v>
                </c:pt>
                <c:pt idx="260">
                  <c:v>4.6330000000000003E-2</c:v>
                </c:pt>
                <c:pt idx="261">
                  <c:v>4.6370000000000001E-2</c:v>
                </c:pt>
                <c:pt idx="262">
                  <c:v>4.632E-2</c:v>
                </c:pt>
                <c:pt idx="263">
                  <c:v>4.6350000000000002E-2</c:v>
                </c:pt>
                <c:pt idx="264">
                  <c:v>4.6339999999999999E-2</c:v>
                </c:pt>
                <c:pt idx="265">
                  <c:v>4.6379999999999998E-2</c:v>
                </c:pt>
                <c:pt idx="266">
                  <c:v>4.6339999999999999E-2</c:v>
                </c:pt>
                <c:pt idx="267">
                  <c:v>4.6370000000000001E-2</c:v>
                </c:pt>
                <c:pt idx="268">
                  <c:v>4.6339999999999999E-2</c:v>
                </c:pt>
                <c:pt idx="269">
                  <c:v>4.6370000000000001E-2</c:v>
                </c:pt>
                <c:pt idx="270">
                  <c:v>4.6330000000000003E-2</c:v>
                </c:pt>
                <c:pt idx="271">
                  <c:v>4.6370000000000001E-2</c:v>
                </c:pt>
                <c:pt idx="272">
                  <c:v>4.6330000000000003E-2</c:v>
                </c:pt>
                <c:pt idx="273">
                  <c:v>4.6370000000000001E-2</c:v>
                </c:pt>
                <c:pt idx="274">
                  <c:v>4.6339999999999999E-2</c:v>
                </c:pt>
                <c:pt idx="275">
                  <c:v>4.6359999999999998E-2</c:v>
                </c:pt>
                <c:pt idx="276">
                  <c:v>4.6309999999999997E-2</c:v>
                </c:pt>
                <c:pt idx="277">
                  <c:v>4.6330000000000003E-2</c:v>
                </c:pt>
                <c:pt idx="278">
                  <c:v>4.6280000000000002E-2</c:v>
                </c:pt>
                <c:pt idx="279">
                  <c:v>4.6309999999999997E-2</c:v>
                </c:pt>
                <c:pt idx="280">
                  <c:v>4.6260000000000003E-2</c:v>
                </c:pt>
                <c:pt idx="281">
                  <c:v>4.6300000000000001E-2</c:v>
                </c:pt>
                <c:pt idx="282">
                  <c:v>4.6269999999999999E-2</c:v>
                </c:pt>
                <c:pt idx="283">
                  <c:v>4.6309999999999997E-2</c:v>
                </c:pt>
                <c:pt idx="284">
                  <c:v>4.6300000000000001E-2</c:v>
                </c:pt>
                <c:pt idx="285">
                  <c:v>4.632E-2</c:v>
                </c:pt>
                <c:pt idx="286">
                  <c:v>4.6300000000000001E-2</c:v>
                </c:pt>
                <c:pt idx="287">
                  <c:v>4.6339999999999999E-2</c:v>
                </c:pt>
                <c:pt idx="288">
                  <c:v>4.6289999999999998E-2</c:v>
                </c:pt>
                <c:pt idx="289">
                  <c:v>4.6309999999999997E-2</c:v>
                </c:pt>
                <c:pt idx="290">
                  <c:v>4.6260000000000003E-2</c:v>
                </c:pt>
                <c:pt idx="291">
                  <c:v>4.6269999999999999E-2</c:v>
                </c:pt>
                <c:pt idx="292">
                  <c:v>4.6240000000000003E-2</c:v>
                </c:pt>
                <c:pt idx="293">
                  <c:v>4.6260000000000003E-2</c:v>
                </c:pt>
                <c:pt idx="294">
                  <c:v>4.6240000000000003E-2</c:v>
                </c:pt>
                <c:pt idx="295">
                  <c:v>4.6269999999999999E-2</c:v>
                </c:pt>
                <c:pt idx="296">
                  <c:v>4.6260000000000003E-2</c:v>
                </c:pt>
                <c:pt idx="297">
                  <c:v>4.6280000000000002E-2</c:v>
                </c:pt>
                <c:pt idx="298">
                  <c:v>4.6280000000000002E-2</c:v>
                </c:pt>
                <c:pt idx="299">
                  <c:v>4.6300000000000001E-2</c:v>
                </c:pt>
                <c:pt idx="300">
                  <c:v>4.6260000000000003E-2</c:v>
                </c:pt>
                <c:pt idx="301">
                  <c:v>4.6289999999999998E-2</c:v>
                </c:pt>
                <c:pt idx="302">
                  <c:v>4.623E-2</c:v>
                </c:pt>
                <c:pt idx="303">
                  <c:v>4.6260000000000003E-2</c:v>
                </c:pt>
                <c:pt idx="304">
                  <c:v>4.6210000000000001E-2</c:v>
                </c:pt>
                <c:pt idx="305">
                  <c:v>4.6260000000000003E-2</c:v>
                </c:pt>
                <c:pt idx="306">
                  <c:v>4.623E-2</c:v>
                </c:pt>
                <c:pt idx="307">
                  <c:v>4.6260000000000003E-2</c:v>
                </c:pt>
                <c:pt idx="308">
                  <c:v>4.6240000000000003E-2</c:v>
                </c:pt>
                <c:pt idx="309">
                  <c:v>4.6280000000000002E-2</c:v>
                </c:pt>
                <c:pt idx="310">
                  <c:v>4.6240000000000003E-2</c:v>
                </c:pt>
                <c:pt idx="311">
                  <c:v>4.6269999999999999E-2</c:v>
                </c:pt>
                <c:pt idx="312">
                  <c:v>4.623E-2</c:v>
                </c:pt>
                <c:pt idx="313">
                  <c:v>4.6249999999999999E-2</c:v>
                </c:pt>
                <c:pt idx="314">
                  <c:v>4.6219999999999997E-2</c:v>
                </c:pt>
                <c:pt idx="315">
                  <c:v>4.6260000000000003E-2</c:v>
                </c:pt>
                <c:pt idx="316">
                  <c:v>4.6210000000000001E-2</c:v>
                </c:pt>
                <c:pt idx="317">
                  <c:v>4.6339999999999999E-2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87B-48F2-9349-0FF1C4F4F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939152"/>
        <c:axId val="443944728"/>
      </c:scatterChart>
      <c:valAx>
        <c:axId val="44393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944728"/>
        <c:crosses val="autoZero"/>
        <c:crossBetween val="midCat"/>
      </c:valAx>
      <c:valAx>
        <c:axId val="443944728"/>
        <c:scaling>
          <c:orientation val="minMax"/>
          <c:min val="4.0000000000000008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9391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rfq9 and rfq13</a:t>
            </a:r>
          </a:p>
          <a:p>
            <a:pPr>
              <a:defRPr/>
            </a:pPr>
            <a:r>
              <a:rPr lang="en-US"/>
              <a:t>transmitted current vs z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transmi!$C$1</c:f>
              <c:strCache>
                <c:ptCount val="1"/>
                <c:pt idx="0">
                  <c:v>ngood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transmi!$A$2:$A$299</c:f>
              <c:strCache>
                <c:ptCount val="298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14.59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17.51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19.6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21.27</c:v>
                </c:pt>
                <c:pt idx="52">
                  <c:v>21.69</c:v>
                </c:pt>
                <c:pt idx="53">
                  <c:v>22.11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24.2</c:v>
                </c:pt>
                <c:pt idx="59">
                  <c:v>24.62</c:v>
                </c:pt>
                <c:pt idx="60">
                  <c:v>25.04</c:v>
                </c:pt>
                <c:pt idx="61">
                  <c:v>25.46</c:v>
                </c:pt>
                <c:pt idx="62">
                  <c:v>25.88</c:v>
                </c:pt>
                <c:pt idx="63">
                  <c:v>26.3</c:v>
                </c:pt>
                <c:pt idx="64">
                  <c:v>26.72</c:v>
                </c:pt>
                <c:pt idx="65">
                  <c:v>27.14</c:v>
                </c:pt>
                <c:pt idx="66">
                  <c:v>27.56</c:v>
                </c:pt>
                <c:pt idx="67">
                  <c:v>27.98</c:v>
                </c:pt>
                <c:pt idx="68">
                  <c:v>28.4</c:v>
                </c:pt>
                <c:pt idx="69">
                  <c:v>28.83</c:v>
                </c:pt>
                <c:pt idx="70">
                  <c:v>29.25</c:v>
                </c:pt>
                <c:pt idx="71">
                  <c:v>29.67</c:v>
                </c:pt>
                <c:pt idx="72">
                  <c:v>30.09</c:v>
                </c:pt>
                <c:pt idx="73">
                  <c:v>30.52</c:v>
                </c:pt>
                <c:pt idx="74">
                  <c:v>30.94</c:v>
                </c:pt>
                <c:pt idx="75">
                  <c:v>31.36</c:v>
                </c:pt>
                <c:pt idx="76">
                  <c:v>31.79</c:v>
                </c:pt>
                <c:pt idx="77">
                  <c:v>32.21</c:v>
                </c:pt>
                <c:pt idx="78">
                  <c:v>32.64</c:v>
                </c:pt>
                <c:pt idx="79">
                  <c:v>33.06</c:v>
                </c:pt>
                <c:pt idx="80">
                  <c:v>33.49</c:v>
                </c:pt>
                <c:pt idx="81">
                  <c:v>33.91</c:v>
                </c:pt>
                <c:pt idx="82">
                  <c:v>34.34</c:v>
                </c:pt>
                <c:pt idx="83">
                  <c:v>34.76</c:v>
                </c:pt>
                <c:pt idx="84">
                  <c:v>35.19</c:v>
                </c:pt>
                <c:pt idx="85">
                  <c:v>35.62</c:v>
                </c:pt>
                <c:pt idx="86">
                  <c:v>36.05</c:v>
                </c:pt>
                <c:pt idx="87">
                  <c:v>36.47</c:v>
                </c:pt>
                <c:pt idx="88">
                  <c:v>36.9</c:v>
                </c:pt>
                <c:pt idx="89">
                  <c:v>37.33</c:v>
                </c:pt>
                <c:pt idx="90">
                  <c:v>37.76</c:v>
                </c:pt>
                <c:pt idx="91">
                  <c:v>38.19</c:v>
                </c:pt>
                <c:pt idx="92">
                  <c:v>38.62</c:v>
                </c:pt>
                <c:pt idx="93">
                  <c:v>39.05</c:v>
                </c:pt>
                <c:pt idx="94">
                  <c:v>39.48</c:v>
                </c:pt>
                <c:pt idx="95">
                  <c:v>39.92</c:v>
                </c:pt>
                <c:pt idx="96">
                  <c:v>40.35</c:v>
                </c:pt>
                <c:pt idx="97">
                  <c:v>40.78</c:v>
                </c:pt>
                <c:pt idx="98">
                  <c:v>41.22</c:v>
                </c:pt>
                <c:pt idx="99">
                  <c:v>41.65</c:v>
                </c:pt>
                <c:pt idx="100">
                  <c:v>42.08</c:v>
                </c:pt>
                <c:pt idx="101">
                  <c:v>42.52</c:v>
                </c:pt>
                <c:pt idx="102">
                  <c:v>42.96</c:v>
                </c:pt>
                <c:pt idx="103">
                  <c:v>43.39</c:v>
                </c:pt>
                <c:pt idx="104">
                  <c:v>43.83</c:v>
                </c:pt>
                <c:pt idx="105">
                  <c:v>44.27</c:v>
                </c:pt>
                <c:pt idx="106">
                  <c:v>44.71</c:v>
                </c:pt>
                <c:pt idx="107">
                  <c:v>45.15</c:v>
                </c:pt>
                <c:pt idx="108">
                  <c:v>45.59</c:v>
                </c:pt>
                <c:pt idx="109">
                  <c:v>46.03</c:v>
                </c:pt>
                <c:pt idx="110">
                  <c:v>46.47</c:v>
                </c:pt>
                <c:pt idx="111">
                  <c:v>46.91</c:v>
                </c:pt>
                <c:pt idx="112">
                  <c:v>47.36</c:v>
                </c:pt>
                <c:pt idx="113">
                  <c:v>47.8</c:v>
                </c:pt>
                <c:pt idx="114">
                  <c:v>48.25</c:v>
                </c:pt>
                <c:pt idx="115">
                  <c:v>48.69</c:v>
                </c:pt>
                <c:pt idx="116">
                  <c:v>49.14</c:v>
                </c:pt>
                <c:pt idx="117">
                  <c:v>49.59</c:v>
                </c:pt>
                <c:pt idx="118">
                  <c:v>50.04</c:v>
                </c:pt>
                <c:pt idx="119">
                  <c:v>50.48</c:v>
                </c:pt>
                <c:pt idx="120">
                  <c:v>50.94</c:v>
                </c:pt>
                <c:pt idx="121">
                  <c:v>51.39</c:v>
                </c:pt>
                <c:pt idx="122">
                  <c:v>51.84</c:v>
                </c:pt>
                <c:pt idx="123">
                  <c:v>52.29</c:v>
                </c:pt>
                <c:pt idx="124">
                  <c:v>52.75</c:v>
                </c:pt>
                <c:pt idx="125">
                  <c:v>53.2</c:v>
                </c:pt>
                <c:pt idx="126">
                  <c:v>53.66</c:v>
                </c:pt>
                <c:pt idx="127">
                  <c:v>54.11</c:v>
                </c:pt>
                <c:pt idx="128">
                  <c:v>54.57</c:v>
                </c:pt>
                <c:pt idx="129">
                  <c:v>55.03</c:v>
                </c:pt>
                <c:pt idx="130">
                  <c:v>55.49</c:v>
                </c:pt>
                <c:pt idx="131">
                  <c:v>55.96</c:v>
                </c:pt>
                <c:pt idx="132">
                  <c:v>56.42</c:v>
                </c:pt>
                <c:pt idx="133">
                  <c:v>56.88</c:v>
                </c:pt>
                <c:pt idx="134">
                  <c:v>57.35</c:v>
                </c:pt>
                <c:pt idx="135">
                  <c:v>57.81</c:v>
                </c:pt>
                <c:pt idx="136">
                  <c:v>58.28</c:v>
                </c:pt>
                <c:pt idx="137">
                  <c:v>58.75</c:v>
                </c:pt>
                <c:pt idx="138">
                  <c:v>59.22</c:v>
                </c:pt>
                <c:pt idx="139">
                  <c:v>59.69</c:v>
                </c:pt>
                <c:pt idx="140">
                  <c:v>60.17</c:v>
                </c:pt>
                <c:pt idx="141">
                  <c:v>60.64</c:v>
                </c:pt>
                <c:pt idx="142">
                  <c:v>61.12</c:v>
                </c:pt>
                <c:pt idx="143">
                  <c:v>61.6</c:v>
                </c:pt>
                <c:pt idx="144">
                  <c:v>62.08</c:v>
                </c:pt>
                <c:pt idx="145">
                  <c:v>62.56</c:v>
                </c:pt>
                <c:pt idx="146">
                  <c:v>63.04</c:v>
                </c:pt>
                <c:pt idx="147">
                  <c:v>63.53</c:v>
                </c:pt>
                <c:pt idx="148">
                  <c:v>64.01</c:v>
                </c:pt>
                <c:pt idx="149">
                  <c:v>64.5</c:v>
                </c:pt>
                <c:pt idx="150">
                  <c:v>65</c:v>
                </c:pt>
                <c:pt idx="151">
                  <c:v>65.49</c:v>
                </c:pt>
                <c:pt idx="152">
                  <c:v>65.99</c:v>
                </c:pt>
                <c:pt idx="153">
                  <c:v>66.48</c:v>
                </c:pt>
                <c:pt idx="154">
                  <c:v>66.98</c:v>
                </c:pt>
                <c:pt idx="155">
                  <c:v>67.49</c:v>
                </c:pt>
                <c:pt idx="156">
                  <c:v>67.99</c:v>
                </c:pt>
                <c:pt idx="157">
                  <c:v>68.5</c:v>
                </c:pt>
                <c:pt idx="158">
                  <c:v>69.02</c:v>
                </c:pt>
                <c:pt idx="159">
                  <c:v>69.53</c:v>
                </c:pt>
                <c:pt idx="160">
                  <c:v>70.05</c:v>
                </c:pt>
                <c:pt idx="161">
                  <c:v>70.57</c:v>
                </c:pt>
                <c:pt idx="162">
                  <c:v>71.09</c:v>
                </c:pt>
                <c:pt idx="163">
                  <c:v>71.62</c:v>
                </c:pt>
                <c:pt idx="164">
                  <c:v>72.16</c:v>
                </c:pt>
                <c:pt idx="165">
                  <c:v>72.69</c:v>
                </c:pt>
                <c:pt idx="166">
                  <c:v>73.23</c:v>
                </c:pt>
                <c:pt idx="167">
                  <c:v>73.77</c:v>
                </c:pt>
                <c:pt idx="168">
                  <c:v>74.32</c:v>
                </c:pt>
                <c:pt idx="169">
                  <c:v>74.87</c:v>
                </c:pt>
                <c:pt idx="170">
                  <c:v>75.43</c:v>
                </c:pt>
                <c:pt idx="171">
                  <c:v>75.99</c:v>
                </c:pt>
                <c:pt idx="172">
                  <c:v>76.56</c:v>
                </c:pt>
                <c:pt idx="173">
                  <c:v>77.13</c:v>
                </c:pt>
                <c:pt idx="174">
                  <c:v>77.7</c:v>
                </c:pt>
                <c:pt idx="175">
                  <c:v>78.28</c:v>
                </c:pt>
                <c:pt idx="176">
                  <c:v>78.87</c:v>
                </c:pt>
                <c:pt idx="177">
                  <c:v>79.46</c:v>
                </c:pt>
                <c:pt idx="178">
                  <c:v>80.06</c:v>
                </c:pt>
                <c:pt idx="179">
                  <c:v>80.66</c:v>
                </c:pt>
                <c:pt idx="180">
                  <c:v>81.27</c:v>
                </c:pt>
                <c:pt idx="181">
                  <c:v>81.88</c:v>
                </c:pt>
                <c:pt idx="182">
                  <c:v>82.5</c:v>
                </c:pt>
                <c:pt idx="183">
                  <c:v>83.13</c:v>
                </c:pt>
                <c:pt idx="184">
                  <c:v>83.77</c:v>
                </c:pt>
                <c:pt idx="185">
                  <c:v>84.41</c:v>
                </c:pt>
                <c:pt idx="186">
                  <c:v>85.06</c:v>
                </c:pt>
                <c:pt idx="187">
                  <c:v>85.71</c:v>
                </c:pt>
                <c:pt idx="188">
                  <c:v>86.38</c:v>
                </c:pt>
                <c:pt idx="189">
                  <c:v>87.05</c:v>
                </c:pt>
                <c:pt idx="190">
                  <c:v>87.73</c:v>
                </c:pt>
                <c:pt idx="191">
                  <c:v>88.42</c:v>
                </c:pt>
                <c:pt idx="192">
                  <c:v>89.12</c:v>
                </c:pt>
                <c:pt idx="193">
                  <c:v>89.82</c:v>
                </c:pt>
                <c:pt idx="194">
                  <c:v>90.54</c:v>
                </c:pt>
                <c:pt idx="195">
                  <c:v>91.26</c:v>
                </c:pt>
                <c:pt idx="196">
                  <c:v>92</c:v>
                </c:pt>
                <c:pt idx="197">
                  <c:v>92.75</c:v>
                </c:pt>
                <c:pt idx="198">
                  <c:v>93.51</c:v>
                </c:pt>
                <c:pt idx="199">
                  <c:v>94.27</c:v>
                </c:pt>
                <c:pt idx="200">
                  <c:v>95.05</c:v>
                </c:pt>
                <c:pt idx="201">
                  <c:v>95.85</c:v>
                </c:pt>
                <c:pt idx="202">
                  <c:v>96.65</c:v>
                </c:pt>
                <c:pt idx="203">
                  <c:v>97.47</c:v>
                </c:pt>
                <c:pt idx="204">
                  <c:v>98.31</c:v>
                </c:pt>
                <c:pt idx="205">
                  <c:v>99.15</c:v>
                </c:pt>
                <c:pt idx="206">
                  <c:v>100.02</c:v>
                </c:pt>
                <c:pt idx="207">
                  <c:v>100.89</c:v>
                </c:pt>
                <c:pt idx="208">
                  <c:v>101.79</c:v>
                </c:pt>
                <c:pt idx="209">
                  <c:v>102.7</c:v>
                </c:pt>
                <c:pt idx="210">
                  <c:v>103.63</c:v>
                </c:pt>
                <c:pt idx="211">
                  <c:v>104.58</c:v>
                </c:pt>
                <c:pt idx="212">
                  <c:v>105.55</c:v>
                </c:pt>
                <c:pt idx="213">
                  <c:v>106.53</c:v>
                </c:pt>
                <c:pt idx="214">
                  <c:v>107.54</c:v>
                </c:pt>
                <c:pt idx="215">
                  <c:v>108.58</c:v>
                </c:pt>
                <c:pt idx="216">
                  <c:v>109.63</c:v>
                </c:pt>
                <c:pt idx="217">
                  <c:v>110.72</c:v>
                </c:pt>
                <c:pt idx="218">
                  <c:v>111.82</c:v>
                </c:pt>
                <c:pt idx="219">
                  <c:v>112.96</c:v>
                </c:pt>
                <c:pt idx="220">
                  <c:v>114.13</c:v>
                </c:pt>
                <c:pt idx="221">
                  <c:v>115.32</c:v>
                </c:pt>
                <c:pt idx="222">
                  <c:v>116.55</c:v>
                </c:pt>
                <c:pt idx="223">
                  <c:v>117.82</c:v>
                </c:pt>
                <c:pt idx="224">
                  <c:v>119.12</c:v>
                </c:pt>
                <c:pt idx="225">
                  <c:v>120.47</c:v>
                </c:pt>
                <c:pt idx="226">
                  <c:v>121.85</c:v>
                </c:pt>
                <c:pt idx="227">
                  <c:v>123.27</c:v>
                </c:pt>
                <c:pt idx="228">
                  <c:v>124.73</c:v>
                </c:pt>
                <c:pt idx="229">
                  <c:v>126.23</c:v>
                </c:pt>
                <c:pt idx="230">
                  <c:v>127.77</c:v>
                </c:pt>
                <c:pt idx="231">
                  <c:v>129.35</c:v>
                </c:pt>
                <c:pt idx="232">
                  <c:v>130.97</c:v>
                </c:pt>
                <c:pt idx="233">
                  <c:v>132.62</c:v>
                </c:pt>
                <c:pt idx="234">
                  <c:v>134.31</c:v>
                </c:pt>
                <c:pt idx="235">
                  <c:v>136.04</c:v>
                </c:pt>
                <c:pt idx="236">
                  <c:v>137.8</c:v>
                </c:pt>
                <c:pt idx="237">
                  <c:v>139.6</c:v>
                </c:pt>
                <c:pt idx="238">
                  <c:v>141.43</c:v>
                </c:pt>
                <c:pt idx="239">
                  <c:v>143.3</c:v>
                </c:pt>
                <c:pt idx="240">
                  <c:v>145.2</c:v>
                </c:pt>
                <c:pt idx="241">
                  <c:v>147.13</c:v>
                </c:pt>
                <c:pt idx="242">
                  <c:v>149.1</c:v>
                </c:pt>
                <c:pt idx="243">
                  <c:v>151.09</c:v>
                </c:pt>
                <c:pt idx="244">
                  <c:v>153.13</c:v>
                </c:pt>
                <c:pt idx="245">
                  <c:v>155.19</c:v>
                </c:pt>
                <c:pt idx="246">
                  <c:v>157.28</c:v>
                </c:pt>
                <c:pt idx="247">
                  <c:v>159.41</c:v>
                </c:pt>
                <c:pt idx="248">
                  <c:v>161.56</c:v>
                </c:pt>
                <c:pt idx="249">
                  <c:v>163.75</c:v>
                </c:pt>
                <c:pt idx="250">
                  <c:v>165.97</c:v>
                </c:pt>
                <c:pt idx="251">
                  <c:v>168.21</c:v>
                </c:pt>
                <c:pt idx="252">
                  <c:v>170.49</c:v>
                </c:pt>
                <c:pt idx="253">
                  <c:v>172.8</c:v>
                </c:pt>
                <c:pt idx="254">
                  <c:v>175.13</c:v>
                </c:pt>
                <c:pt idx="255">
                  <c:v>177.5</c:v>
                </c:pt>
                <c:pt idx="256">
                  <c:v>179.89</c:v>
                </c:pt>
                <c:pt idx="257">
                  <c:v>182.31</c:v>
                </c:pt>
                <c:pt idx="258">
                  <c:v>184.76</c:v>
                </c:pt>
                <c:pt idx="259">
                  <c:v>187.24</c:v>
                </c:pt>
                <c:pt idx="260">
                  <c:v>189.75</c:v>
                </c:pt>
                <c:pt idx="261">
                  <c:v>192.28</c:v>
                </c:pt>
                <c:pt idx="262">
                  <c:v>194.84</c:v>
                </c:pt>
                <c:pt idx="263">
                  <c:v>197.43</c:v>
                </c:pt>
                <c:pt idx="264">
                  <c:v>200.05</c:v>
                </c:pt>
                <c:pt idx="265">
                  <c:v>202.69</c:v>
                </c:pt>
                <c:pt idx="266">
                  <c:v>205.37</c:v>
                </c:pt>
                <c:pt idx="267">
                  <c:v>208.06</c:v>
                </c:pt>
                <c:pt idx="268">
                  <c:v>210.79</c:v>
                </c:pt>
                <c:pt idx="269">
                  <c:v>213.54</c:v>
                </c:pt>
                <c:pt idx="270">
                  <c:v>216.32</c:v>
                </c:pt>
                <c:pt idx="271">
                  <c:v>219.12</c:v>
                </c:pt>
                <c:pt idx="272">
                  <c:v>221.95</c:v>
                </c:pt>
                <c:pt idx="273">
                  <c:v>224.81</c:v>
                </c:pt>
                <c:pt idx="274">
                  <c:v>227.69</c:v>
                </c:pt>
                <c:pt idx="275">
                  <c:v>230.6</c:v>
                </c:pt>
                <c:pt idx="276">
                  <c:v>233.53</c:v>
                </c:pt>
                <c:pt idx="277">
                  <c:v>236.49</c:v>
                </c:pt>
                <c:pt idx="278">
                  <c:v>239.48</c:v>
                </c:pt>
                <c:pt idx="279">
                  <c:v>242.49</c:v>
                </c:pt>
                <c:pt idx="280">
                  <c:v>245.52</c:v>
                </c:pt>
                <c:pt idx="281">
                  <c:v>248.59</c:v>
                </c:pt>
                <c:pt idx="282">
                  <c:v>251.67</c:v>
                </c:pt>
                <c:pt idx="283">
                  <c:v>254.78</c:v>
                </c:pt>
                <c:pt idx="284">
                  <c:v>257.92</c:v>
                </c:pt>
                <c:pt idx="285">
                  <c:v>261.08</c:v>
                </c:pt>
                <c:pt idx="286">
                  <c:v>264.27</c:v>
                </c:pt>
                <c:pt idx="287">
                  <c:v>267.48</c:v>
                </c:pt>
                <c:pt idx="288">
                  <c:v>270.71</c:v>
                </c:pt>
                <c:pt idx="289">
                  <c:v>273.97</c:v>
                </c:pt>
                <c:pt idx="290">
                  <c:v>277.25</c:v>
                </c:pt>
                <c:pt idx="291">
                  <c:v>280.56</c:v>
                </c:pt>
                <c:pt idx="292">
                  <c:v>283.89</c:v>
                </c:pt>
                <c:pt idx="293">
                  <c:v>287.25</c:v>
                </c:pt>
                <c:pt idx="294">
                  <c:v>290.63</c:v>
                </c:pt>
                <c:pt idx="295">
                  <c:v>294.04</c:v>
                </c:pt>
                <c:pt idx="297">
                  <c:v>Z</c:v>
                </c:pt>
              </c:strCache>
            </c:strRef>
          </c:xVal>
          <c:yVal>
            <c:numRef>
              <c:f>transmi!$C$2:$C$299</c:f>
              <c:numCache>
                <c:formatCode>General</c:formatCode>
                <c:ptCount val="298"/>
                <c:pt idx="0">
                  <c:v>100000</c:v>
                </c:pt>
                <c:pt idx="1">
                  <c:v>100000</c:v>
                </c:pt>
                <c:pt idx="2">
                  <c:v>100000</c:v>
                </c:pt>
                <c:pt idx="3">
                  <c:v>100000</c:v>
                </c:pt>
                <c:pt idx="4">
                  <c:v>100000</c:v>
                </c:pt>
                <c:pt idx="5">
                  <c:v>100000</c:v>
                </c:pt>
                <c:pt idx="6">
                  <c:v>100000</c:v>
                </c:pt>
                <c:pt idx="7">
                  <c:v>100000</c:v>
                </c:pt>
                <c:pt idx="8">
                  <c:v>100000</c:v>
                </c:pt>
                <c:pt idx="9">
                  <c:v>100000</c:v>
                </c:pt>
                <c:pt idx="10">
                  <c:v>100000</c:v>
                </c:pt>
                <c:pt idx="11">
                  <c:v>100000</c:v>
                </c:pt>
                <c:pt idx="12">
                  <c:v>100000</c:v>
                </c:pt>
                <c:pt idx="13">
                  <c:v>100000</c:v>
                </c:pt>
                <c:pt idx="14">
                  <c:v>100000</c:v>
                </c:pt>
                <c:pt idx="15">
                  <c:v>100000</c:v>
                </c:pt>
                <c:pt idx="16">
                  <c:v>100000</c:v>
                </c:pt>
                <c:pt idx="17">
                  <c:v>100000</c:v>
                </c:pt>
                <c:pt idx="18">
                  <c:v>100000</c:v>
                </c:pt>
                <c:pt idx="19">
                  <c:v>100000</c:v>
                </c:pt>
                <c:pt idx="20">
                  <c:v>100000</c:v>
                </c:pt>
                <c:pt idx="21">
                  <c:v>100000</c:v>
                </c:pt>
                <c:pt idx="22">
                  <c:v>100000</c:v>
                </c:pt>
                <c:pt idx="23">
                  <c:v>100000</c:v>
                </c:pt>
                <c:pt idx="24">
                  <c:v>100000</c:v>
                </c:pt>
                <c:pt idx="25">
                  <c:v>100000</c:v>
                </c:pt>
                <c:pt idx="26">
                  <c:v>100000</c:v>
                </c:pt>
                <c:pt idx="27">
                  <c:v>100000</c:v>
                </c:pt>
                <c:pt idx="28">
                  <c:v>100000</c:v>
                </c:pt>
                <c:pt idx="29">
                  <c:v>100000</c:v>
                </c:pt>
                <c:pt idx="30">
                  <c:v>100000</c:v>
                </c:pt>
                <c:pt idx="31">
                  <c:v>100000</c:v>
                </c:pt>
                <c:pt idx="32">
                  <c:v>100000</c:v>
                </c:pt>
                <c:pt idx="33">
                  <c:v>100000</c:v>
                </c:pt>
                <c:pt idx="34">
                  <c:v>100000</c:v>
                </c:pt>
                <c:pt idx="35">
                  <c:v>100000</c:v>
                </c:pt>
                <c:pt idx="36">
                  <c:v>100000</c:v>
                </c:pt>
                <c:pt idx="37">
                  <c:v>100000</c:v>
                </c:pt>
                <c:pt idx="38">
                  <c:v>100000</c:v>
                </c:pt>
                <c:pt idx="39">
                  <c:v>100000</c:v>
                </c:pt>
                <c:pt idx="40">
                  <c:v>100000</c:v>
                </c:pt>
                <c:pt idx="41">
                  <c:v>100000</c:v>
                </c:pt>
                <c:pt idx="42">
                  <c:v>100000</c:v>
                </c:pt>
                <c:pt idx="43">
                  <c:v>100000</c:v>
                </c:pt>
                <c:pt idx="44">
                  <c:v>100000</c:v>
                </c:pt>
                <c:pt idx="45">
                  <c:v>100000</c:v>
                </c:pt>
                <c:pt idx="46">
                  <c:v>100000</c:v>
                </c:pt>
                <c:pt idx="47">
                  <c:v>100000</c:v>
                </c:pt>
                <c:pt idx="48">
                  <c:v>100000</c:v>
                </c:pt>
                <c:pt idx="49">
                  <c:v>99999</c:v>
                </c:pt>
                <c:pt idx="50">
                  <c:v>99999</c:v>
                </c:pt>
                <c:pt idx="51">
                  <c:v>99999</c:v>
                </c:pt>
                <c:pt idx="52">
                  <c:v>99998</c:v>
                </c:pt>
                <c:pt idx="53">
                  <c:v>99998</c:v>
                </c:pt>
                <c:pt idx="54">
                  <c:v>99998</c:v>
                </c:pt>
                <c:pt idx="55">
                  <c:v>99998</c:v>
                </c:pt>
                <c:pt idx="56">
                  <c:v>99998</c:v>
                </c:pt>
                <c:pt idx="57">
                  <c:v>99996</c:v>
                </c:pt>
                <c:pt idx="58">
                  <c:v>99996</c:v>
                </c:pt>
                <c:pt idx="59">
                  <c:v>99982</c:v>
                </c:pt>
                <c:pt idx="60">
                  <c:v>99981</c:v>
                </c:pt>
                <c:pt idx="61">
                  <c:v>99956</c:v>
                </c:pt>
                <c:pt idx="62">
                  <c:v>99955</c:v>
                </c:pt>
                <c:pt idx="63">
                  <c:v>99953</c:v>
                </c:pt>
                <c:pt idx="64">
                  <c:v>99951</c:v>
                </c:pt>
                <c:pt idx="65">
                  <c:v>99951</c:v>
                </c:pt>
                <c:pt idx="66">
                  <c:v>99951</c:v>
                </c:pt>
                <c:pt idx="67">
                  <c:v>99947</c:v>
                </c:pt>
                <c:pt idx="68">
                  <c:v>99943</c:v>
                </c:pt>
                <c:pt idx="69">
                  <c:v>99938</c:v>
                </c:pt>
                <c:pt idx="70">
                  <c:v>99932</c:v>
                </c:pt>
                <c:pt idx="71">
                  <c:v>99924</c:v>
                </c:pt>
                <c:pt idx="72">
                  <c:v>99916</c:v>
                </c:pt>
                <c:pt idx="73">
                  <c:v>99879</c:v>
                </c:pt>
                <c:pt idx="74">
                  <c:v>99861</c:v>
                </c:pt>
                <c:pt idx="75">
                  <c:v>99838</c:v>
                </c:pt>
                <c:pt idx="76">
                  <c:v>99834</c:v>
                </c:pt>
                <c:pt idx="77">
                  <c:v>99826</c:v>
                </c:pt>
                <c:pt idx="78">
                  <c:v>99823</c:v>
                </c:pt>
                <c:pt idx="79">
                  <c:v>99816</c:v>
                </c:pt>
                <c:pt idx="80">
                  <c:v>99790</c:v>
                </c:pt>
                <c:pt idx="81">
                  <c:v>99727</c:v>
                </c:pt>
                <c:pt idx="82">
                  <c:v>99694</c:v>
                </c:pt>
                <c:pt idx="83">
                  <c:v>99635</c:v>
                </c:pt>
                <c:pt idx="84">
                  <c:v>99605</c:v>
                </c:pt>
                <c:pt idx="85">
                  <c:v>99576</c:v>
                </c:pt>
                <c:pt idx="86">
                  <c:v>99562</c:v>
                </c:pt>
                <c:pt idx="87">
                  <c:v>99560</c:v>
                </c:pt>
                <c:pt idx="88">
                  <c:v>99560</c:v>
                </c:pt>
                <c:pt idx="89">
                  <c:v>99553</c:v>
                </c:pt>
                <c:pt idx="90">
                  <c:v>99543</c:v>
                </c:pt>
                <c:pt idx="91">
                  <c:v>99524</c:v>
                </c:pt>
                <c:pt idx="92">
                  <c:v>99500</c:v>
                </c:pt>
                <c:pt idx="93">
                  <c:v>99478</c:v>
                </c:pt>
                <c:pt idx="94">
                  <c:v>99465</c:v>
                </c:pt>
                <c:pt idx="95">
                  <c:v>99429</c:v>
                </c:pt>
                <c:pt idx="96">
                  <c:v>99404</c:v>
                </c:pt>
                <c:pt idx="97">
                  <c:v>99380</c:v>
                </c:pt>
                <c:pt idx="98">
                  <c:v>99368</c:v>
                </c:pt>
                <c:pt idx="99">
                  <c:v>99347</c:v>
                </c:pt>
                <c:pt idx="100">
                  <c:v>99339</c:v>
                </c:pt>
                <c:pt idx="101">
                  <c:v>99327</c:v>
                </c:pt>
                <c:pt idx="102">
                  <c:v>99313</c:v>
                </c:pt>
                <c:pt idx="103">
                  <c:v>99303</c:v>
                </c:pt>
                <c:pt idx="104">
                  <c:v>99286</c:v>
                </c:pt>
                <c:pt idx="105">
                  <c:v>99272</c:v>
                </c:pt>
                <c:pt idx="106">
                  <c:v>99257</c:v>
                </c:pt>
                <c:pt idx="107">
                  <c:v>99231</c:v>
                </c:pt>
                <c:pt idx="108">
                  <c:v>99212</c:v>
                </c:pt>
                <c:pt idx="109">
                  <c:v>99189</c:v>
                </c:pt>
                <c:pt idx="110">
                  <c:v>99175</c:v>
                </c:pt>
                <c:pt idx="111">
                  <c:v>99156</c:v>
                </c:pt>
                <c:pt idx="112">
                  <c:v>99136</c:v>
                </c:pt>
                <c:pt idx="113">
                  <c:v>99096</c:v>
                </c:pt>
                <c:pt idx="114">
                  <c:v>99077</c:v>
                </c:pt>
                <c:pt idx="115">
                  <c:v>99042</c:v>
                </c:pt>
                <c:pt idx="116">
                  <c:v>99017</c:v>
                </c:pt>
                <c:pt idx="117">
                  <c:v>98985</c:v>
                </c:pt>
                <c:pt idx="118">
                  <c:v>98963</c:v>
                </c:pt>
                <c:pt idx="119">
                  <c:v>98937</c:v>
                </c:pt>
                <c:pt idx="120">
                  <c:v>98908</c:v>
                </c:pt>
                <c:pt idx="121">
                  <c:v>98885</c:v>
                </c:pt>
                <c:pt idx="122">
                  <c:v>98859</c:v>
                </c:pt>
                <c:pt idx="123">
                  <c:v>98840</c:v>
                </c:pt>
                <c:pt idx="124">
                  <c:v>98820</c:v>
                </c:pt>
                <c:pt idx="125">
                  <c:v>98794</c:v>
                </c:pt>
                <c:pt idx="126">
                  <c:v>98775</c:v>
                </c:pt>
                <c:pt idx="127">
                  <c:v>98738</c:v>
                </c:pt>
                <c:pt idx="128">
                  <c:v>98698</c:v>
                </c:pt>
                <c:pt idx="129">
                  <c:v>98656</c:v>
                </c:pt>
                <c:pt idx="130">
                  <c:v>98596</c:v>
                </c:pt>
                <c:pt idx="131">
                  <c:v>98514</c:v>
                </c:pt>
                <c:pt idx="132">
                  <c:v>98447</c:v>
                </c:pt>
                <c:pt idx="133">
                  <c:v>98410</c:v>
                </c:pt>
                <c:pt idx="134">
                  <c:v>98380</c:v>
                </c:pt>
                <c:pt idx="135">
                  <c:v>98365</c:v>
                </c:pt>
                <c:pt idx="136">
                  <c:v>98352</c:v>
                </c:pt>
                <c:pt idx="137">
                  <c:v>98329</c:v>
                </c:pt>
                <c:pt idx="138">
                  <c:v>98310</c:v>
                </c:pt>
                <c:pt idx="139">
                  <c:v>98290</c:v>
                </c:pt>
                <c:pt idx="140">
                  <c:v>98264</c:v>
                </c:pt>
                <c:pt idx="141">
                  <c:v>98232</c:v>
                </c:pt>
                <c:pt idx="142">
                  <c:v>98193</c:v>
                </c:pt>
                <c:pt idx="143">
                  <c:v>98160</c:v>
                </c:pt>
                <c:pt idx="144">
                  <c:v>98121</c:v>
                </c:pt>
                <c:pt idx="145">
                  <c:v>98094</c:v>
                </c:pt>
                <c:pt idx="146">
                  <c:v>98067</c:v>
                </c:pt>
                <c:pt idx="147">
                  <c:v>98045</c:v>
                </c:pt>
                <c:pt idx="148">
                  <c:v>98019</c:v>
                </c:pt>
                <c:pt idx="149">
                  <c:v>98002</c:v>
                </c:pt>
                <c:pt idx="150">
                  <c:v>97975</c:v>
                </c:pt>
                <c:pt idx="151">
                  <c:v>97953</c:v>
                </c:pt>
                <c:pt idx="152">
                  <c:v>97923</c:v>
                </c:pt>
                <c:pt idx="153">
                  <c:v>97900</c:v>
                </c:pt>
                <c:pt idx="154">
                  <c:v>97865</c:v>
                </c:pt>
                <c:pt idx="155">
                  <c:v>97821</c:v>
                </c:pt>
                <c:pt idx="156">
                  <c:v>97789</c:v>
                </c:pt>
                <c:pt idx="157">
                  <c:v>97764</c:v>
                </c:pt>
                <c:pt idx="158">
                  <c:v>97738</c:v>
                </c:pt>
                <c:pt idx="159">
                  <c:v>97714</c:v>
                </c:pt>
                <c:pt idx="160">
                  <c:v>97691</c:v>
                </c:pt>
                <c:pt idx="161">
                  <c:v>97670</c:v>
                </c:pt>
                <c:pt idx="162">
                  <c:v>97635</c:v>
                </c:pt>
                <c:pt idx="163">
                  <c:v>97612</c:v>
                </c:pt>
                <c:pt idx="164">
                  <c:v>97579</c:v>
                </c:pt>
                <c:pt idx="165">
                  <c:v>97546</c:v>
                </c:pt>
                <c:pt idx="166">
                  <c:v>97499</c:v>
                </c:pt>
                <c:pt idx="167">
                  <c:v>97465</c:v>
                </c:pt>
                <c:pt idx="168">
                  <c:v>97420</c:v>
                </c:pt>
                <c:pt idx="169">
                  <c:v>97365</c:v>
                </c:pt>
                <c:pt idx="170">
                  <c:v>97298</c:v>
                </c:pt>
                <c:pt idx="171">
                  <c:v>97205</c:v>
                </c:pt>
                <c:pt idx="172">
                  <c:v>97115</c:v>
                </c:pt>
                <c:pt idx="173">
                  <c:v>97005</c:v>
                </c:pt>
                <c:pt idx="174">
                  <c:v>96909</c:v>
                </c:pt>
                <c:pt idx="175">
                  <c:v>96802</c:v>
                </c:pt>
                <c:pt idx="176">
                  <c:v>96695</c:v>
                </c:pt>
                <c:pt idx="177">
                  <c:v>96587</c:v>
                </c:pt>
                <c:pt idx="178">
                  <c:v>96496</c:v>
                </c:pt>
                <c:pt idx="179">
                  <c:v>96408</c:v>
                </c:pt>
                <c:pt idx="180">
                  <c:v>96328</c:v>
                </c:pt>
                <c:pt idx="181">
                  <c:v>96254</c:v>
                </c:pt>
                <c:pt idx="182">
                  <c:v>96193</c:v>
                </c:pt>
                <c:pt idx="183">
                  <c:v>96134</c:v>
                </c:pt>
                <c:pt idx="184">
                  <c:v>96096</c:v>
                </c:pt>
                <c:pt idx="185">
                  <c:v>96053</c:v>
                </c:pt>
                <c:pt idx="186">
                  <c:v>96016</c:v>
                </c:pt>
                <c:pt idx="187">
                  <c:v>95986</c:v>
                </c:pt>
                <c:pt idx="188">
                  <c:v>95957</c:v>
                </c:pt>
                <c:pt idx="189">
                  <c:v>95936</c:v>
                </c:pt>
                <c:pt idx="190">
                  <c:v>95918</c:v>
                </c:pt>
                <c:pt idx="191">
                  <c:v>95897</c:v>
                </c:pt>
                <c:pt idx="192">
                  <c:v>95877</c:v>
                </c:pt>
                <c:pt idx="193">
                  <c:v>95855</c:v>
                </c:pt>
                <c:pt idx="194">
                  <c:v>95832</c:v>
                </c:pt>
                <c:pt idx="195">
                  <c:v>95809</c:v>
                </c:pt>
                <c:pt idx="196">
                  <c:v>95792</c:v>
                </c:pt>
                <c:pt idx="197">
                  <c:v>95768</c:v>
                </c:pt>
                <c:pt idx="198">
                  <c:v>95746</c:v>
                </c:pt>
                <c:pt idx="199">
                  <c:v>95729</c:v>
                </c:pt>
                <c:pt idx="200">
                  <c:v>95714</c:v>
                </c:pt>
                <c:pt idx="201">
                  <c:v>95699</c:v>
                </c:pt>
                <c:pt idx="202">
                  <c:v>95684</c:v>
                </c:pt>
                <c:pt idx="203">
                  <c:v>95661</c:v>
                </c:pt>
                <c:pt idx="204">
                  <c:v>95654</c:v>
                </c:pt>
                <c:pt idx="205">
                  <c:v>95638</c:v>
                </c:pt>
                <c:pt idx="206">
                  <c:v>95625</c:v>
                </c:pt>
                <c:pt idx="207">
                  <c:v>95607</c:v>
                </c:pt>
                <c:pt idx="208">
                  <c:v>95595</c:v>
                </c:pt>
                <c:pt idx="209">
                  <c:v>95582</c:v>
                </c:pt>
                <c:pt idx="210">
                  <c:v>95564</c:v>
                </c:pt>
                <c:pt idx="211">
                  <c:v>95548</c:v>
                </c:pt>
                <c:pt idx="212">
                  <c:v>95530</c:v>
                </c:pt>
                <c:pt idx="213">
                  <c:v>95514</c:v>
                </c:pt>
                <c:pt idx="214">
                  <c:v>95501</c:v>
                </c:pt>
                <c:pt idx="215">
                  <c:v>95479</c:v>
                </c:pt>
                <c:pt idx="216">
                  <c:v>95466</c:v>
                </c:pt>
                <c:pt idx="217">
                  <c:v>95447</c:v>
                </c:pt>
                <c:pt idx="218">
                  <c:v>95423</c:v>
                </c:pt>
                <c:pt idx="219">
                  <c:v>95385</c:v>
                </c:pt>
                <c:pt idx="220">
                  <c:v>95332</c:v>
                </c:pt>
                <c:pt idx="221">
                  <c:v>95276</c:v>
                </c:pt>
                <c:pt idx="222">
                  <c:v>95152</c:v>
                </c:pt>
                <c:pt idx="223">
                  <c:v>94972</c:v>
                </c:pt>
                <c:pt idx="224">
                  <c:v>94746</c:v>
                </c:pt>
                <c:pt idx="225">
                  <c:v>94323</c:v>
                </c:pt>
                <c:pt idx="226">
                  <c:v>93965</c:v>
                </c:pt>
                <c:pt idx="227">
                  <c:v>93640</c:v>
                </c:pt>
                <c:pt idx="228">
                  <c:v>93365</c:v>
                </c:pt>
                <c:pt idx="229">
                  <c:v>93100</c:v>
                </c:pt>
                <c:pt idx="230">
                  <c:v>92900</c:v>
                </c:pt>
                <c:pt idx="231">
                  <c:v>92707</c:v>
                </c:pt>
                <c:pt idx="232">
                  <c:v>92576</c:v>
                </c:pt>
                <c:pt idx="233">
                  <c:v>92462</c:v>
                </c:pt>
                <c:pt idx="234">
                  <c:v>92359</c:v>
                </c:pt>
                <c:pt idx="235">
                  <c:v>92279</c:v>
                </c:pt>
                <c:pt idx="236">
                  <c:v>92213</c:v>
                </c:pt>
                <c:pt idx="237">
                  <c:v>92168</c:v>
                </c:pt>
                <c:pt idx="238">
                  <c:v>92122</c:v>
                </c:pt>
                <c:pt idx="239">
                  <c:v>92088</c:v>
                </c:pt>
                <c:pt idx="240">
                  <c:v>92058</c:v>
                </c:pt>
                <c:pt idx="241">
                  <c:v>92036</c:v>
                </c:pt>
                <c:pt idx="242">
                  <c:v>92015</c:v>
                </c:pt>
                <c:pt idx="243">
                  <c:v>91191</c:v>
                </c:pt>
                <c:pt idx="244">
                  <c:v>90860</c:v>
                </c:pt>
                <c:pt idx="245">
                  <c:v>90628</c:v>
                </c:pt>
                <c:pt idx="246">
                  <c:v>90509</c:v>
                </c:pt>
                <c:pt idx="247">
                  <c:v>90438</c:v>
                </c:pt>
                <c:pt idx="248">
                  <c:v>90392</c:v>
                </c:pt>
                <c:pt idx="249">
                  <c:v>90358</c:v>
                </c:pt>
                <c:pt idx="250">
                  <c:v>90323</c:v>
                </c:pt>
                <c:pt idx="251">
                  <c:v>90290</c:v>
                </c:pt>
                <c:pt idx="252">
                  <c:v>90264</c:v>
                </c:pt>
                <c:pt idx="253">
                  <c:v>90243</c:v>
                </c:pt>
                <c:pt idx="254">
                  <c:v>90222</c:v>
                </c:pt>
                <c:pt idx="255">
                  <c:v>90195</c:v>
                </c:pt>
                <c:pt idx="256">
                  <c:v>90172</c:v>
                </c:pt>
                <c:pt idx="257">
                  <c:v>90153</c:v>
                </c:pt>
                <c:pt idx="258">
                  <c:v>90128</c:v>
                </c:pt>
                <c:pt idx="259">
                  <c:v>90114</c:v>
                </c:pt>
                <c:pt idx="260">
                  <c:v>90105</c:v>
                </c:pt>
                <c:pt idx="261">
                  <c:v>90086</c:v>
                </c:pt>
                <c:pt idx="262">
                  <c:v>90068</c:v>
                </c:pt>
                <c:pt idx="263">
                  <c:v>90054</c:v>
                </c:pt>
                <c:pt idx="264">
                  <c:v>90030</c:v>
                </c:pt>
                <c:pt idx="265">
                  <c:v>90022</c:v>
                </c:pt>
                <c:pt idx="266">
                  <c:v>90004</c:v>
                </c:pt>
                <c:pt idx="267">
                  <c:v>89985</c:v>
                </c:pt>
                <c:pt idx="268">
                  <c:v>89971</c:v>
                </c:pt>
                <c:pt idx="269">
                  <c:v>89949</c:v>
                </c:pt>
                <c:pt idx="270">
                  <c:v>89932</c:v>
                </c:pt>
                <c:pt idx="271">
                  <c:v>89909</c:v>
                </c:pt>
                <c:pt idx="272">
                  <c:v>89883</c:v>
                </c:pt>
                <c:pt idx="273">
                  <c:v>89858</c:v>
                </c:pt>
                <c:pt idx="274">
                  <c:v>89839</c:v>
                </c:pt>
                <c:pt idx="275">
                  <c:v>89816</c:v>
                </c:pt>
                <c:pt idx="276">
                  <c:v>89792</c:v>
                </c:pt>
                <c:pt idx="277">
                  <c:v>89760</c:v>
                </c:pt>
                <c:pt idx="278">
                  <c:v>89724</c:v>
                </c:pt>
                <c:pt idx="279">
                  <c:v>89682</c:v>
                </c:pt>
                <c:pt idx="280">
                  <c:v>89644</c:v>
                </c:pt>
                <c:pt idx="281">
                  <c:v>89608</c:v>
                </c:pt>
                <c:pt idx="282">
                  <c:v>89572</c:v>
                </c:pt>
                <c:pt idx="283">
                  <c:v>89525</c:v>
                </c:pt>
                <c:pt idx="284">
                  <c:v>89483</c:v>
                </c:pt>
                <c:pt idx="285">
                  <c:v>89447</c:v>
                </c:pt>
                <c:pt idx="286">
                  <c:v>89392</c:v>
                </c:pt>
                <c:pt idx="287">
                  <c:v>89343</c:v>
                </c:pt>
                <c:pt idx="288">
                  <c:v>89297</c:v>
                </c:pt>
                <c:pt idx="289">
                  <c:v>89253</c:v>
                </c:pt>
                <c:pt idx="290">
                  <c:v>89197</c:v>
                </c:pt>
                <c:pt idx="291">
                  <c:v>89145</c:v>
                </c:pt>
                <c:pt idx="292">
                  <c:v>89111</c:v>
                </c:pt>
                <c:pt idx="293">
                  <c:v>89071</c:v>
                </c:pt>
                <c:pt idx="294">
                  <c:v>89022</c:v>
                </c:pt>
                <c:pt idx="295">
                  <c:v>88961</c:v>
                </c:pt>
                <c:pt idx="296">
                  <c:v>88958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74-46E5-A58D-875035AF385B}"/>
            </c:ext>
          </c:extLst>
        </c:ser>
        <c:ser>
          <c:idx val="1"/>
          <c:order val="1"/>
          <c:tx>
            <c:strRef>
              <c:f>'[rfq6best12oct2021.xlsx]transmisison and emittance'!$C$1</c:f>
              <c:strCache>
                <c:ptCount val="1"/>
                <c:pt idx="0">
                  <c:v>ngood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'[2]transmisison and emittance'!$A$2:$A$320</c:f>
              <c:strCache>
                <c:ptCount val="31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8">
                  <c:v>Z</c:v>
                </c:pt>
              </c:strCache>
            </c:strRef>
          </c:xVal>
          <c:yVal>
            <c:numRef>
              <c:f>'[2]transmisison and emittance'!$C$2:$C$320</c:f>
              <c:numCache>
                <c:formatCode>General</c:formatCode>
                <c:ptCount val="319"/>
                <c:pt idx="0">
                  <c:v>100000</c:v>
                </c:pt>
                <c:pt idx="1">
                  <c:v>100000</c:v>
                </c:pt>
                <c:pt idx="2">
                  <c:v>100000</c:v>
                </c:pt>
                <c:pt idx="3">
                  <c:v>100000</c:v>
                </c:pt>
                <c:pt idx="4">
                  <c:v>100000</c:v>
                </c:pt>
                <c:pt idx="5">
                  <c:v>100000</c:v>
                </c:pt>
                <c:pt idx="6">
                  <c:v>100000</c:v>
                </c:pt>
                <c:pt idx="7">
                  <c:v>100000</c:v>
                </c:pt>
                <c:pt idx="8">
                  <c:v>100000</c:v>
                </c:pt>
                <c:pt idx="9">
                  <c:v>100000</c:v>
                </c:pt>
                <c:pt idx="10">
                  <c:v>100000</c:v>
                </c:pt>
                <c:pt idx="11">
                  <c:v>100000</c:v>
                </c:pt>
                <c:pt idx="12">
                  <c:v>100000</c:v>
                </c:pt>
                <c:pt idx="13">
                  <c:v>100000</c:v>
                </c:pt>
                <c:pt idx="14">
                  <c:v>100000</c:v>
                </c:pt>
                <c:pt idx="15">
                  <c:v>100000</c:v>
                </c:pt>
                <c:pt idx="16">
                  <c:v>100000</c:v>
                </c:pt>
                <c:pt idx="17">
                  <c:v>100000</c:v>
                </c:pt>
                <c:pt idx="18">
                  <c:v>100000</c:v>
                </c:pt>
                <c:pt idx="19">
                  <c:v>100000</c:v>
                </c:pt>
                <c:pt idx="20">
                  <c:v>100000</c:v>
                </c:pt>
                <c:pt idx="21">
                  <c:v>100000</c:v>
                </c:pt>
                <c:pt idx="22">
                  <c:v>100000</c:v>
                </c:pt>
                <c:pt idx="23">
                  <c:v>100000</c:v>
                </c:pt>
                <c:pt idx="24">
                  <c:v>100000</c:v>
                </c:pt>
                <c:pt idx="25">
                  <c:v>100000</c:v>
                </c:pt>
                <c:pt idx="26">
                  <c:v>100000</c:v>
                </c:pt>
                <c:pt idx="27">
                  <c:v>100000</c:v>
                </c:pt>
                <c:pt idx="28">
                  <c:v>100000</c:v>
                </c:pt>
                <c:pt idx="29">
                  <c:v>100000</c:v>
                </c:pt>
                <c:pt idx="30">
                  <c:v>100000</c:v>
                </c:pt>
                <c:pt idx="31">
                  <c:v>100000</c:v>
                </c:pt>
                <c:pt idx="32">
                  <c:v>100000</c:v>
                </c:pt>
                <c:pt idx="33">
                  <c:v>100000</c:v>
                </c:pt>
                <c:pt idx="34">
                  <c:v>100000</c:v>
                </c:pt>
                <c:pt idx="35">
                  <c:v>100000</c:v>
                </c:pt>
                <c:pt idx="36">
                  <c:v>100000</c:v>
                </c:pt>
                <c:pt idx="37">
                  <c:v>100000</c:v>
                </c:pt>
                <c:pt idx="38">
                  <c:v>100000</c:v>
                </c:pt>
                <c:pt idx="39">
                  <c:v>100000</c:v>
                </c:pt>
                <c:pt idx="40">
                  <c:v>100000</c:v>
                </c:pt>
                <c:pt idx="41">
                  <c:v>100000</c:v>
                </c:pt>
                <c:pt idx="42">
                  <c:v>100000</c:v>
                </c:pt>
                <c:pt idx="43">
                  <c:v>100000</c:v>
                </c:pt>
                <c:pt idx="44">
                  <c:v>100000</c:v>
                </c:pt>
                <c:pt idx="45">
                  <c:v>100000</c:v>
                </c:pt>
                <c:pt idx="46">
                  <c:v>100000</c:v>
                </c:pt>
                <c:pt idx="47">
                  <c:v>100000</c:v>
                </c:pt>
                <c:pt idx="48">
                  <c:v>100000</c:v>
                </c:pt>
                <c:pt idx="49">
                  <c:v>100000</c:v>
                </c:pt>
                <c:pt idx="50">
                  <c:v>100000</c:v>
                </c:pt>
                <c:pt idx="51">
                  <c:v>100000</c:v>
                </c:pt>
                <c:pt idx="52">
                  <c:v>100000</c:v>
                </c:pt>
                <c:pt idx="53">
                  <c:v>100000</c:v>
                </c:pt>
                <c:pt idx="54">
                  <c:v>100000</c:v>
                </c:pt>
                <c:pt idx="55">
                  <c:v>100000</c:v>
                </c:pt>
                <c:pt idx="56">
                  <c:v>100000</c:v>
                </c:pt>
                <c:pt idx="57">
                  <c:v>100000</c:v>
                </c:pt>
                <c:pt idx="58">
                  <c:v>100000</c:v>
                </c:pt>
                <c:pt idx="59">
                  <c:v>100000</c:v>
                </c:pt>
                <c:pt idx="60">
                  <c:v>100000</c:v>
                </c:pt>
                <c:pt idx="61">
                  <c:v>100000</c:v>
                </c:pt>
                <c:pt idx="62">
                  <c:v>100000</c:v>
                </c:pt>
                <c:pt idx="63">
                  <c:v>100000</c:v>
                </c:pt>
                <c:pt idx="64">
                  <c:v>100000</c:v>
                </c:pt>
                <c:pt idx="65">
                  <c:v>100000</c:v>
                </c:pt>
                <c:pt idx="66">
                  <c:v>100000</c:v>
                </c:pt>
                <c:pt idx="67">
                  <c:v>100000</c:v>
                </c:pt>
                <c:pt idx="68">
                  <c:v>100000</c:v>
                </c:pt>
                <c:pt idx="69">
                  <c:v>100000</c:v>
                </c:pt>
                <c:pt idx="70">
                  <c:v>100000</c:v>
                </c:pt>
                <c:pt idx="71">
                  <c:v>100000</c:v>
                </c:pt>
                <c:pt idx="72">
                  <c:v>100000</c:v>
                </c:pt>
                <c:pt idx="73">
                  <c:v>100000</c:v>
                </c:pt>
                <c:pt idx="74">
                  <c:v>100000</c:v>
                </c:pt>
                <c:pt idx="75">
                  <c:v>100000</c:v>
                </c:pt>
                <c:pt idx="76">
                  <c:v>100000</c:v>
                </c:pt>
                <c:pt idx="77">
                  <c:v>99999</c:v>
                </c:pt>
                <c:pt idx="78">
                  <c:v>99997</c:v>
                </c:pt>
                <c:pt idx="79">
                  <c:v>99997</c:v>
                </c:pt>
                <c:pt idx="80">
                  <c:v>99997</c:v>
                </c:pt>
                <c:pt idx="81">
                  <c:v>99997</c:v>
                </c:pt>
                <c:pt idx="82">
                  <c:v>99996</c:v>
                </c:pt>
                <c:pt idx="83">
                  <c:v>99987</c:v>
                </c:pt>
                <c:pt idx="84">
                  <c:v>99984</c:v>
                </c:pt>
                <c:pt idx="85">
                  <c:v>99983</c:v>
                </c:pt>
                <c:pt idx="86">
                  <c:v>99980</c:v>
                </c:pt>
                <c:pt idx="87">
                  <c:v>99978</c:v>
                </c:pt>
                <c:pt idx="88">
                  <c:v>99978</c:v>
                </c:pt>
                <c:pt idx="89">
                  <c:v>99978</c:v>
                </c:pt>
                <c:pt idx="90">
                  <c:v>99976</c:v>
                </c:pt>
                <c:pt idx="91">
                  <c:v>99975</c:v>
                </c:pt>
                <c:pt idx="92">
                  <c:v>99971</c:v>
                </c:pt>
                <c:pt idx="93">
                  <c:v>99965</c:v>
                </c:pt>
                <c:pt idx="94">
                  <c:v>99964</c:v>
                </c:pt>
                <c:pt idx="95">
                  <c:v>99961</c:v>
                </c:pt>
                <c:pt idx="96">
                  <c:v>99952</c:v>
                </c:pt>
                <c:pt idx="97">
                  <c:v>99945</c:v>
                </c:pt>
                <c:pt idx="98">
                  <c:v>99935</c:v>
                </c:pt>
                <c:pt idx="99">
                  <c:v>99923</c:v>
                </c:pt>
                <c:pt idx="100">
                  <c:v>99918</c:v>
                </c:pt>
                <c:pt idx="101">
                  <c:v>99900</c:v>
                </c:pt>
                <c:pt idx="102">
                  <c:v>99888</c:v>
                </c:pt>
                <c:pt idx="103">
                  <c:v>99880</c:v>
                </c:pt>
                <c:pt idx="104">
                  <c:v>99872</c:v>
                </c:pt>
                <c:pt idx="105">
                  <c:v>99872</c:v>
                </c:pt>
                <c:pt idx="106">
                  <c:v>99867</c:v>
                </c:pt>
                <c:pt idx="107">
                  <c:v>99859</c:v>
                </c:pt>
                <c:pt idx="108">
                  <c:v>99847</c:v>
                </c:pt>
                <c:pt idx="109">
                  <c:v>99832</c:v>
                </c:pt>
                <c:pt idx="110">
                  <c:v>99820</c:v>
                </c:pt>
                <c:pt idx="111">
                  <c:v>99809</c:v>
                </c:pt>
                <c:pt idx="112">
                  <c:v>99799</c:v>
                </c:pt>
                <c:pt idx="113">
                  <c:v>99791</c:v>
                </c:pt>
                <c:pt idx="114">
                  <c:v>99769</c:v>
                </c:pt>
                <c:pt idx="115">
                  <c:v>99738</c:v>
                </c:pt>
                <c:pt idx="116">
                  <c:v>99712</c:v>
                </c:pt>
                <c:pt idx="117">
                  <c:v>99663</c:v>
                </c:pt>
                <c:pt idx="118">
                  <c:v>99639</c:v>
                </c:pt>
                <c:pt idx="119">
                  <c:v>99614</c:v>
                </c:pt>
                <c:pt idx="120">
                  <c:v>99586</c:v>
                </c:pt>
                <c:pt idx="121">
                  <c:v>99558</c:v>
                </c:pt>
                <c:pt idx="122">
                  <c:v>99546</c:v>
                </c:pt>
                <c:pt idx="123">
                  <c:v>99533</c:v>
                </c:pt>
                <c:pt idx="124">
                  <c:v>99524</c:v>
                </c:pt>
                <c:pt idx="125">
                  <c:v>99510</c:v>
                </c:pt>
                <c:pt idx="126">
                  <c:v>99494</c:v>
                </c:pt>
                <c:pt idx="127">
                  <c:v>99486</c:v>
                </c:pt>
                <c:pt idx="128">
                  <c:v>99470</c:v>
                </c:pt>
                <c:pt idx="129">
                  <c:v>99452</c:v>
                </c:pt>
                <c:pt idx="130">
                  <c:v>99424</c:v>
                </c:pt>
                <c:pt idx="131">
                  <c:v>99395</c:v>
                </c:pt>
                <c:pt idx="132">
                  <c:v>99353</c:v>
                </c:pt>
                <c:pt idx="133">
                  <c:v>99325</c:v>
                </c:pt>
                <c:pt idx="134">
                  <c:v>99276</c:v>
                </c:pt>
                <c:pt idx="135">
                  <c:v>99242</c:v>
                </c:pt>
                <c:pt idx="136">
                  <c:v>99211</c:v>
                </c:pt>
                <c:pt idx="137">
                  <c:v>99192</c:v>
                </c:pt>
                <c:pt idx="138">
                  <c:v>99165</c:v>
                </c:pt>
                <c:pt idx="139">
                  <c:v>99145</c:v>
                </c:pt>
                <c:pt idx="140">
                  <c:v>99127</c:v>
                </c:pt>
                <c:pt idx="141">
                  <c:v>99114</c:v>
                </c:pt>
                <c:pt idx="142">
                  <c:v>99102</c:v>
                </c:pt>
                <c:pt idx="143">
                  <c:v>99080</c:v>
                </c:pt>
                <c:pt idx="144">
                  <c:v>99062</c:v>
                </c:pt>
                <c:pt idx="145">
                  <c:v>99035</c:v>
                </c:pt>
                <c:pt idx="146">
                  <c:v>99011</c:v>
                </c:pt>
                <c:pt idx="147">
                  <c:v>98974</c:v>
                </c:pt>
                <c:pt idx="148">
                  <c:v>98954</c:v>
                </c:pt>
                <c:pt idx="149">
                  <c:v>98928</c:v>
                </c:pt>
                <c:pt idx="150">
                  <c:v>98904</c:v>
                </c:pt>
                <c:pt idx="151">
                  <c:v>98882</c:v>
                </c:pt>
                <c:pt idx="152">
                  <c:v>98867</c:v>
                </c:pt>
                <c:pt idx="153">
                  <c:v>98857</c:v>
                </c:pt>
                <c:pt idx="154">
                  <c:v>98839</c:v>
                </c:pt>
                <c:pt idx="155">
                  <c:v>98826</c:v>
                </c:pt>
                <c:pt idx="156">
                  <c:v>98813</c:v>
                </c:pt>
                <c:pt idx="157">
                  <c:v>98786</c:v>
                </c:pt>
                <c:pt idx="158">
                  <c:v>98760</c:v>
                </c:pt>
                <c:pt idx="159">
                  <c:v>98732</c:v>
                </c:pt>
                <c:pt idx="160">
                  <c:v>98700</c:v>
                </c:pt>
                <c:pt idx="161">
                  <c:v>98681</c:v>
                </c:pt>
                <c:pt idx="162">
                  <c:v>98657</c:v>
                </c:pt>
                <c:pt idx="163">
                  <c:v>98640</c:v>
                </c:pt>
                <c:pt idx="164">
                  <c:v>98616</c:v>
                </c:pt>
                <c:pt idx="165">
                  <c:v>98596</c:v>
                </c:pt>
                <c:pt idx="166">
                  <c:v>98570</c:v>
                </c:pt>
                <c:pt idx="167">
                  <c:v>98541</c:v>
                </c:pt>
                <c:pt idx="168">
                  <c:v>98509</c:v>
                </c:pt>
                <c:pt idx="169">
                  <c:v>98456</c:v>
                </c:pt>
                <c:pt idx="170">
                  <c:v>98412</c:v>
                </c:pt>
                <c:pt idx="171">
                  <c:v>98369</c:v>
                </c:pt>
                <c:pt idx="172">
                  <c:v>98305</c:v>
                </c:pt>
                <c:pt idx="173">
                  <c:v>98227</c:v>
                </c:pt>
                <c:pt idx="174">
                  <c:v>98127</c:v>
                </c:pt>
                <c:pt idx="175">
                  <c:v>98026</c:v>
                </c:pt>
                <c:pt idx="176">
                  <c:v>97919</c:v>
                </c:pt>
                <c:pt idx="177">
                  <c:v>97812</c:v>
                </c:pt>
                <c:pt idx="178">
                  <c:v>97707</c:v>
                </c:pt>
                <c:pt idx="179">
                  <c:v>97612</c:v>
                </c:pt>
                <c:pt idx="180">
                  <c:v>97534</c:v>
                </c:pt>
                <c:pt idx="181">
                  <c:v>97465</c:v>
                </c:pt>
                <c:pt idx="182">
                  <c:v>97382</c:v>
                </c:pt>
                <c:pt idx="183">
                  <c:v>97306</c:v>
                </c:pt>
                <c:pt idx="184">
                  <c:v>97241</c:v>
                </c:pt>
                <c:pt idx="185">
                  <c:v>97184</c:v>
                </c:pt>
                <c:pt idx="186">
                  <c:v>97149</c:v>
                </c:pt>
                <c:pt idx="187">
                  <c:v>97121</c:v>
                </c:pt>
                <c:pt idx="188">
                  <c:v>97091</c:v>
                </c:pt>
                <c:pt idx="189">
                  <c:v>97061</c:v>
                </c:pt>
                <c:pt idx="190">
                  <c:v>97034</c:v>
                </c:pt>
                <c:pt idx="191">
                  <c:v>97010</c:v>
                </c:pt>
                <c:pt idx="192">
                  <c:v>96991</c:v>
                </c:pt>
                <c:pt idx="193">
                  <c:v>96969</c:v>
                </c:pt>
                <c:pt idx="194">
                  <c:v>96954</c:v>
                </c:pt>
                <c:pt idx="195">
                  <c:v>96938</c:v>
                </c:pt>
                <c:pt idx="196">
                  <c:v>96926</c:v>
                </c:pt>
                <c:pt idx="197">
                  <c:v>96903</c:v>
                </c:pt>
                <c:pt idx="198">
                  <c:v>96878</c:v>
                </c:pt>
                <c:pt idx="199">
                  <c:v>96865</c:v>
                </c:pt>
                <c:pt idx="200">
                  <c:v>96851</c:v>
                </c:pt>
                <c:pt idx="201">
                  <c:v>96838</c:v>
                </c:pt>
                <c:pt idx="202">
                  <c:v>96814</c:v>
                </c:pt>
                <c:pt idx="203">
                  <c:v>96800</c:v>
                </c:pt>
                <c:pt idx="204">
                  <c:v>96791</c:v>
                </c:pt>
                <c:pt idx="205">
                  <c:v>96773</c:v>
                </c:pt>
                <c:pt idx="206">
                  <c:v>96761</c:v>
                </c:pt>
                <c:pt idx="207">
                  <c:v>96750</c:v>
                </c:pt>
                <c:pt idx="208">
                  <c:v>96739</c:v>
                </c:pt>
                <c:pt idx="209">
                  <c:v>96725</c:v>
                </c:pt>
                <c:pt idx="210">
                  <c:v>96718</c:v>
                </c:pt>
                <c:pt idx="211">
                  <c:v>96707</c:v>
                </c:pt>
                <c:pt idx="212">
                  <c:v>96693</c:v>
                </c:pt>
                <c:pt idx="213">
                  <c:v>96682</c:v>
                </c:pt>
                <c:pt idx="214">
                  <c:v>96669</c:v>
                </c:pt>
                <c:pt idx="215">
                  <c:v>96658</c:v>
                </c:pt>
                <c:pt idx="216">
                  <c:v>96647</c:v>
                </c:pt>
                <c:pt idx="217">
                  <c:v>96635</c:v>
                </c:pt>
                <c:pt idx="218">
                  <c:v>96622</c:v>
                </c:pt>
                <c:pt idx="219">
                  <c:v>96600</c:v>
                </c:pt>
                <c:pt idx="220">
                  <c:v>96582</c:v>
                </c:pt>
                <c:pt idx="221">
                  <c:v>96551</c:v>
                </c:pt>
                <c:pt idx="222">
                  <c:v>96507</c:v>
                </c:pt>
                <c:pt idx="223">
                  <c:v>96454</c:v>
                </c:pt>
                <c:pt idx="224">
                  <c:v>96357</c:v>
                </c:pt>
                <c:pt idx="225">
                  <c:v>96221</c:v>
                </c:pt>
                <c:pt idx="226">
                  <c:v>96074</c:v>
                </c:pt>
                <c:pt idx="227">
                  <c:v>95943</c:v>
                </c:pt>
                <c:pt idx="228">
                  <c:v>95799</c:v>
                </c:pt>
                <c:pt idx="229">
                  <c:v>95700</c:v>
                </c:pt>
                <c:pt idx="230">
                  <c:v>95623</c:v>
                </c:pt>
                <c:pt idx="231">
                  <c:v>95580</c:v>
                </c:pt>
                <c:pt idx="232">
                  <c:v>95544</c:v>
                </c:pt>
                <c:pt idx="233">
                  <c:v>95513</c:v>
                </c:pt>
                <c:pt idx="234">
                  <c:v>95484</c:v>
                </c:pt>
                <c:pt idx="235">
                  <c:v>95453</c:v>
                </c:pt>
                <c:pt idx="236">
                  <c:v>95437</c:v>
                </c:pt>
                <c:pt idx="237">
                  <c:v>95425</c:v>
                </c:pt>
                <c:pt idx="238">
                  <c:v>95411</c:v>
                </c:pt>
                <c:pt idx="239">
                  <c:v>95396</c:v>
                </c:pt>
                <c:pt idx="240">
                  <c:v>95390</c:v>
                </c:pt>
                <c:pt idx="241">
                  <c:v>95386</c:v>
                </c:pt>
                <c:pt idx="242">
                  <c:v>95382</c:v>
                </c:pt>
                <c:pt idx="243">
                  <c:v>95377</c:v>
                </c:pt>
                <c:pt idx="244">
                  <c:v>95368</c:v>
                </c:pt>
                <c:pt idx="245">
                  <c:v>95361</c:v>
                </c:pt>
                <c:pt idx="246">
                  <c:v>95356</c:v>
                </c:pt>
                <c:pt idx="247">
                  <c:v>95350</c:v>
                </c:pt>
                <c:pt idx="248">
                  <c:v>95145</c:v>
                </c:pt>
                <c:pt idx="249">
                  <c:v>94442</c:v>
                </c:pt>
                <c:pt idx="250">
                  <c:v>94112</c:v>
                </c:pt>
                <c:pt idx="251">
                  <c:v>93953</c:v>
                </c:pt>
                <c:pt idx="252">
                  <c:v>93854</c:v>
                </c:pt>
                <c:pt idx="253">
                  <c:v>93813</c:v>
                </c:pt>
                <c:pt idx="254">
                  <c:v>93780</c:v>
                </c:pt>
                <c:pt idx="255">
                  <c:v>93761</c:v>
                </c:pt>
                <c:pt idx="256">
                  <c:v>93742</c:v>
                </c:pt>
                <c:pt idx="257">
                  <c:v>93732</c:v>
                </c:pt>
                <c:pt idx="258">
                  <c:v>93720</c:v>
                </c:pt>
                <c:pt idx="259">
                  <c:v>93707</c:v>
                </c:pt>
                <c:pt idx="260">
                  <c:v>93703</c:v>
                </c:pt>
                <c:pt idx="261">
                  <c:v>93696</c:v>
                </c:pt>
                <c:pt idx="262">
                  <c:v>93690</c:v>
                </c:pt>
                <c:pt idx="263">
                  <c:v>93686</c:v>
                </c:pt>
                <c:pt idx="264">
                  <c:v>93681</c:v>
                </c:pt>
                <c:pt idx="265">
                  <c:v>93674</c:v>
                </c:pt>
                <c:pt idx="266">
                  <c:v>93671</c:v>
                </c:pt>
                <c:pt idx="267">
                  <c:v>93668</c:v>
                </c:pt>
                <c:pt idx="268">
                  <c:v>93660</c:v>
                </c:pt>
                <c:pt idx="269">
                  <c:v>93657</c:v>
                </c:pt>
                <c:pt idx="270">
                  <c:v>93655</c:v>
                </c:pt>
                <c:pt idx="271">
                  <c:v>93654</c:v>
                </c:pt>
                <c:pt idx="272">
                  <c:v>93650</c:v>
                </c:pt>
                <c:pt idx="273">
                  <c:v>93647</c:v>
                </c:pt>
                <c:pt idx="274">
                  <c:v>93647</c:v>
                </c:pt>
                <c:pt idx="275">
                  <c:v>93646</c:v>
                </c:pt>
                <c:pt idx="276">
                  <c:v>93644</c:v>
                </c:pt>
                <c:pt idx="277">
                  <c:v>93643</c:v>
                </c:pt>
                <c:pt idx="278">
                  <c:v>93642</c:v>
                </c:pt>
                <c:pt idx="279">
                  <c:v>93642</c:v>
                </c:pt>
                <c:pt idx="280">
                  <c:v>93641</c:v>
                </c:pt>
                <c:pt idx="281">
                  <c:v>93638</c:v>
                </c:pt>
                <c:pt idx="282">
                  <c:v>93636</c:v>
                </c:pt>
                <c:pt idx="283">
                  <c:v>93636</c:v>
                </c:pt>
                <c:pt idx="284">
                  <c:v>93635</c:v>
                </c:pt>
                <c:pt idx="285">
                  <c:v>93635</c:v>
                </c:pt>
                <c:pt idx="286">
                  <c:v>93635</c:v>
                </c:pt>
                <c:pt idx="287">
                  <c:v>93634</c:v>
                </c:pt>
                <c:pt idx="288">
                  <c:v>93634</c:v>
                </c:pt>
                <c:pt idx="289">
                  <c:v>93634</c:v>
                </c:pt>
                <c:pt idx="290">
                  <c:v>93633</c:v>
                </c:pt>
                <c:pt idx="291">
                  <c:v>93632</c:v>
                </c:pt>
                <c:pt idx="292">
                  <c:v>93632</c:v>
                </c:pt>
                <c:pt idx="293">
                  <c:v>93632</c:v>
                </c:pt>
                <c:pt idx="294">
                  <c:v>93632</c:v>
                </c:pt>
                <c:pt idx="295">
                  <c:v>93630</c:v>
                </c:pt>
                <c:pt idx="296">
                  <c:v>93628</c:v>
                </c:pt>
                <c:pt idx="297">
                  <c:v>93628</c:v>
                </c:pt>
                <c:pt idx="298">
                  <c:v>93627</c:v>
                </c:pt>
                <c:pt idx="299">
                  <c:v>93627</c:v>
                </c:pt>
                <c:pt idx="300">
                  <c:v>93627</c:v>
                </c:pt>
                <c:pt idx="301">
                  <c:v>93626</c:v>
                </c:pt>
                <c:pt idx="302">
                  <c:v>93626</c:v>
                </c:pt>
                <c:pt idx="303">
                  <c:v>93625</c:v>
                </c:pt>
                <c:pt idx="304">
                  <c:v>93625</c:v>
                </c:pt>
                <c:pt idx="305">
                  <c:v>93625</c:v>
                </c:pt>
                <c:pt idx="306">
                  <c:v>93625</c:v>
                </c:pt>
                <c:pt idx="307">
                  <c:v>93624</c:v>
                </c:pt>
                <c:pt idx="308">
                  <c:v>93623</c:v>
                </c:pt>
                <c:pt idx="309">
                  <c:v>93623</c:v>
                </c:pt>
                <c:pt idx="310">
                  <c:v>93621</c:v>
                </c:pt>
                <c:pt idx="311">
                  <c:v>93621</c:v>
                </c:pt>
                <c:pt idx="312">
                  <c:v>93620</c:v>
                </c:pt>
                <c:pt idx="313">
                  <c:v>93620</c:v>
                </c:pt>
                <c:pt idx="314">
                  <c:v>93620</c:v>
                </c:pt>
                <c:pt idx="315">
                  <c:v>93620</c:v>
                </c:pt>
                <c:pt idx="316">
                  <c:v>93620</c:v>
                </c:pt>
                <c:pt idx="317">
                  <c:v>93620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74-46E5-A58D-875035AF38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997080"/>
        <c:axId val="433995112"/>
      </c:scatterChart>
      <c:valAx>
        <c:axId val="433997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995112"/>
        <c:crosses val="autoZero"/>
        <c:crossBetween val="midCat"/>
      </c:valAx>
      <c:valAx>
        <c:axId val="43399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9970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 and aperture vs RFQ length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geometry!$A$2:$B$320</c:f>
              <c:multiLvlStrCache>
                <c:ptCount val="319"/>
                <c:lvl>
                  <c:pt idx="0">
                    <c:v>0</c:v>
                  </c:pt>
                  <c:pt idx="1">
                    <c:v>1R</c:v>
                  </c:pt>
                  <c:pt idx="2">
                    <c:v>2R</c:v>
                  </c:pt>
                  <c:pt idx="3">
                    <c:v>3R</c:v>
                  </c:pt>
                  <c:pt idx="4">
                    <c:v>4R</c:v>
                  </c:pt>
                  <c:pt idx="5">
                    <c:v>5R</c:v>
                  </c:pt>
                  <c:pt idx="6">
                    <c:v>6R</c:v>
                  </c:pt>
                  <c:pt idx="7">
                    <c:v>7</c:v>
                  </c:pt>
                  <c:pt idx="8">
                    <c:v>8</c:v>
                  </c:pt>
                  <c:pt idx="9">
                    <c:v>9</c:v>
                  </c:pt>
                  <c:pt idx="10">
                    <c:v>10</c:v>
                  </c:pt>
                  <c:pt idx="11">
                    <c:v>11</c:v>
                  </c:pt>
                  <c:pt idx="12">
                    <c:v>12</c:v>
                  </c:pt>
                  <c:pt idx="13">
                    <c:v>13</c:v>
                  </c:pt>
                  <c:pt idx="14">
                    <c:v>14</c:v>
                  </c:pt>
                  <c:pt idx="15">
                    <c:v>15</c:v>
                  </c:pt>
                  <c:pt idx="16">
                    <c:v>16</c:v>
                  </c:pt>
                  <c:pt idx="17">
                    <c:v>17</c:v>
                  </c:pt>
                  <c:pt idx="18">
                    <c:v>18</c:v>
                  </c:pt>
                  <c:pt idx="19">
                    <c:v>19</c:v>
                  </c:pt>
                  <c:pt idx="20">
                    <c:v>20</c:v>
                  </c:pt>
                  <c:pt idx="21">
                    <c:v>21</c:v>
                  </c:pt>
                  <c:pt idx="22">
                    <c:v>22</c:v>
                  </c:pt>
                  <c:pt idx="23">
                    <c:v>23</c:v>
                  </c:pt>
                  <c:pt idx="24">
                    <c:v>24</c:v>
                  </c:pt>
                  <c:pt idx="25">
                    <c:v>25</c:v>
                  </c:pt>
                  <c:pt idx="26">
                    <c:v>26</c:v>
                  </c:pt>
                  <c:pt idx="27">
                    <c:v>27</c:v>
                  </c:pt>
                  <c:pt idx="28">
                    <c:v>28</c:v>
                  </c:pt>
                  <c:pt idx="29">
                    <c:v>29</c:v>
                  </c:pt>
                  <c:pt idx="30">
                    <c:v>30</c:v>
                  </c:pt>
                  <c:pt idx="31">
                    <c:v>31</c:v>
                  </c:pt>
                  <c:pt idx="32">
                    <c:v>32</c:v>
                  </c:pt>
                  <c:pt idx="33">
                    <c:v>33</c:v>
                  </c:pt>
                  <c:pt idx="34">
                    <c:v>34</c:v>
                  </c:pt>
                  <c:pt idx="35">
                    <c:v>35</c:v>
                  </c:pt>
                  <c:pt idx="36">
                    <c:v>36</c:v>
                  </c:pt>
                  <c:pt idx="37">
                    <c:v>37</c:v>
                  </c:pt>
                  <c:pt idx="38">
                    <c:v>38</c:v>
                  </c:pt>
                  <c:pt idx="39">
                    <c:v>39</c:v>
                  </c:pt>
                  <c:pt idx="40">
                    <c:v>40</c:v>
                  </c:pt>
                  <c:pt idx="41">
                    <c:v>41</c:v>
                  </c:pt>
                  <c:pt idx="42">
                    <c:v>42</c:v>
                  </c:pt>
                  <c:pt idx="43">
                    <c:v>43</c:v>
                  </c:pt>
                  <c:pt idx="44">
                    <c:v>44</c:v>
                  </c:pt>
                  <c:pt idx="45">
                    <c:v>45</c:v>
                  </c:pt>
                  <c:pt idx="46">
                    <c:v>46</c:v>
                  </c:pt>
                  <c:pt idx="47">
                    <c:v>47</c:v>
                  </c:pt>
                  <c:pt idx="48">
                    <c:v>48</c:v>
                  </c:pt>
                  <c:pt idx="49">
                    <c:v>49</c:v>
                  </c:pt>
                  <c:pt idx="50">
                    <c:v>50</c:v>
                  </c:pt>
                  <c:pt idx="51">
                    <c:v>51</c:v>
                  </c:pt>
                  <c:pt idx="52">
                    <c:v>52</c:v>
                  </c:pt>
                  <c:pt idx="53">
                    <c:v>53</c:v>
                  </c:pt>
                  <c:pt idx="54">
                    <c:v>54</c:v>
                  </c:pt>
                  <c:pt idx="55">
                    <c:v>55</c:v>
                  </c:pt>
                  <c:pt idx="56">
                    <c:v>56</c:v>
                  </c:pt>
                  <c:pt idx="57">
                    <c:v>57</c:v>
                  </c:pt>
                  <c:pt idx="58">
                    <c:v>58</c:v>
                  </c:pt>
                  <c:pt idx="59">
                    <c:v>59</c:v>
                  </c:pt>
                  <c:pt idx="60">
                    <c:v>60</c:v>
                  </c:pt>
                  <c:pt idx="61">
                    <c:v>61</c:v>
                  </c:pt>
                  <c:pt idx="62">
                    <c:v>62</c:v>
                  </c:pt>
                  <c:pt idx="63">
                    <c:v>63</c:v>
                  </c:pt>
                  <c:pt idx="64">
                    <c:v>64</c:v>
                  </c:pt>
                  <c:pt idx="65">
                    <c:v>65</c:v>
                  </c:pt>
                  <c:pt idx="66">
                    <c:v>66</c:v>
                  </c:pt>
                  <c:pt idx="67">
                    <c:v>67</c:v>
                  </c:pt>
                  <c:pt idx="68">
                    <c:v>68</c:v>
                  </c:pt>
                  <c:pt idx="69">
                    <c:v>69</c:v>
                  </c:pt>
                  <c:pt idx="70">
                    <c:v>70</c:v>
                  </c:pt>
                  <c:pt idx="71">
                    <c:v>71</c:v>
                  </c:pt>
                  <c:pt idx="72">
                    <c:v>72</c:v>
                  </c:pt>
                  <c:pt idx="73">
                    <c:v>73</c:v>
                  </c:pt>
                  <c:pt idx="74">
                    <c:v>74</c:v>
                  </c:pt>
                  <c:pt idx="75">
                    <c:v>75</c:v>
                  </c:pt>
                  <c:pt idx="76">
                    <c:v>76</c:v>
                  </c:pt>
                  <c:pt idx="77">
                    <c:v>77</c:v>
                  </c:pt>
                  <c:pt idx="78">
                    <c:v>78</c:v>
                  </c:pt>
                  <c:pt idx="79">
                    <c:v>79</c:v>
                  </c:pt>
                  <c:pt idx="80">
                    <c:v>80</c:v>
                  </c:pt>
                  <c:pt idx="81">
                    <c:v>81</c:v>
                  </c:pt>
                  <c:pt idx="82">
                    <c:v>82</c:v>
                  </c:pt>
                  <c:pt idx="83">
                    <c:v>83</c:v>
                  </c:pt>
                  <c:pt idx="84">
                    <c:v>84</c:v>
                  </c:pt>
                  <c:pt idx="85">
                    <c:v>85</c:v>
                  </c:pt>
                  <c:pt idx="86">
                    <c:v>86</c:v>
                  </c:pt>
                  <c:pt idx="87">
                    <c:v>87</c:v>
                  </c:pt>
                  <c:pt idx="88">
                    <c:v>88</c:v>
                  </c:pt>
                  <c:pt idx="89">
                    <c:v>89</c:v>
                  </c:pt>
                  <c:pt idx="90">
                    <c:v>90</c:v>
                  </c:pt>
                  <c:pt idx="91">
                    <c:v>91</c:v>
                  </c:pt>
                  <c:pt idx="92">
                    <c:v>92</c:v>
                  </c:pt>
                  <c:pt idx="93">
                    <c:v>93</c:v>
                  </c:pt>
                  <c:pt idx="94">
                    <c:v>94</c:v>
                  </c:pt>
                  <c:pt idx="95">
                    <c:v>95</c:v>
                  </c:pt>
                  <c:pt idx="96">
                    <c:v>96</c:v>
                  </c:pt>
                  <c:pt idx="97">
                    <c:v>97</c:v>
                  </c:pt>
                  <c:pt idx="98">
                    <c:v>98</c:v>
                  </c:pt>
                  <c:pt idx="99">
                    <c:v>99</c:v>
                  </c:pt>
                  <c:pt idx="100">
                    <c:v>100</c:v>
                  </c:pt>
                  <c:pt idx="101">
                    <c:v>101</c:v>
                  </c:pt>
                  <c:pt idx="102">
                    <c:v>102</c:v>
                  </c:pt>
                  <c:pt idx="103">
                    <c:v>103</c:v>
                  </c:pt>
                  <c:pt idx="104">
                    <c:v>104</c:v>
                  </c:pt>
                  <c:pt idx="105">
                    <c:v>105</c:v>
                  </c:pt>
                  <c:pt idx="106">
                    <c:v>106</c:v>
                  </c:pt>
                  <c:pt idx="107">
                    <c:v>107</c:v>
                  </c:pt>
                  <c:pt idx="108">
                    <c:v>108</c:v>
                  </c:pt>
                  <c:pt idx="109">
                    <c:v>109</c:v>
                  </c:pt>
                  <c:pt idx="110">
                    <c:v>110</c:v>
                  </c:pt>
                  <c:pt idx="111">
                    <c:v>111</c:v>
                  </c:pt>
                  <c:pt idx="112">
                    <c:v>112</c:v>
                  </c:pt>
                  <c:pt idx="113">
                    <c:v>113</c:v>
                  </c:pt>
                  <c:pt idx="114">
                    <c:v>114</c:v>
                  </c:pt>
                  <c:pt idx="115">
                    <c:v>115</c:v>
                  </c:pt>
                  <c:pt idx="116">
                    <c:v>116</c:v>
                  </c:pt>
                  <c:pt idx="117">
                    <c:v>117</c:v>
                  </c:pt>
                  <c:pt idx="118">
                    <c:v>118</c:v>
                  </c:pt>
                  <c:pt idx="119">
                    <c:v>119</c:v>
                  </c:pt>
                  <c:pt idx="120">
                    <c:v>120</c:v>
                  </c:pt>
                  <c:pt idx="121">
                    <c:v>121</c:v>
                  </c:pt>
                  <c:pt idx="122">
                    <c:v>122</c:v>
                  </c:pt>
                  <c:pt idx="123">
                    <c:v>123</c:v>
                  </c:pt>
                  <c:pt idx="124">
                    <c:v>124</c:v>
                  </c:pt>
                  <c:pt idx="125">
                    <c:v>125</c:v>
                  </c:pt>
                  <c:pt idx="126">
                    <c:v>126</c:v>
                  </c:pt>
                  <c:pt idx="127">
                    <c:v>127</c:v>
                  </c:pt>
                  <c:pt idx="128">
                    <c:v>128</c:v>
                  </c:pt>
                  <c:pt idx="129">
                    <c:v>129</c:v>
                  </c:pt>
                  <c:pt idx="130">
                    <c:v>130</c:v>
                  </c:pt>
                  <c:pt idx="131">
                    <c:v>131</c:v>
                  </c:pt>
                  <c:pt idx="132">
                    <c:v>132</c:v>
                  </c:pt>
                  <c:pt idx="133">
                    <c:v>133</c:v>
                  </c:pt>
                  <c:pt idx="134">
                    <c:v>134</c:v>
                  </c:pt>
                  <c:pt idx="135">
                    <c:v>135</c:v>
                  </c:pt>
                  <c:pt idx="136">
                    <c:v>136</c:v>
                  </c:pt>
                  <c:pt idx="137">
                    <c:v>137</c:v>
                  </c:pt>
                  <c:pt idx="138">
                    <c:v>138</c:v>
                  </c:pt>
                  <c:pt idx="139">
                    <c:v>139</c:v>
                  </c:pt>
                  <c:pt idx="140">
                    <c:v>140</c:v>
                  </c:pt>
                  <c:pt idx="141">
                    <c:v>141</c:v>
                  </c:pt>
                  <c:pt idx="142">
                    <c:v>142</c:v>
                  </c:pt>
                  <c:pt idx="143">
                    <c:v>143</c:v>
                  </c:pt>
                  <c:pt idx="144">
                    <c:v>144</c:v>
                  </c:pt>
                  <c:pt idx="145">
                    <c:v>145</c:v>
                  </c:pt>
                  <c:pt idx="146">
                    <c:v>146</c:v>
                  </c:pt>
                  <c:pt idx="147">
                    <c:v>147</c:v>
                  </c:pt>
                  <c:pt idx="148">
                    <c:v>148</c:v>
                  </c:pt>
                  <c:pt idx="149">
                    <c:v>149</c:v>
                  </c:pt>
                  <c:pt idx="150">
                    <c:v>150</c:v>
                  </c:pt>
                  <c:pt idx="151">
                    <c:v>151</c:v>
                  </c:pt>
                  <c:pt idx="152">
                    <c:v>152</c:v>
                  </c:pt>
                  <c:pt idx="153">
                    <c:v>153</c:v>
                  </c:pt>
                  <c:pt idx="154">
                    <c:v>154</c:v>
                  </c:pt>
                  <c:pt idx="155">
                    <c:v>155</c:v>
                  </c:pt>
                  <c:pt idx="156">
                    <c:v>156</c:v>
                  </c:pt>
                  <c:pt idx="157">
                    <c:v>157</c:v>
                  </c:pt>
                  <c:pt idx="158">
                    <c:v>158</c:v>
                  </c:pt>
                  <c:pt idx="159">
                    <c:v>159</c:v>
                  </c:pt>
                  <c:pt idx="160">
                    <c:v>160</c:v>
                  </c:pt>
                  <c:pt idx="161">
                    <c:v>161</c:v>
                  </c:pt>
                  <c:pt idx="162">
                    <c:v>162</c:v>
                  </c:pt>
                  <c:pt idx="163">
                    <c:v>163</c:v>
                  </c:pt>
                  <c:pt idx="164">
                    <c:v>164</c:v>
                  </c:pt>
                  <c:pt idx="165">
                    <c:v>165</c:v>
                  </c:pt>
                  <c:pt idx="166">
                    <c:v>166</c:v>
                  </c:pt>
                  <c:pt idx="167">
                    <c:v>167</c:v>
                  </c:pt>
                  <c:pt idx="168">
                    <c:v>168</c:v>
                  </c:pt>
                  <c:pt idx="169">
                    <c:v>169</c:v>
                  </c:pt>
                  <c:pt idx="170">
                    <c:v>170</c:v>
                  </c:pt>
                  <c:pt idx="171">
                    <c:v>171</c:v>
                  </c:pt>
                  <c:pt idx="172">
                    <c:v>172</c:v>
                  </c:pt>
                  <c:pt idx="173">
                    <c:v>173</c:v>
                  </c:pt>
                  <c:pt idx="174">
                    <c:v>174</c:v>
                  </c:pt>
                  <c:pt idx="175">
                    <c:v>175</c:v>
                  </c:pt>
                  <c:pt idx="176">
                    <c:v>176</c:v>
                  </c:pt>
                  <c:pt idx="177">
                    <c:v>177</c:v>
                  </c:pt>
                  <c:pt idx="178">
                    <c:v>178</c:v>
                  </c:pt>
                  <c:pt idx="179">
                    <c:v>179</c:v>
                  </c:pt>
                  <c:pt idx="180">
                    <c:v>180</c:v>
                  </c:pt>
                  <c:pt idx="181">
                    <c:v>181</c:v>
                  </c:pt>
                  <c:pt idx="182">
                    <c:v>182</c:v>
                  </c:pt>
                  <c:pt idx="183">
                    <c:v>183</c:v>
                  </c:pt>
                  <c:pt idx="184">
                    <c:v>184</c:v>
                  </c:pt>
                  <c:pt idx="185">
                    <c:v>185</c:v>
                  </c:pt>
                  <c:pt idx="186">
                    <c:v>186</c:v>
                  </c:pt>
                  <c:pt idx="187">
                    <c:v>187</c:v>
                  </c:pt>
                  <c:pt idx="188">
                    <c:v>188</c:v>
                  </c:pt>
                  <c:pt idx="189">
                    <c:v>189</c:v>
                  </c:pt>
                  <c:pt idx="190">
                    <c:v>190</c:v>
                  </c:pt>
                  <c:pt idx="191">
                    <c:v>191</c:v>
                  </c:pt>
                  <c:pt idx="192">
                    <c:v>192</c:v>
                  </c:pt>
                  <c:pt idx="193">
                    <c:v>193</c:v>
                  </c:pt>
                  <c:pt idx="194">
                    <c:v>194</c:v>
                  </c:pt>
                  <c:pt idx="195">
                    <c:v>195</c:v>
                  </c:pt>
                  <c:pt idx="196">
                    <c:v>196</c:v>
                  </c:pt>
                  <c:pt idx="197">
                    <c:v>197</c:v>
                  </c:pt>
                  <c:pt idx="198">
                    <c:v>198</c:v>
                  </c:pt>
                  <c:pt idx="199">
                    <c:v>199</c:v>
                  </c:pt>
                  <c:pt idx="200">
                    <c:v>200</c:v>
                  </c:pt>
                  <c:pt idx="201">
                    <c:v>201</c:v>
                  </c:pt>
                  <c:pt idx="202">
                    <c:v>202</c:v>
                  </c:pt>
                  <c:pt idx="203">
                    <c:v>203</c:v>
                  </c:pt>
                  <c:pt idx="204">
                    <c:v>204</c:v>
                  </c:pt>
                  <c:pt idx="205">
                    <c:v>205</c:v>
                  </c:pt>
                  <c:pt idx="206">
                    <c:v>206</c:v>
                  </c:pt>
                  <c:pt idx="207">
                    <c:v>207</c:v>
                  </c:pt>
                  <c:pt idx="208">
                    <c:v>208</c:v>
                  </c:pt>
                  <c:pt idx="209">
                    <c:v>209</c:v>
                  </c:pt>
                  <c:pt idx="210">
                    <c:v>210</c:v>
                  </c:pt>
                  <c:pt idx="211">
                    <c:v>211</c:v>
                  </c:pt>
                  <c:pt idx="212">
                    <c:v>212</c:v>
                  </c:pt>
                  <c:pt idx="213">
                    <c:v>213</c:v>
                  </c:pt>
                  <c:pt idx="214">
                    <c:v>214</c:v>
                  </c:pt>
                  <c:pt idx="215">
                    <c:v>215</c:v>
                  </c:pt>
                  <c:pt idx="216">
                    <c:v>216</c:v>
                  </c:pt>
                  <c:pt idx="217">
                    <c:v>217</c:v>
                  </c:pt>
                  <c:pt idx="218">
                    <c:v>218</c:v>
                  </c:pt>
                  <c:pt idx="219">
                    <c:v>219</c:v>
                  </c:pt>
                  <c:pt idx="220">
                    <c:v>220</c:v>
                  </c:pt>
                  <c:pt idx="221">
                    <c:v>221</c:v>
                  </c:pt>
                  <c:pt idx="222">
                    <c:v>222</c:v>
                  </c:pt>
                  <c:pt idx="223">
                    <c:v>223</c:v>
                  </c:pt>
                  <c:pt idx="224">
                    <c:v>224</c:v>
                  </c:pt>
                  <c:pt idx="225">
                    <c:v>225</c:v>
                  </c:pt>
                  <c:pt idx="226">
                    <c:v>226</c:v>
                  </c:pt>
                  <c:pt idx="227">
                    <c:v>227</c:v>
                  </c:pt>
                  <c:pt idx="228">
                    <c:v>228</c:v>
                  </c:pt>
                  <c:pt idx="229">
                    <c:v>229</c:v>
                  </c:pt>
                  <c:pt idx="230">
                    <c:v>230</c:v>
                  </c:pt>
                  <c:pt idx="231">
                    <c:v>231</c:v>
                  </c:pt>
                  <c:pt idx="232">
                    <c:v>232</c:v>
                  </c:pt>
                  <c:pt idx="233">
                    <c:v>233</c:v>
                  </c:pt>
                  <c:pt idx="234">
                    <c:v>234</c:v>
                  </c:pt>
                  <c:pt idx="235">
                    <c:v>235</c:v>
                  </c:pt>
                  <c:pt idx="236">
                    <c:v>236</c:v>
                  </c:pt>
                  <c:pt idx="237">
                    <c:v>237</c:v>
                  </c:pt>
                  <c:pt idx="238">
                    <c:v>238</c:v>
                  </c:pt>
                  <c:pt idx="239">
                    <c:v>239</c:v>
                  </c:pt>
                  <c:pt idx="240">
                    <c:v>240</c:v>
                  </c:pt>
                  <c:pt idx="241">
                    <c:v>241</c:v>
                  </c:pt>
                  <c:pt idx="242">
                    <c:v>242</c:v>
                  </c:pt>
                  <c:pt idx="243">
                    <c:v>243</c:v>
                  </c:pt>
                  <c:pt idx="244">
                    <c:v>244</c:v>
                  </c:pt>
                  <c:pt idx="245">
                    <c:v>245</c:v>
                  </c:pt>
                  <c:pt idx="246">
                    <c:v>246</c:v>
                  </c:pt>
                  <c:pt idx="247">
                    <c:v>247</c:v>
                  </c:pt>
                  <c:pt idx="248">
                    <c:v>248</c:v>
                  </c:pt>
                  <c:pt idx="249">
                    <c:v>249</c:v>
                  </c:pt>
                  <c:pt idx="250">
                    <c:v>250</c:v>
                  </c:pt>
                  <c:pt idx="251">
                    <c:v>251</c:v>
                  </c:pt>
                  <c:pt idx="252">
                    <c:v>252</c:v>
                  </c:pt>
                  <c:pt idx="253">
                    <c:v>253</c:v>
                  </c:pt>
                  <c:pt idx="254">
                    <c:v>254</c:v>
                  </c:pt>
                  <c:pt idx="255">
                    <c:v>255</c:v>
                  </c:pt>
                  <c:pt idx="256">
                    <c:v>256</c:v>
                  </c:pt>
                  <c:pt idx="257">
                    <c:v>257</c:v>
                  </c:pt>
                  <c:pt idx="258">
                    <c:v>258</c:v>
                  </c:pt>
                  <c:pt idx="259">
                    <c:v>259</c:v>
                  </c:pt>
                  <c:pt idx="260">
                    <c:v>260</c:v>
                  </c:pt>
                  <c:pt idx="261">
                    <c:v>261</c:v>
                  </c:pt>
                  <c:pt idx="262">
                    <c:v>262</c:v>
                  </c:pt>
                  <c:pt idx="263">
                    <c:v>263</c:v>
                  </c:pt>
                  <c:pt idx="264">
                    <c:v>264</c:v>
                  </c:pt>
                  <c:pt idx="265">
                    <c:v>265</c:v>
                  </c:pt>
                  <c:pt idx="266">
                    <c:v>266</c:v>
                  </c:pt>
                  <c:pt idx="267">
                    <c:v>267</c:v>
                  </c:pt>
                  <c:pt idx="268">
                    <c:v>268</c:v>
                  </c:pt>
                  <c:pt idx="269">
                    <c:v>269</c:v>
                  </c:pt>
                  <c:pt idx="270">
                    <c:v>270</c:v>
                  </c:pt>
                  <c:pt idx="271">
                    <c:v>271</c:v>
                  </c:pt>
                  <c:pt idx="272">
                    <c:v>272</c:v>
                  </c:pt>
                  <c:pt idx="273">
                    <c:v>273</c:v>
                  </c:pt>
                  <c:pt idx="274">
                    <c:v>274</c:v>
                  </c:pt>
                  <c:pt idx="275">
                    <c:v>275</c:v>
                  </c:pt>
                  <c:pt idx="276">
                    <c:v>276</c:v>
                  </c:pt>
                  <c:pt idx="277">
                    <c:v>277</c:v>
                  </c:pt>
                  <c:pt idx="278">
                    <c:v>278</c:v>
                  </c:pt>
                  <c:pt idx="279">
                    <c:v>279</c:v>
                  </c:pt>
                  <c:pt idx="280">
                    <c:v>280</c:v>
                  </c:pt>
                  <c:pt idx="281">
                    <c:v>281</c:v>
                  </c:pt>
                  <c:pt idx="282">
                    <c:v>282</c:v>
                  </c:pt>
                  <c:pt idx="283">
                    <c:v>283</c:v>
                  </c:pt>
                  <c:pt idx="284">
                    <c:v>284</c:v>
                  </c:pt>
                  <c:pt idx="285">
                    <c:v>285</c:v>
                  </c:pt>
                  <c:pt idx="286">
                    <c:v>286</c:v>
                  </c:pt>
                  <c:pt idx="287">
                    <c:v>287</c:v>
                  </c:pt>
                  <c:pt idx="288">
                    <c:v>288</c:v>
                  </c:pt>
                  <c:pt idx="289">
                    <c:v>289</c:v>
                  </c:pt>
                  <c:pt idx="290">
                    <c:v>290</c:v>
                  </c:pt>
                  <c:pt idx="291">
                    <c:v>291</c:v>
                  </c:pt>
                  <c:pt idx="292">
                    <c:v>292</c:v>
                  </c:pt>
                  <c:pt idx="293">
                    <c:v>293</c:v>
                  </c:pt>
                  <c:pt idx="294">
                    <c:v>294</c:v>
                  </c:pt>
                  <c:pt idx="295">
                    <c:v>295</c:v>
                  </c:pt>
                  <c:pt idx="296">
                    <c:v>296</c:v>
                  </c:pt>
                  <c:pt idx="297">
                    <c:v>297</c:v>
                  </c:pt>
                  <c:pt idx="298">
                    <c:v>298</c:v>
                  </c:pt>
                  <c:pt idx="299">
                    <c:v>299</c:v>
                  </c:pt>
                  <c:pt idx="300">
                    <c:v>300</c:v>
                  </c:pt>
                  <c:pt idx="301">
                    <c:v>301</c:v>
                  </c:pt>
                  <c:pt idx="302">
                    <c:v>302</c:v>
                  </c:pt>
                  <c:pt idx="303">
                    <c:v>303</c:v>
                  </c:pt>
                  <c:pt idx="304">
                    <c:v>304</c:v>
                  </c:pt>
                  <c:pt idx="305">
                    <c:v>305</c:v>
                  </c:pt>
                  <c:pt idx="306">
                    <c:v>306</c:v>
                  </c:pt>
                  <c:pt idx="307">
                    <c:v>307</c:v>
                  </c:pt>
                  <c:pt idx="308">
                    <c:v>308</c:v>
                  </c:pt>
                  <c:pt idx="309">
                    <c:v>309</c:v>
                  </c:pt>
                  <c:pt idx="310">
                    <c:v>310</c:v>
                  </c:pt>
                  <c:pt idx="311">
                    <c:v>311</c:v>
                  </c:pt>
                  <c:pt idx="312">
                    <c:v>312</c:v>
                  </c:pt>
                  <c:pt idx="313">
                    <c:v>313</c:v>
                  </c:pt>
                  <c:pt idx="314">
                    <c:v>314</c:v>
                  </c:pt>
                  <c:pt idx="315">
                    <c:v>315</c:v>
                  </c:pt>
                  <c:pt idx="316">
                    <c:v>316</c:v>
                  </c:pt>
                  <c:pt idx="317">
                    <c:v>317F</c:v>
                  </c:pt>
                  <c:pt idx="318">
                    <c:v>Cell</c:v>
                  </c:pt>
                </c:lvl>
                <c:lvl>
                  <c:pt idx="0">
                    <c:v>0</c:v>
                  </c:pt>
                  <c:pt idx="1">
                    <c:v>0.42</c:v>
                  </c:pt>
                  <c:pt idx="2">
                    <c:v>0.83</c:v>
                  </c:pt>
                  <c:pt idx="3">
                    <c:v>1.25</c:v>
                  </c:pt>
                  <c:pt idx="4">
                    <c:v>1.67</c:v>
                  </c:pt>
                  <c:pt idx="5">
                    <c:v>2.08</c:v>
                  </c:pt>
                  <c:pt idx="6">
                    <c:v>2.5</c:v>
                  </c:pt>
                  <c:pt idx="7">
                    <c:v>2.92</c:v>
                  </c:pt>
                  <c:pt idx="8">
                    <c:v>3.33</c:v>
                  </c:pt>
                  <c:pt idx="9">
                    <c:v>3.75</c:v>
                  </c:pt>
                  <c:pt idx="10">
                    <c:v>4.17</c:v>
                  </c:pt>
                  <c:pt idx="11">
                    <c:v>4.58</c:v>
                  </c:pt>
                  <c:pt idx="12">
                    <c:v>5</c:v>
                  </c:pt>
                  <c:pt idx="13">
                    <c:v>5.42</c:v>
                  </c:pt>
                  <c:pt idx="14">
                    <c:v>5.83</c:v>
                  </c:pt>
                  <c:pt idx="15">
                    <c:v>6.25</c:v>
                  </c:pt>
                  <c:pt idx="16">
                    <c:v>6.67</c:v>
                  </c:pt>
                  <c:pt idx="17">
                    <c:v>7.08</c:v>
                  </c:pt>
                  <c:pt idx="18">
                    <c:v>7.5</c:v>
                  </c:pt>
                  <c:pt idx="19">
                    <c:v>7.92</c:v>
                  </c:pt>
                  <c:pt idx="20">
                    <c:v>8.33</c:v>
                  </c:pt>
                  <c:pt idx="21">
                    <c:v>8.75</c:v>
                  </c:pt>
                  <c:pt idx="22">
                    <c:v>9.17</c:v>
                  </c:pt>
                  <c:pt idx="23">
                    <c:v>9.58</c:v>
                  </c:pt>
                  <c:pt idx="24">
                    <c:v>10</c:v>
                  </c:pt>
                  <c:pt idx="25">
                    <c:v>10.42</c:v>
                  </c:pt>
                  <c:pt idx="26">
                    <c:v>10.83</c:v>
                  </c:pt>
                  <c:pt idx="27">
                    <c:v>11.25</c:v>
                  </c:pt>
                  <c:pt idx="28">
                    <c:v>11.67</c:v>
                  </c:pt>
                  <c:pt idx="29">
                    <c:v>12.08</c:v>
                  </c:pt>
                  <c:pt idx="30">
                    <c:v>12.5</c:v>
                  </c:pt>
                  <c:pt idx="31">
                    <c:v>12.92</c:v>
                  </c:pt>
                  <c:pt idx="32">
                    <c:v>13.33</c:v>
                  </c:pt>
                  <c:pt idx="33">
                    <c:v>13.75</c:v>
                  </c:pt>
                  <c:pt idx="34">
                    <c:v>14.17</c:v>
                  </c:pt>
                  <c:pt idx="35">
                    <c:v>14.58</c:v>
                  </c:pt>
                  <c:pt idx="36">
                    <c:v>15</c:v>
                  </c:pt>
                  <c:pt idx="37">
                    <c:v>15.42</c:v>
                  </c:pt>
                  <c:pt idx="38">
                    <c:v>15.84</c:v>
                  </c:pt>
                  <c:pt idx="39">
                    <c:v>16.25</c:v>
                  </c:pt>
                  <c:pt idx="40">
                    <c:v>16.67</c:v>
                  </c:pt>
                  <c:pt idx="41">
                    <c:v>17.09</c:v>
                  </c:pt>
                  <c:pt idx="42">
                    <c:v>17.5</c:v>
                  </c:pt>
                  <c:pt idx="43">
                    <c:v>17.92</c:v>
                  </c:pt>
                  <c:pt idx="44">
                    <c:v>18.34</c:v>
                  </c:pt>
                  <c:pt idx="45">
                    <c:v>18.76</c:v>
                  </c:pt>
                  <c:pt idx="46">
                    <c:v>19.18</c:v>
                  </c:pt>
                  <c:pt idx="47">
                    <c:v>19.59</c:v>
                  </c:pt>
                  <c:pt idx="48">
                    <c:v>20.01</c:v>
                  </c:pt>
                  <c:pt idx="49">
                    <c:v>20.43</c:v>
                  </c:pt>
                  <c:pt idx="50">
                    <c:v>20.85</c:v>
                  </c:pt>
                  <c:pt idx="51">
                    <c:v>21.26</c:v>
                  </c:pt>
                  <c:pt idx="52">
                    <c:v>21.68</c:v>
                  </c:pt>
                  <c:pt idx="53">
                    <c:v>22.1</c:v>
                  </c:pt>
                  <c:pt idx="54">
                    <c:v>22.52</c:v>
                  </c:pt>
                  <c:pt idx="55">
                    <c:v>22.94</c:v>
                  </c:pt>
                  <c:pt idx="56">
                    <c:v>23.36</c:v>
                  </c:pt>
                  <c:pt idx="57">
                    <c:v>23.78</c:v>
                  </c:pt>
                  <c:pt idx="58">
                    <c:v>24.19</c:v>
                  </c:pt>
                  <c:pt idx="59">
                    <c:v>24.61</c:v>
                  </c:pt>
                  <c:pt idx="60">
                    <c:v>25.03</c:v>
                  </c:pt>
                  <c:pt idx="61">
                    <c:v>25.45</c:v>
                  </c:pt>
                  <c:pt idx="62">
                    <c:v>25.87</c:v>
                  </c:pt>
                  <c:pt idx="63">
                    <c:v>26.29</c:v>
                  </c:pt>
                  <c:pt idx="64">
                    <c:v>26.71</c:v>
                  </c:pt>
                  <c:pt idx="65">
                    <c:v>27.13</c:v>
                  </c:pt>
                  <c:pt idx="66">
                    <c:v>27.55</c:v>
                  </c:pt>
                  <c:pt idx="67">
                    <c:v>27.97</c:v>
                  </c:pt>
                  <c:pt idx="68">
                    <c:v>28.4</c:v>
                  </c:pt>
                  <c:pt idx="69">
                    <c:v>28.82</c:v>
                  </c:pt>
                  <c:pt idx="70">
                    <c:v>29.24</c:v>
                  </c:pt>
                  <c:pt idx="71">
                    <c:v>29.66</c:v>
                  </c:pt>
                  <c:pt idx="72">
                    <c:v>30.08</c:v>
                  </c:pt>
                  <c:pt idx="73">
                    <c:v>30.5</c:v>
                  </c:pt>
                  <c:pt idx="74">
                    <c:v>30.93</c:v>
                  </c:pt>
                  <c:pt idx="75">
                    <c:v>31.35</c:v>
                  </c:pt>
                  <c:pt idx="76">
                    <c:v>31.77</c:v>
                  </c:pt>
                  <c:pt idx="77">
                    <c:v>32.2</c:v>
                  </c:pt>
                  <c:pt idx="78">
                    <c:v>32.62</c:v>
                  </c:pt>
                  <c:pt idx="79">
                    <c:v>33.04</c:v>
                  </c:pt>
                  <c:pt idx="80">
                    <c:v>33.47</c:v>
                  </c:pt>
                  <c:pt idx="81">
                    <c:v>33.89</c:v>
                  </c:pt>
                  <c:pt idx="82">
                    <c:v>34.32</c:v>
                  </c:pt>
                  <c:pt idx="83">
                    <c:v>34.74</c:v>
                  </c:pt>
                  <c:pt idx="84">
                    <c:v>35.17</c:v>
                  </c:pt>
                  <c:pt idx="85">
                    <c:v>35.6</c:v>
                  </c:pt>
                  <c:pt idx="86">
                    <c:v>36.02</c:v>
                  </c:pt>
                  <c:pt idx="87">
                    <c:v>36.45</c:v>
                  </c:pt>
                  <c:pt idx="88">
                    <c:v>36.88</c:v>
                  </c:pt>
                  <c:pt idx="89">
                    <c:v>37.31</c:v>
                  </c:pt>
                  <c:pt idx="90">
                    <c:v>37.74</c:v>
                  </c:pt>
                  <c:pt idx="91">
                    <c:v>38.16</c:v>
                  </c:pt>
                  <c:pt idx="92">
                    <c:v>38.59</c:v>
                  </c:pt>
                  <c:pt idx="93">
                    <c:v>39.02</c:v>
                  </c:pt>
                  <c:pt idx="94">
                    <c:v>39.45</c:v>
                  </c:pt>
                  <c:pt idx="95">
                    <c:v>39.89</c:v>
                  </c:pt>
                  <c:pt idx="96">
                    <c:v>40.32</c:v>
                  </c:pt>
                  <c:pt idx="97">
                    <c:v>40.75</c:v>
                  </c:pt>
                  <c:pt idx="98">
                    <c:v>41.18</c:v>
                  </c:pt>
                  <c:pt idx="99">
                    <c:v>41.61</c:v>
                  </c:pt>
                  <c:pt idx="100">
                    <c:v>42.05</c:v>
                  </c:pt>
                  <c:pt idx="101">
                    <c:v>42.48</c:v>
                  </c:pt>
                  <c:pt idx="102">
                    <c:v>42.92</c:v>
                  </c:pt>
                  <c:pt idx="103">
                    <c:v>43.35</c:v>
                  </c:pt>
                  <c:pt idx="104">
                    <c:v>43.79</c:v>
                  </c:pt>
                  <c:pt idx="105">
                    <c:v>44.23</c:v>
                  </c:pt>
                  <c:pt idx="106">
                    <c:v>44.66</c:v>
                  </c:pt>
                  <c:pt idx="107">
                    <c:v>45.1</c:v>
                  </c:pt>
                  <c:pt idx="108">
                    <c:v>45.54</c:v>
                  </c:pt>
                  <c:pt idx="109">
                    <c:v>45.98</c:v>
                  </c:pt>
                  <c:pt idx="110">
                    <c:v>46.42</c:v>
                  </c:pt>
                  <c:pt idx="111">
                    <c:v>46.86</c:v>
                  </c:pt>
                  <c:pt idx="112">
                    <c:v>47.3</c:v>
                  </c:pt>
                  <c:pt idx="113">
                    <c:v>47.75</c:v>
                  </c:pt>
                  <c:pt idx="114">
                    <c:v>48.19</c:v>
                  </c:pt>
                  <c:pt idx="115">
                    <c:v>48.63</c:v>
                  </c:pt>
                  <c:pt idx="116">
                    <c:v>49.08</c:v>
                  </c:pt>
                  <c:pt idx="117">
                    <c:v>49.53</c:v>
                  </c:pt>
                  <c:pt idx="118">
                    <c:v>49.97</c:v>
                  </c:pt>
                  <c:pt idx="119">
                    <c:v>50.42</c:v>
                  </c:pt>
                  <c:pt idx="120">
                    <c:v>50.87</c:v>
                  </c:pt>
                  <c:pt idx="121">
                    <c:v>51.32</c:v>
                  </c:pt>
                  <c:pt idx="122">
                    <c:v>51.77</c:v>
                  </c:pt>
                  <c:pt idx="123">
                    <c:v>52.22</c:v>
                  </c:pt>
                  <c:pt idx="124">
                    <c:v>52.67</c:v>
                  </c:pt>
                  <c:pt idx="125">
                    <c:v>53.12</c:v>
                  </c:pt>
                  <c:pt idx="126">
                    <c:v>53.58</c:v>
                  </c:pt>
                  <c:pt idx="127">
                    <c:v>54.03</c:v>
                  </c:pt>
                  <c:pt idx="128">
                    <c:v>54.49</c:v>
                  </c:pt>
                  <c:pt idx="129">
                    <c:v>54.95</c:v>
                  </c:pt>
                  <c:pt idx="130">
                    <c:v>55.41</c:v>
                  </c:pt>
                  <c:pt idx="131">
                    <c:v>55.87</c:v>
                  </c:pt>
                  <c:pt idx="132">
                    <c:v>56.33</c:v>
                  </c:pt>
                  <c:pt idx="133">
                    <c:v>56.79</c:v>
                  </c:pt>
                  <c:pt idx="134">
                    <c:v>57.25</c:v>
                  </c:pt>
                  <c:pt idx="135">
                    <c:v>57.72</c:v>
                  </c:pt>
                  <c:pt idx="136">
                    <c:v>58.18</c:v>
                  </c:pt>
                  <c:pt idx="137">
                    <c:v>58.65</c:v>
                  </c:pt>
                  <c:pt idx="138">
                    <c:v>59.12</c:v>
                  </c:pt>
                  <c:pt idx="139">
                    <c:v>59.58</c:v>
                  </c:pt>
                  <c:pt idx="140">
                    <c:v>60.06</c:v>
                  </c:pt>
                  <c:pt idx="141">
                    <c:v>60.53</c:v>
                  </c:pt>
                  <c:pt idx="142">
                    <c:v>61</c:v>
                  </c:pt>
                  <c:pt idx="143">
                    <c:v>61.48</c:v>
                  </c:pt>
                  <c:pt idx="144">
                    <c:v>61.95</c:v>
                  </c:pt>
                  <c:pt idx="145">
                    <c:v>62.43</c:v>
                  </c:pt>
                  <c:pt idx="146">
                    <c:v>62.91</c:v>
                  </c:pt>
                  <c:pt idx="147">
                    <c:v>63.39</c:v>
                  </c:pt>
                  <c:pt idx="148">
                    <c:v>63.88</c:v>
                  </c:pt>
                  <c:pt idx="149">
                    <c:v>64.36</c:v>
                  </c:pt>
                  <c:pt idx="150">
                    <c:v>64.85</c:v>
                  </c:pt>
                  <c:pt idx="151">
                    <c:v>65.34</c:v>
                  </c:pt>
                  <c:pt idx="152">
                    <c:v>65.83</c:v>
                  </c:pt>
                  <c:pt idx="153">
                    <c:v>66.32</c:v>
                  </c:pt>
                  <c:pt idx="154">
                    <c:v>66.82</c:v>
                  </c:pt>
                  <c:pt idx="155">
                    <c:v>67.32</c:v>
                  </c:pt>
                  <c:pt idx="156">
                    <c:v>67.82</c:v>
                  </c:pt>
                  <c:pt idx="157">
                    <c:v>68.32</c:v>
                  </c:pt>
                  <c:pt idx="158">
                    <c:v>68.83</c:v>
                  </c:pt>
                  <c:pt idx="159">
                    <c:v>69.34</c:v>
                  </c:pt>
                  <c:pt idx="160">
                    <c:v>69.85</c:v>
                  </c:pt>
                  <c:pt idx="161">
                    <c:v>70.36</c:v>
                  </c:pt>
                  <c:pt idx="162">
                    <c:v>70.88</c:v>
                  </c:pt>
                  <c:pt idx="163">
                    <c:v>71.4</c:v>
                  </c:pt>
                  <c:pt idx="164">
                    <c:v>71.93</c:v>
                  </c:pt>
                  <c:pt idx="165">
                    <c:v>72.46</c:v>
                  </c:pt>
                  <c:pt idx="166">
                    <c:v>72.99</c:v>
                  </c:pt>
                  <c:pt idx="167">
                    <c:v>73.52</c:v>
                  </c:pt>
                  <c:pt idx="168">
                    <c:v>74.06</c:v>
                  </c:pt>
                  <c:pt idx="169">
                    <c:v>74.61</c:v>
                  </c:pt>
                  <c:pt idx="170">
                    <c:v>75.16</c:v>
                  </c:pt>
                  <c:pt idx="171">
                    <c:v>75.71</c:v>
                  </c:pt>
                  <c:pt idx="172">
                    <c:v>76.26</c:v>
                  </c:pt>
                  <c:pt idx="173">
                    <c:v>76.82</c:v>
                  </c:pt>
                  <c:pt idx="174">
                    <c:v>77.39</c:v>
                  </c:pt>
                  <c:pt idx="175">
                    <c:v>77.96</c:v>
                  </c:pt>
                  <c:pt idx="176">
                    <c:v>78.54</c:v>
                  </c:pt>
                  <c:pt idx="177">
                    <c:v>79.12</c:v>
                  </c:pt>
                  <c:pt idx="178">
                    <c:v>79.7</c:v>
                  </c:pt>
                  <c:pt idx="179">
                    <c:v>80.29</c:v>
                  </c:pt>
                  <c:pt idx="180">
                    <c:v>80.89</c:v>
                  </c:pt>
                  <c:pt idx="181">
                    <c:v>81.49</c:v>
                  </c:pt>
                  <c:pt idx="182">
                    <c:v>82.1</c:v>
                  </c:pt>
                  <c:pt idx="183">
                    <c:v>82.72</c:v>
                  </c:pt>
                  <c:pt idx="184">
                    <c:v>83.34</c:v>
                  </c:pt>
                  <c:pt idx="185">
                    <c:v>83.96</c:v>
                  </c:pt>
                  <c:pt idx="186">
                    <c:v>84.6</c:v>
                  </c:pt>
                  <c:pt idx="187">
                    <c:v>85.24</c:v>
                  </c:pt>
                  <c:pt idx="188">
                    <c:v>85.89</c:v>
                  </c:pt>
                  <c:pt idx="189">
                    <c:v>86.55</c:v>
                  </c:pt>
                  <c:pt idx="190">
                    <c:v>87.21</c:v>
                  </c:pt>
                  <c:pt idx="191">
                    <c:v>87.88</c:v>
                  </c:pt>
                  <c:pt idx="192">
                    <c:v>88.56</c:v>
                  </c:pt>
                  <c:pt idx="193">
                    <c:v>89.25</c:v>
                  </c:pt>
                  <c:pt idx="194">
                    <c:v>89.95</c:v>
                  </c:pt>
                  <c:pt idx="195">
                    <c:v>90.65</c:v>
                  </c:pt>
                  <c:pt idx="196">
                    <c:v>91.37</c:v>
                  </c:pt>
                  <c:pt idx="197">
                    <c:v>92.1</c:v>
                  </c:pt>
                  <c:pt idx="198">
                    <c:v>92.83</c:v>
                  </c:pt>
                  <c:pt idx="199">
                    <c:v>93.58</c:v>
                  </c:pt>
                  <c:pt idx="200">
                    <c:v>94.34</c:v>
                  </c:pt>
                  <c:pt idx="201">
                    <c:v>95.11</c:v>
                  </c:pt>
                  <c:pt idx="202">
                    <c:v>95.89</c:v>
                  </c:pt>
                  <c:pt idx="203">
                    <c:v>96.68</c:v>
                  </c:pt>
                  <c:pt idx="204">
                    <c:v>97.49</c:v>
                  </c:pt>
                  <c:pt idx="205">
                    <c:v>98.3</c:v>
                  </c:pt>
                  <c:pt idx="206">
                    <c:v>99.14</c:v>
                  </c:pt>
                  <c:pt idx="207">
                    <c:v>99.99</c:v>
                  </c:pt>
                  <c:pt idx="208">
                    <c:v>100.85</c:v>
                  </c:pt>
                  <c:pt idx="209">
                    <c:v>101.73</c:v>
                  </c:pt>
                  <c:pt idx="210">
                    <c:v>102.62</c:v>
                  </c:pt>
                  <c:pt idx="211">
                    <c:v>103.53</c:v>
                  </c:pt>
                  <c:pt idx="212">
                    <c:v>104.46</c:v>
                  </c:pt>
                  <c:pt idx="213">
                    <c:v>105.41</c:v>
                  </c:pt>
                  <c:pt idx="214">
                    <c:v>106.38</c:v>
                  </c:pt>
                  <c:pt idx="215">
                    <c:v>107.37</c:v>
                  </c:pt>
                  <c:pt idx="216">
                    <c:v>108.38</c:v>
                  </c:pt>
                  <c:pt idx="217">
                    <c:v>109.41</c:v>
                  </c:pt>
                  <c:pt idx="218">
                    <c:v>110.46</c:v>
                  </c:pt>
                  <c:pt idx="219">
                    <c:v>111.55</c:v>
                  </c:pt>
                  <c:pt idx="220">
                    <c:v>112.65</c:v>
                  </c:pt>
                  <c:pt idx="221">
                    <c:v>113.79</c:v>
                  </c:pt>
                  <c:pt idx="222">
                    <c:v>114.96</c:v>
                  </c:pt>
                  <c:pt idx="223">
                    <c:v>116.15</c:v>
                  </c:pt>
                  <c:pt idx="224">
                    <c:v>117.38</c:v>
                  </c:pt>
                  <c:pt idx="225">
                    <c:v>118.65</c:v>
                  </c:pt>
                  <c:pt idx="226">
                    <c:v>119.95</c:v>
                  </c:pt>
                  <c:pt idx="227">
                    <c:v>121.29</c:v>
                  </c:pt>
                  <c:pt idx="228">
                    <c:v>122.66</c:v>
                  </c:pt>
                  <c:pt idx="229">
                    <c:v>124.06</c:v>
                  </c:pt>
                  <c:pt idx="230">
                    <c:v>125.5</c:v>
                  </c:pt>
                  <c:pt idx="231">
                    <c:v>126.97</c:v>
                  </c:pt>
                  <c:pt idx="232">
                    <c:v>128.48</c:v>
                  </c:pt>
                  <c:pt idx="233">
                    <c:v>130.02</c:v>
                  </c:pt>
                  <c:pt idx="234">
                    <c:v>131.59</c:v>
                  </c:pt>
                  <c:pt idx="235">
                    <c:v>133.19</c:v>
                  </c:pt>
                  <c:pt idx="236">
                    <c:v>134.83</c:v>
                  </c:pt>
                  <c:pt idx="237">
                    <c:v>136.49</c:v>
                  </c:pt>
                  <c:pt idx="238">
                    <c:v>138.18</c:v>
                  </c:pt>
                  <c:pt idx="239">
                    <c:v>139.91</c:v>
                  </c:pt>
                  <c:pt idx="240">
                    <c:v>141.66</c:v>
                  </c:pt>
                  <c:pt idx="241">
                    <c:v>143.45</c:v>
                  </c:pt>
                  <c:pt idx="242">
                    <c:v>145.26</c:v>
                  </c:pt>
                  <c:pt idx="243">
                    <c:v>147.1</c:v>
                  </c:pt>
                  <c:pt idx="244">
                    <c:v>148.97</c:v>
                  </c:pt>
                  <c:pt idx="245">
                    <c:v>150.86</c:v>
                  </c:pt>
                  <c:pt idx="246">
                    <c:v>152.79</c:v>
                  </c:pt>
                  <c:pt idx="247">
                    <c:v>154.74</c:v>
                  </c:pt>
                  <c:pt idx="248">
                    <c:v>156.72</c:v>
                  </c:pt>
                  <c:pt idx="249">
                    <c:v>158.72</c:v>
                  </c:pt>
                  <c:pt idx="250">
                    <c:v>160.75</c:v>
                  </c:pt>
                  <c:pt idx="251">
                    <c:v>162.8</c:v>
                  </c:pt>
                  <c:pt idx="252">
                    <c:v>164.89</c:v>
                  </c:pt>
                  <c:pt idx="253">
                    <c:v>166.99</c:v>
                  </c:pt>
                  <c:pt idx="254">
                    <c:v>169.12</c:v>
                  </c:pt>
                  <c:pt idx="255">
                    <c:v>171.28</c:v>
                  </c:pt>
                  <c:pt idx="256">
                    <c:v>173.46</c:v>
                  </c:pt>
                  <c:pt idx="257">
                    <c:v>175.67</c:v>
                  </c:pt>
                  <c:pt idx="258">
                    <c:v>177.9</c:v>
                  </c:pt>
                  <c:pt idx="259">
                    <c:v>180.15</c:v>
                  </c:pt>
                  <c:pt idx="260">
                    <c:v>182.43</c:v>
                  </c:pt>
                  <c:pt idx="261">
                    <c:v>184.73</c:v>
                  </c:pt>
                  <c:pt idx="262">
                    <c:v>187.05</c:v>
                  </c:pt>
                  <c:pt idx="263">
                    <c:v>189.4</c:v>
                  </c:pt>
                  <c:pt idx="264">
                    <c:v>191.77</c:v>
                  </c:pt>
                  <c:pt idx="265">
                    <c:v>194.16</c:v>
                  </c:pt>
                  <c:pt idx="266">
                    <c:v>196.58</c:v>
                  </c:pt>
                  <c:pt idx="267">
                    <c:v>199.01</c:v>
                  </c:pt>
                  <c:pt idx="268">
                    <c:v>201.47</c:v>
                  </c:pt>
                  <c:pt idx="269">
                    <c:v>203.96</c:v>
                  </c:pt>
                  <c:pt idx="270">
                    <c:v>206.46</c:v>
                  </c:pt>
                  <c:pt idx="271">
                    <c:v>208.99</c:v>
                  </c:pt>
                  <c:pt idx="272">
                    <c:v>211.53</c:v>
                  </c:pt>
                  <c:pt idx="273">
                    <c:v>214.1</c:v>
                  </c:pt>
                  <c:pt idx="274">
                    <c:v>216.69</c:v>
                  </c:pt>
                  <c:pt idx="275">
                    <c:v>219.31</c:v>
                  </c:pt>
                  <c:pt idx="276">
                    <c:v>221.94</c:v>
                  </c:pt>
                  <c:pt idx="277">
                    <c:v>224.59</c:v>
                  </c:pt>
                  <c:pt idx="278">
                    <c:v>227.27</c:v>
                  </c:pt>
                  <c:pt idx="279">
                    <c:v>229.96</c:v>
                  </c:pt>
                  <c:pt idx="280">
                    <c:v>232.68</c:v>
                  </c:pt>
                  <c:pt idx="281">
                    <c:v>235.41</c:v>
                  </c:pt>
                  <c:pt idx="282">
                    <c:v>238.17</c:v>
                  </c:pt>
                  <c:pt idx="283">
                    <c:v>240.95</c:v>
                  </c:pt>
                  <c:pt idx="284">
                    <c:v>243.74</c:v>
                  </c:pt>
                  <c:pt idx="285">
                    <c:v>246.56</c:v>
                  </c:pt>
                  <c:pt idx="286">
                    <c:v>249.4</c:v>
                  </c:pt>
                  <c:pt idx="287">
                    <c:v>252.26</c:v>
                  </c:pt>
                  <c:pt idx="288">
                    <c:v>255.13</c:v>
                  </c:pt>
                  <c:pt idx="289">
                    <c:v>258.03</c:v>
                  </c:pt>
                  <c:pt idx="290">
                    <c:v>260.94</c:v>
                  </c:pt>
                  <c:pt idx="291">
                    <c:v>263.88</c:v>
                  </c:pt>
                  <c:pt idx="292">
                    <c:v>266.83</c:v>
                  </c:pt>
                  <c:pt idx="293">
                    <c:v>269.8</c:v>
                  </c:pt>
                  <c:pt idx="294">
                    <c:v>272.8</c:v>
                  </c:pt>
                  <c:pt idx="295">
                    <c:v>275.81</c:v>
                  </c:pt>
                  <c:pt idx="296">
                    <c:v>278.84</c:v>
                  </c:pt>
                  <c:pt idx="297">
                    <c:v>281.89</c:v>
                  </c:pt>
                  <c:pt idx="298">
                    <c:v>284.95</c:v>
                  </c:pt>
                  <c:pt idx="299">
                    <c:v>288.04</c:v>
                  </c:pt>
                  <c:pt idx="300">
                    <c:v>291.14</c:v>
                  </c:pt>
                  <c:pt idx="301">
                    <c:v>294.27</c:v>
                  </c:pt>
                  <c:pt idx="302">
                    <c:v>297.41</c:v>
                  </c:pt>
                  <c:pt idx="303">
                    <c:v>300.57</c:v>
                  </c:pt>
                  <c:pt idx="304">
                    <c:v>303.74</c:v>
                  </c:pt>
                  <c:pt idx="305">
                    <c:v>306.94</c:v>
                  </c:pt>
                  <c:pt idx="306">
                    <c:v>310.15</c:v>
                  </c:pt>
                  <c:pt idx="307">
                    <c:v>313.39</c:v>
                  </c:pt>
                  <c:pt idx="308">
                    <c:v>316.64</c:v>
                  </c:pt>
                  <c:pt idx="309">
                    <c:v>319.9</c:v>
                  </c:pt>
                  <c:pt idx="310">
                    <c:v>323.19</c:v>
                  </c:pt>
                  <c:pt idx="311">
                    <c:v>326.49</c:v>
                  </c:pt>
                  <c:pt idx="312">
                    <c:v>329.81</c:v>
                  </c:pt>
                  <c:pt idx="313">
                    <c:v>333.15</c:v>
                  </c:pt>
                  <c:pt idx="314">
                    <c:v>336.51</c:v>
                  </c:pt>
                  <c:pt idx="315">
                    <c:v>339.88</c:v>
                  </c:pt>
                  <c:pt idx="316">
                    <c:v>343.27</c:v>
                  </c:pt>
                  <c:pt idx="317">
                    <c:v>343.67</c:v>
                  </c:pt>
                  <c:pt idx="318">
                    <c:v>Z</c:v>
                  </c:pt>
                </c:lvl>
              </c:multiLvlStrCache>
            </c:multiLvlStrRef>
          </c:xVal>
          <c:yVal>
            <c:numRef>
              <c:f>geometry!$J$2:$J$320</c:f>
              <c:numCache>
                <c:formatCode>General</c:formatCode>
                <c:ptCount val="3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1.0028999999999999</c:v>
                </c:pt>
                <c:pt idx="9">
                  <c:v>1.0043</c:v>
                </c:pt>
                <c:pt idx="10">
                  <c:v>1.0057</c:v>
                </c:pt>
                <c:pt idx="11">
                  <c:v>1.0072000000000001</c:v>
                </c:pt>
                <c:pt idx="12">
                  <c:v>1.0085999999999999</c:v>
                </c:pt>
                <c:pt idx="13">
                  <c:v>1.01</c:v>
                </c:pt>
                <c:pt idx="14">
                  <c:v>1.0115000000000001</c:v>
                </c:pt>
                <c:pt idx="15">
                  <c:v>1.0128999999999999</c:v>
                </c:pt>
                <c:pt idx="16">
                  <c:v>1.0143</c:v>
                </c:pt>
                <c:pt idx="17">
                  <c:v>1.0158</c:v>
                </c:pt>
                <c:pt idx="18">
                  <c:v>1.0172000000000001</c:v>
                </c:pt>
                <c:pt idx="19">
                  <c:v>1.0185999999999999</c:v>
                </c:pt>
                <c:pt idx="20">
                  <c:v>1.02</c:v>
                </c:pt>
                <c:pt idx="21">
                  <c:v>1.0214000000000001</c:v>
                </c:pt>
                <c:pt idx="22">
                  <c:v>1.0228999999999999</c:v>
                </c:pt>
                <c:pt idx="23">
                  <c:v>1.0243</c:v>
                </c:pt>
                <c:pt idx="24">
                  <c:v>1.0257000000000001</c:v>
                </c:pt>
                <c:pt idx="25">
                  <c:v>1.0270999999999999</c:v>
                </c:pt>
                <c:pt idx="26">
                  <c:v>1.0285</c:v>
                </c:pt>
                <c:pt idx="27">
                  <c:v>1.0299</c:v>
                </c:pt>
                <c:pt idx="28">
                  <c:v>1.0313000000000001</c:v>
                </c:pt>
                <c:pt idx="29">
                  <c:v>1.0327</c:v>
                </c:pt>
                <c:pt idx="30">
                  <c:v>1.0341</c:v>
                </c:pt>
                <c:pt idx="31">
                  <c:v>1.0356000000000001</c:v>
                </c:pt>
                <c:pt idx="32">
                  <c:v>1.0369999999999999</c:v>
                </c:pt>
                <c:pt idx="33">
                  <c:v>1.0384</c:v>
                </c:pt>
                <c:pt idx="34">
                  <c:v>1.0398000000000001</c:v>
                </c:pt>
                <c:pt idx="35">
                  <c:v>1.0411999999999999</c:v>
                </c:pt>
                <c:pt idx="36">
                  <c:v>1.0425</c:v>
                </c:pt>
                <c:pt idx="37">
                  <c:v>1.0439000000000001</c:v>
                </c:pt>
                <c:pt idx="38">
                  <c:v>1.0452999999999999</c:v>
                </c:pt>
                <c:pt idx="39">
                  <c:v>1.0467</c:v>
                </c:pt>
                <c:pt idx="40">
                  <c:v>1.0481</c:v>
                </c:pt>
                <c:pt idx="41">
                  <c:v>1.0495000000000001</c:v>
                </c:pt>
                <c:pt idx="42">
                  <c:v>1.0508</c:v>
                </c:pt>
                <c:pt idx="43">
                  <c:v>1.0522</c:v>
                </c:pt>
                <c:pt idx="44">
                  <c:v>1.0535000000000001</c:v>
                </c:pt>
                <c:pt idx="45">
                  <c:v>1.0548</c:v>
                </c:pt>
                <c:pt idx="46">
                  <c:v>1.0561</c:v>
                </c:pt>
                <c:pt idx="47">
                  <c:v>1.0575000000000001</c:v>
                </c:pt>
                <c:pt idx="48">
                  <c:v>1.0588</c:v>
                </c:pt>
                <c:pt idx="49">
                  <c:v>1.0601</c:v>
                </c:pt>
                <c:pt idx="50">
                  <c:v>1.0613999999999999</c:v>
                </c:pt>
                <c:pt idx="51">
                  <c:v>1.0627</c:v>
                </c:pt>
                <c:pt idx="52">
                  <c:v>1.0640000000000001</c:v>
                </c:pt>
                <c:pt idx="53">
                  <c:v>1.0652999999999999</c:v>
                </c:pt>
                <c:pt idx="54">
                  <c:v>1.0667</c:v>
                </c:pt>
                <c:pt idx="55">
                  <c:v>1.0680000000000001</c:v>
                </c:pt>
                <c:pt idx="56">
                  <c:v>1.0692999999999999</c:v>
                </c:pt>
                <c:pt idx="57">
                  <c:v>1.0706</c:v>
                </c:pt>
                <c:pt idx="58">
                  <c:v>1.0719000000000001</c:v>
                </c:pt>
                <c:pt idx="59">
                  <c:v>1.0731999999999999</c:v>
                </c:pt>
                <c:pt idx="60">
                  <c:v>1.0745</c:v>
                </c:pt>
                <c:pt idx="61">
                  <c:v>1.0758000000000001</c:v>
                </c:pt>
                <c:pt idx="62">
                  <c:v>1.0770999999999999</c:v>
                </c:pt>
                <c:pt idx="63">
                  <c:v>1.0783</c:v>
                </c:pt>
                <c:pt idx="64">
                  <c:v>1.0795999999999999</c:v>
                </c:pt>
                <c:pt idx="65">
                  <c:v>1.081</c:v>
                </c:pt>
                <c:pt idx="66">
                  <c:v>1.0823</c:v>
                </c:pt>
                <c:pt idx="67">
                  <c:v>1.0835999999999999</c:v>
                </c:pt>
                <c:pt idx="68">
                  <c:v>1.085</c:v>
                </c:pt>
                <c:pt idx="69">
                  <c:v>1.0863</c:v>
                </c:pt>
                <c:pt idx="70">
                  <c:v>1.0875999999999999</c:v>
                </c:pt>
                <c:pt idx="71">
                  <c:v>1.089</c:v>
                </c:pt>
                <c:pt idx="72">
                  <c:v>1.0903</c:v>
                </c:pt>
                <c:pt idx="73">
                  <c:v>1.0915999999999999</c:v>
                </c:pt>
                <c:pt idx="74">
                  <c:v>1.0929</c:v>
                </c:pt>
                <c:pt idx="75">
                  <c:v>1.0943000000000001</c:v>
                </c:pt>
                <c:pt idx="76">
                  <c:v>1.0955999999999999</c:v>
                </c:pt>
                <c:pt idx="77">
                  <c:v>1.0966</c:v>
                </c:pt>
                <c:pt idx="78">
                  <c:v>1.0974999999999999</c:v>
                </c:pt>
                <c:pt idx="79">
                  <c:v>1.0984</c:v>
                </c:pt>
                <c:pt idx="80">
                  <c:v>1.0992999999999999</c:v>
                </c:pt>
                <c:pt idx="81">
                  <c:v>1.1001000000000001</c:v>
                </c:pt>
                <c:pt idx="82">
                  <c:v>1.101</c:v>
                </c:pt>
                <c:pt idx="83">
                  <c:v>1.1019000000000001</c:v>
                </c:pt>
                <c:pt idx="84">
                  <c:v>1.1028</c:v>
                </c:pt>
                <c:pt idx="85">
                  <c:v>1.1036999999999999</c:v>
                </c:pt>
                <c:pt idx="86">
                  <c:v>1.1046</c:v>
                </c:pt>
                <c:pt idx="87">
                  <c:v>1.1053999999999999</c:v>
                </c:pt>
                <c:pt idx="88">
                  <c:v>1.1063000000000001</c:v>
                </c:pt>
                <c:pt idx="89">
                  <c:v>1.1072</c:v>
                </c:pt>
                <c:pt idx="90">
                  <c:v>1.1080000000000001</c:v>
                </c:pt>
                <c:pt idx="91">
                  <c:v>1.1089</c:v>
                </c:pt>
                <c:pt idx="92">
                  <c:v>1.1097999999999999</c:v>
                </c:pt>
                <c:pt idx="93">
                  <c:v>1.1107</c:v>
                </c:pt>
                <c:pt idx="94">
                  <c:v>1.1115999999999999</c:v>
                </c:pt>
                <c:pt idx="95">
                  <c:v>1.1125</c:v>
                </c:pt>
                <c:pt idx="96">
                  <c:v>1.1133999999999999</c:v>
                </c:pt>
                <c:pt idx="97">
                  <c:v>1.1142000000000001</c:v>
                </c:pt>
                <c:pt idx="98">
                  <c:v>1.1151</c:v>
                </c:pt>
                <c:pt idx="99">
                  <c:v>1.1160000000000001</c:v>
                </c:pt>
                <c:pt idx="100">
                  <c:v>1.1169</c:v>
                </c:pt>
                <c:pt idx="101">
                  <c:v>1.1177999999999999</c:v>
                </c:pt>
                <c:pt idx="102">
                  <c:v>1.1186</c:v>
                </c:pt>
                <c:pt idx="103">
                  <c:v>1.1194999999999999</c:v>
                </c:pt>
                <c:pt idx="104">
                  <c:v>1.1204000000000001</c:v>
                </c:pt>
                <c:pt idx="105">
                  <c:v>1.1213</c:v>
                </c:pt>
                <c:pt idx="106">
                  <c:v>1.1222000000000001</c:v>
                </c:pt>
                <c:pt idx="107">
                  <c:v>1.1231</c:v>
                </c:pt>
                <c:pt idx="108">
                  <c:v>1.1240000000000001</c:v>
                </c:pt>
                <c:pt idx="109">
                  <c:v>1.125</c:v>
                </c:pt>
                <c:pt idx="110">
                  <c:v>1.1258999999999999</c:v>
                </c:pt>
                <c:pt idx="111">
                  <c:v>1.1265000000000001</c:v>
                </c:pt>
                <c:pt idx="112">
                  <c:v>1.1269</c:v>
                </c:pt>
                <c:pt idx="113">
                  <c:v>1.1273</c:v>
                </c:pt>
                <c:pt idx="114">
                  <c:v>1.1277999999999999</c:v>
                </c:pt>
                <c:pt idx="115">
                  <c:v>1.1282000000000001</c:v>
                </c:pt>
                <c:pt idx="116">
                  <c:v>1.1286</c:v>
                </c:pt>
                <c:pt idx="117">
                  <c:v>1.1291</c:v>
                </c:pt>
                <c:pt idx="118">
                  <c:v>1.1294999999999999</c:v>
                </c:pt>
                <c:pt idx="119">
                  <c:v>1.1298999999999999</c:v>
                </c:pt>
                <c:pt idx="120">
                  <c:v>1.1304000000000001</c:v>
                </c:pt>
                <c:pt idx="121">
                  <c:v>1.1308</c:v>
                </c:pt>
                <c:pt idx="122">
                  <c:v>1.1312</c:v>
                </c:pt>
                <c:pt idx="123">
                  <c:v>1.1315999999999999</c:v>
                </c:pt>
                <c:pt idx="124">
                  <c:v>1.1319999999999999</c:v>
                </c:pt>
                <c:pt idx="125">
                  <c:v>1.1325000000000001</c:v>
                </c:pt>
                <c:pt idx="126">
                  <c:v>1.1329</c:v>
                </c:pt>
                <c:pt idx="127">
                  <c:v>1.1333</c:v>
                </c:pt>
                <c:pt idx="128">
                  <c:v>1.1336999999999999</c:v>
                </c:pt>
                <c:pt idx="129">
                  <c:v>1.1341000000000001</c:v>
                </c:pt>
                <c:pt idx="130">
                  <c:v>1.1345000000000001</c:v>
                </c:pt>
                <c:pt idx="131">
                  <c:v>1.1349</c:v>
                </c:pt>
                <c:pt idx="132">
                  <c:v>1.1353</c:v>
                </c:pt>
                <c:pt idx="133">
                  <c:v>1.1356999999999999</c:v>
                </c:pt>
                <c:pt idx="134">
                  <c:v>1.1361000000000001</c:v>
                </c:pt>
                <c:pt idx="135">
                  <c:v>1.1365000000000001</c:v>
                </c:pt>
                <c:pt idx="136">
                  <c:v>1.1369</c:v>
                </c:pt>
                <c:pt idx="137">
                  <c:v>1.1373</c:v>
                </c:pt>
                <c:pt idx="138">
                  <c:v>1.1376999999999999</c:v>
                </c:pt>
                <c:pt idx="139">
                  <c:v>1.1380999999999999</c:v>
                </c:pt>
                <c:pt idx="140">
                  <c:v>1.1385000000000001</c:v>
                </c:pt>
                <c:pt idx="141">
                  <c:v>1.1389</c:v>
                </c:pt>
                <c:pt idx="142">
                  <c:v>1.1393</c:v>
                </c:pt>
                <c:pt idx="143">
                  <c:v>1.1397999999999999</c:v>
                </c:pt>
                <c:pt idx="144">
                  <c:v>1.1406000000000001</c:v>
                </c:pt>
                <c:pt idx="145">
                  <c:v>1.1413</c:v>
                </c:pt>
                <c:pt idx="146">
                  <c:v>1.1419999999999999</c:v>
                </c:pt>
                <c:pt idx="147">
                  <c:v>1.1427</c:v>
                </c:pt>
                <c:pt idx="148">
                  <c:v>1.1434</c:v>
                </c:pt>
                <c:pt idx="149">
                  <c:v>1.1439999999999999</c:v>
                </c:pt>
                <c:pt idx="150">
                  <c:v>1.1447000000000001</c:v>
                </c:pt>
                <c:pt idx="151">
                  <c:v>1.1454</c:v>
                </c:pt>
                <c:pt idx="152">
                  <c:v>1.1459999999999999</c:v>
                </c:pt>
                <c:pt idx="153">
                  <c:v>1.1467000000000001</c:v>
                </c:pt>
                <c:pt idx="154">
                  <c:v>1.1473</c:v>
                </c:pt>
                <c:pt idx="155">
                  <c:v>1.1478999999999999</c:v>
                </c:pt>
                <c:pt idx="156">
                  <c:v>1.1485000000000001</c:v>
                </c:pt>
                <c:pt idx="157">
                  <c:v>1.1491</c:v>
                </c:pt>
                <c:pt idx="158">
                  <c:v>1.1496999999999999</c:v>
                </c:pt>
                <c:pt idx="159">
                  <c:v>1.1503000000000001</c:v>
                </c:pt>
                <c:pt idx="160">
                  <c:v>1.1509</c:v>
                </c:pt>
                <c:pt idx="161">
                  <c:v>1.1515</c:v>
                </c:pt>
                <c:pt idx="162">
                  <c:v>1.1519999999999999</c:v>
                </c:pt>
                <c:pt idx="163">
                  <c:v>1.1526000000000001</c:v>
                </c:pt>
                <c:pt idx="164">
                  <c:v>1.1531</c:v>
                </c:pt>
                <c:pt idx="165">
                  <c:v>1.1536</c:v>
                </c:pt>
                <c:pt idx="166">
                  <c:v>1.1540999999999999</c:v>
                </c:pt>
                <c:pt idx="167">
                  <c:v>1.1546000000000001</c:v>
                </c:pt>
                <c:pt idx="168">
                  <c:v>1.1551</c:v>
                </c:pt>
                <c:pt idx="169">
                  <c:v>1.1556</c:v>
                </c:pt>
                <c:pt idx="170">
                  <c:v>1.1559999999999999</c:v>
                </c:pt>
                <c:pt idx="171">
                  <c:v>1.1565000000000001</c:v>
                </c:pt>
                <c:pt idx="172">
                  <c:v>1.1569</c:v>
                </c:pt>
                <c:pt idx="173">
                  <c:v>1.1574</c:v>
                </c:pt>
                <c:pt idx="174">
                  <c:v>1.1577999999999999</c:v>
                </c:pt>
                <c:pt idx="175">
                  <c:v>1.1581999999999999</c:v>
                </c:pt>
                <c:pt idx="176">
                  <c:v>1.1591</c:v>
                </c:pt>
                <c:pt idx="177">
                  <c:v>1.1608000000000001</c:v>
                </c:pt>
                <c:pt idx="178">
                  <c:v>1.1626000000000001</c:v>
                </c:pt>
                <c:pt idx="179">
                  <c:v>1.1644000000000001</c:v>
                </c:pt>
                <c:pt idx="180">
                  <c:v>1.1664000000000001</c:v>
                </c:pt>
                <c:pt idx="181">
                  <c:v>1.1685000000000001</c:v>
                </c:pt>
                <c:pt idx="182">
                  <c:v>1.1706000000000001</c:v>
                </c:pt>
                <c:pt idx="183">
                  <c:v>1.1726000000000001</c:v>
                </c:pt>
                <c:pt idx="184">
                  <c:v>1.1747000000000001</c:v>
                </c:pt>
                <c:pt idx="185">
                  <c:v>1.1767000000000001</c:v>
                </c:pt>
                <c:pt idx="186">
                  <c:v>1.1788000000000001</c:v>
                </c:pt>
                <c:pt idx="187">
                  <c:v>1.1808000000000001</c:v>
                </c:pt>
                <c:pt idx="188">
                  <c:v>1.1829000000000001</c:v>
                </c:pt>
                <c:pt idx="189">
                  <c:v>1.1849000000000001</c:v>
                </c:pt>
                <c:pt idx="190">
                  <c:v>1.1869000000000001</c:v>
                </c:pt>
                <c:pt idx="191">
                  <c:v>1.19</c:v>
                </c:pt>
                <c:pt idx="192">
                  <c:v>1.1939</c:v>
                </c:pt>
                <c:pt idx="193">
                  <c:v>1.1977</c:v>
                </c:pt>
                <c:pt idx="194">
                  <c:v>1.2016</c:v>
                </c:pt>
                <c:pt idx="195">
                  <c:v>1.2054</c:v>
                </c:pt>
                <c:pt idx="196">
                  <c:v>1.2093</c:v>
                </c:pt>
                <c:pt idx="197">
                  <c:v>1.2132000000000001</c:v>
                </c:pt>
                <c:pt idx="198">
                  <c:v>1.2172000000000001</c:v>
                </c:pt>
                <c:pt idx="199">
                  <c:v>1.2212000000000001</c:v>
                </c:pt>
                <c:pt idx="200">
                  <c:v>1.2269000000000001</c:v>
                </c:pt>
                <c:pt idx="201">
                  <c:v>1.2333000000000001</c:v>
                </c:pt>
                <c:pt idx="202">
                  <c:v>1.2396</c:v>
                </c:pt>
                <c:pt idx="203">
                  <c:v>1.2461</c:v>
                </c:pt>
                <c:pt idx="204">
                  <c:v>1.2528999999999999</c:v>
                </c:pt>
                <c:pt idx="205">
                  <c:v>1.2598</c:v>
                </c:pt>
                <c:pt idx="206">
                  <c:v>1.2692000000000001</c:v>
                </c:pt>
                <c:pt idx="207">
                  <c:v>1.2795000000000001</c:v>
                </c:pt>
                <c:pt idx="208">
                  <c:v>1.2898000000000001</c:v>
                </c:pt>
                <c:pt idx="209">
                  <c:v>1.3001</c:v>
                </c:pt>
                <c:pt idx="210">
                  <c:v>1.3112999999999999</c:v>
                </c:pt>
                <c:pt idx="211">
                  <c:v>1.3255999999999999</c:v>
                </c:pt>
                <c:pt idx="212">
                  <c:v>1.3402000000000001</c:v>
                </c:pt>
                <c:pt idx="213">
                  <c:v>1.3548</c:v>
                </c:pt>
                <c:pt idx="214">
                  <c:v>1.3728</c:v>
                </c:pt>
                <c:pt idx="215">
                  <c:v>1.3925000000000001</c:v>
                </c:pt>
                <c:pt idx="216">
                  <c:v>1.4123000000000001</c:v>
                </c:pt>
                <c:pt idx="217">
                  <c:v>1.4383999999999999</c:v>
                </c:pt>
                <c:pt idx="218">
                  <c:v>1.4657</c:v>
                </c:pt>
                <c:pt idx="219">
                  <c:v>1.498</c:v>
                </c:pt>
                <c:pt idx="220">
                  <c:v>1.5333000000000001</c:v>
                </c:pt>
                <c:pt idx="221">
                  <c:v>1.5753999999999999</c:v>
                </c:pt>
                <c:pt idx="222">
                  <c:v>1.621</c:v>
                </c:pt>
                <c:pt idx="223">
                  <c:v>1.6778</c:v>
                </c:pt>
                <c:pt idx="224">
                  <c:v>1.744</c:v>
                </c:pt>
                <c:pt idx="225">
                  <c:v>1.8048</c:v>
                </c:pt>
                <c:pt idx="226">
                  <c:v>1.8008999999999999</c:v>
                </c:pt>
                <c:pt idx="227">
                  <c:v>1.7969999999999999</c:v>
                </c:pt>
                <c:pt idx="228">
                  <c:v>1.7948</c:v>
                </c:pt>
                <c:pt idx="229">
                  <c:v>1.7927</c:v>
                </c:pt>
                <c:pt idx="230">
                  <c:v>1.7907</c:v>
                </c:pt>
                <c:pt idx="231">
                  <c:v>1.7888999999999999</c:v>
                </c:pt>
                <c:pt idx="232">
                  <c:v>1.7869999999999999</c:v>
                </c:pt>
                <c:pt idx="233">
                  <c:v>1.7853000000000001</c:v>
                </c:pt>
                <c:pt idx="234">
                  <c:v>1.7836000000000001</c:v>
                </c:pt>
                <c:pt idx="235">
                  <c:v>1.782</c:v>
                </c:pt>
                <c:pt idx="236">
                  <c:v>1.7805</c:v>
                </c:pt>
                <c:pt idx="237">
                  <c:v>1.7789999999999999</c:v>
                </c:pt>
                <c:pt idx="238">
                  <c:v>1.7776000000000001</c:v>
                </c:pt>
                <c:pt idx="239">
                  <c:v>1.7762</c:v>
                </c:pt>
                <c:pt idx="240">
                  <c:v>1.7747999999999999</c:v>
                </c:pt>
                <c:pt idx="241">
                  <c:v>1.7737000000000001</c:v>
                </c:pt>
                <c:pt idx="242">
                  <c:v>1.7728999999999999</c:v>
                </c:pt>
                <c:pt idx="243">
                  <c:v>1.772</c:v>
                </c:pt>
                <c:pt idx="244">
                  <c:v>1.7712000000000001</c:v>
                </c:pt>
                <c:pt idx="245">
                  <c:v>1.7705</c:v>
                </c:pt>
                <c:pt idx="246">
                  <c:v>1.7698</c:v>
                </c:pt>
                <c:pt idx="247">
                  <c:v>1.7690999999999999</c:v>
                </c:pt>
                <c:pt idx="248">
                  <c:v>1.7685</c:v>
                </c:pt>
                <c:pt idx="249">
                  <c:v>1.7679</c:v>
                </c:pt>
                <c:pt idx="250">
                  <c:v>1.7673000000000001</c:v>
                </c:pt>
                <c:pt idx="251">
                  <c:v>1.7666999999999999</c:v>
                </c:pt>
                <c:pt idx="252">
                  <c:v>1.7661</c:v>
                </c:pt>
                <c:pt idx="253">
                  <c:v>1.7656000000000001</c:v>
                </c:pt>
                <c:pt idx="254">
                  <c:v>1.7650999999999999</c:v>
                </c:pt>
                <c:pt idx="255">
                  <c:v>1.7645</c:v>
                </c:pt>
                <c:pt idx="256">
                  <c:v>1.764</c:v>
                </c:pt>
                <c:pt idx="257">
                  <c:v>1.7635000000000001</c:v>
                </c:pt>
                <c:pt idx="258">
                  <c:v>1.7630999999999999</c:v>
                </c:pt>
                <c:pt idx="259">
                  <c:v>1.7625999999999999</c:v>
                </c:pt>
                <c:pt idx="260">
                  <c:v>1.7622</c:v>
                </c:pt>
                <c:pt idx="261">
                  <c:v>1.7619</c:v>
                </c:pt>
                <c:pt idx="262">
                  <c:v>1.7615000000000001</c:v>
                </c:pt>
                <c:pt idx="263">
                  <c:v>1.7612000000000001</c:v>
                </c:pt>
                <c:pt idx="264">
                  <c:v>1.7608999999999999</c:v>
                </c:pt>
                <c:pt idx="265">
                  <c:v>1.7605999999999999</c:v>
                </c:pt>
                <c:pt idx="266">
                  <c:v>1.7604</c:v>
                </c:pt>
                <c:pt idx="267">
                  <c:v>1.7601</c:v>
                </c:pt>
                <c:pt idx="268">
                  <c:v>1.7598</c:v>
                </c:pt>
                <c:pt idx="269">
                  <c:v>1.7595000000000001</c:v>
                </c:pt>
                <c:pt idx="270">
                  <c:v>1.7593000000000001</c:v>
                </c:pt>
                <c:pt idx="271">
                  <c:v>1.7589999999999999</c:v>
                </c:pt>
                <c:pt idx="272">
                  <c:v>1.7587999999999999</c:v>
                </c:pt>
                <c:pt idx="273">
                  <c:v>1.7585</c:v>
                </c:pt>
                <c:pt idx="274">
                  <c:v>1.7583</c:v>
                </c:pt>
                <c:pt idx="275">
                  <c:v>1.7581</c:v>
                </c:pt>
                <c:pt idx="276">
                  <c:v>1.7578</c:v>
                </c:pt>
                <c:pt idx="277">
                  <c:v>1.7576000000000001</c:v>
                </c:pt>
                <c:pt idx="278">
                  <c:v>1.7574000000000001</c:v>
                </c:pt>
                <c:pt idx="279">
                  <c:v>1.7572000000000001</c:v>
                </c:pt>
                <c:pt idx="280">
                  <c:v>1.7569999999999999</c:v>
                </c:pt>
                <c:pt idx="281">
                  <c:v>1.7567999999999999</c:v>
                </c:pt>
                <c:pt idx="282">
                  <c:v>1.7565999999999999</c:v>
                </c:pt>
                <c:pt idx="283">
                  <c:v>1.7564</c:v>
                </c:pt>
                <c:pt idx="284">
                  <c:v>1.7562</c:v>
                </c:pt>
                <c:pt idx="285">
                  <c:v>1.756</c:v>
                </c:pt>
                <c:pt idx="286">
                  <c:v>1.7558</c:v>
                </c:pt>
                <c:pt idx="287">
                  <c:v>1.7556</c:v>
                </c:pt>
                <c:pt idx="288">
                  <c:v>1.7554000000000001</c:v>
                </c:pt>
                <c:pt idx="289">
                  <c:v>1.7553000000000001</c:v>
                </c:pt>
                <c:pt idx="290">
                  <c:v>1.7552000000000001</c:v>
                </c:pt>
                <c:pt idx="291">
                  <c:v>1.7551000000000001</c:v>
                </c:pt>
                <c:pt idx="292">
                  <c:v>1.7548999999999999</c:v>
                </c:pt>
                <c:pt idx="293">
                  <c:v>1.7547999999999999</c:v>
                </c:pt>
                <c:pt idx="294">
                  <c:v>1.7546999999999999</c:v>
                </c:pt>
                <c:pt idx="295">
                  <c:v>1.7545999999999999</c:v>
                </c:pt>
                <c:pt idx="296">
                  <c:v>1.7544999999999999</c:v>
                </c:pt>
                <c:pt idx="297">
                  <c:v>1.7543</c:v>
                </c:pt>
                <c:pt idx="298">
                  <c:v>1.7542</c:v>
                </c:pt>
                <c:pt idx="299">
                  <c:v>1.7541</c:v>
                </c:pt>
                <c:pt idx="300">
                  <c:v>1.754</c:v>
                </c:pt>
                <c:pt idx="301">
                  <c:v>1.7539</c:v>
                </c:pt>
                <c:pt idx="302">
                  <c:v>1.7538</c:v>
                </c:pt>
                <c:pt idx="303">
                  <c:v>1.7537</c:v>
                </c:pt>
                <c:pt idx="304">
                  <c:v>1.7536</c:v>
                </c:pt>
                <c:pt idx="305">
                  <c:v>1.7535000000000001</c:v>
                </c:pt>
                <c:pt idx="306">
                  <c:v>1.7534000000000001</c:v>
                </c:pt>
                <c:pt idx="307">
                  <c:v>1.7533000000000001</c:v>
                </c:pt>
                <c:pt idx="308">
                  <c:v>1.7532000000000001</c:v>
                </c:pt>
                <c:pt idx="309">
                  <c:v>1.7531000000000001</c:v>
                </c:pt>
                <c:pt idx="310">
                  <c:v>1.7529999999999999</c:v>
                </c:pt>
                <c:pt idx="311">
                  <c:v>1.7528999999999999</c:v>
                </c:pt>
                <c:pt idx="312">
                  <c:v>1.7528999999999999</c:v>
                </c:pt>
                <c:pt idx="313">
                  <c:v>1.7527999999999999</c:v>
                </c:pt>
                <c:pt idx="314">
                  <c:v>1.7526999999999999</c:v>
                </c:pt>
                <c:pt idx="315">
                  <c:v>1.7525999999999999</c:v>
                </c:pt>
                <c:pt idx="316">
                  <c:v>1.7524999999999999</c:v>
                </c:pt>
                <c:pt idx="317">
                  <c:v>1</c:v>
                </c:pt>
                <c:pt idx="31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EC-445F-8D8C-21580B791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7296"/>
        <c:axId val="477785984"/>
      </c:scatterChart>
      <c:scatterChart>
        <c:scatterStyle val="lineMarker"/>
        <c:varyColors val="0"/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geometry!$A$2:$A$320</c:f>
              <c:strCache>
                <c:ptCount val="319"/>
                <c:pt idx="0">
                  <c:v>0</c:v>
                </c:pt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7">
                  <c:v>343.67</c:v>
                </c:pt>
                <c:pt idx="318">
                  <c:v>Z</c:v>
                </c:pt>
              </c:strCache>
            </c:strRef>
          </c:xVal>
          <c:yVal>
            <c:numRef>
              <c:f>geometry!$I$2:$I$320</c:f>
              <c:numCache>
                <c:formatCode>General</c:formatCode>
                <c:ptCount val="319"/>
                <c:pt idx="0">
                  <c:v>8.0970999999999993</c:v>
                </c:pt>
                <c:pt idx="1">
                  <c:v>2.4626000000000001</c:v>
                </c:pt>
                <c:pt idx="2">
                  <c:v>0.91739999999999999</c:v>
                </c:pt>
                <c:pt idx="3">
                  <c:v>0.54549999999999998</c:v>
                </c:pt>
                <c:pt idx="4">
                  <c:v>0.40250000000000002</c:v>
                </c:pt>
                <c:pt idx="5">
                  <c:v>0.34160000000000001</c:v>
                </c:pt>
                <c:pt idx="6">
                  <c:v>0.3306</c:v>
                </c:pt>
                <c:pt idx="7">
                  <c:v>0.33029999999999998</c:v>
                </c:pt>
                <c:pt idx="8">
                  <c:v>0.3301</c:v>
                </c:pt>
                <c:pt idx="9">
                  <c:v>0.32990000000000003</c:v>
                </c:pt>
                <c:pt idx="10">
                  <c:v>0.3296</c:v>
                </c:pt>
                <c:pt idx="11">
                  <c:v>0.32940000000000003</c:v>
                </c:pt>
                <c:pt idx="12">
                  <c:v>0.32919999999999999</c:v>
                </c:pt>
                <c:pt idx="13">
                  <c:v>0.32890000000000003</c:v>
                </c:pt>
                <c:pt idx="14">
                  <c:v>0.32869999999999999</c:v>
                </c:pt>
                <c:pt idx="15">
                  <c:v>0.32850000000000001</c:v>
                </c:pt>
                <c:pt idx="16">
                  <c:v>0.32819999999999999</c:v>
                </c:pt>
                <c:pt idx="17">
                  <c:v>0.32800000000000001</c:v>
                </c:pt>
                <c:pt idx="18">
                  <c:v>0.32779999999999998</c:v>
                </c:pt>
                <c:pt idx="19">
                  <c:v>0.3276</c:v>
                </c:pt>
                <c:pt idx="20">
                  <c:v>0.32729999999999998</c:v>
                </c:pt>
                <c:pt idx="21">
                  <c:v>0.3271</c:v>
                </c:pt>
                <c:pt idx="22">
                  <c:v>0.32690000000000002</c:v>
                </c:pt>
                <c:pt idx="23">
                  <c:v>0.32669999999999999</c:v>
                </c:pt>
                <c:pt idx="24">
                  <c:v>0.32640000000000002</c:v>
                </c:pt>
                <c:pt idx="25">
                  <c:v>0.32619999999999999</c:v>
                </c:pt>
                <c:pt idx="26">
                  <c:v>0.32600000000000001</c:v>
                </c:pt>
                <c:pt idx="27">
                  <c:v>0.32579999999999998</c:v>
                </c:pt>
                <c:pt idx="28">
                  <c:v>0.3256</c:v>
                </c:pt>
                <c:pt idx="29">
                  <c:v>0.32540000000000002</c:v>
                </c:pt>
                <c:pt idx="30">
                  <c:v>0.3251</c:v>
                </c:pt>
                <c:pt idx="31">
                  <c:v>0.32490000000000002</c:v>
                </c:pt>
                <c:pt idx="32">
                  <c:v>0.32469999999999999</c:v>
                </c:pt>
                <c:pt idx="33">
                  <c:v>0.32450000000000001</c:v>
                </c:pt>
                <c:pt idx="34">
                  <c:v>0.32429999999999998</c:v>
                </c:pt>
                <c:pt idx="35">
                  <c:v>0.3241</c:v>
                </c:pt>
                <c:pt idx="36">
                  <c:v>0.32390000000000002</c:v>
                </c:pt>
                <c:pt idx="37">
                  <c:v>0.32369999999999999</c:v>
                </c:pt>
                <c:pt idx="38">
                  <c:v>0.32350000000000001</c:v>
                </c:pt>
                <c:pt idx="39">
                  <c:v>0.32329999999999998</c:v>
                </c:pt>
                <c:pt idx="40">
                  <c:v>0.32300000000000001</c:v>
                </c:pt>
                <c:pt idx="41">
                  <c:v>0.32279999999999998</c:v>
                </c:pt>
                <c:pt idx="42">
                  <c:v>0.3226</c:v>
                </c:pt>
                <c:pt idx="43">
                  <c:v>0.32240000000000002</c:v>
                </c:pt>
                <c:pt idx="44">
                  <c:v>0.32229999999999998</c:v>
                </c:pt>
                <c:pt idx="45">
                  <c:v>0.3221</c:v>
                </c:pt>
                <c:pt idx="46">
                  <c:v>0.32190000000000002</c:v>
                </c:pt>
                <c:pt idx="47">
                  <c:v>0.32169999999999999</c:v>
                </c:pt>
                <c:pt idx="48">
                  <c:v>0.32150000000000001</c:v>
                </c:pt>
                <c:pt idx="49">
                  <c:v>0.32129999999999997</c:v>
                </c:pt>
                <c:pt idx="50">
                  <c:v>0.3211</c:v>
                </c:pt>
                <c:pt idx="51">
                  <c:v>0.32090000000000002</c:v>
                </c:pt>
                <c:pt idx="52">
                  <c:v>0.32069999999999999</c:v>
                </c:pt>
                <c:pt idx="53">
                  <c:v>0.32050000000000001</c:v>
                </c:pt>
                <c:pt idx="54">
                  <c:v>0.32040000000000002</c:v>
                </c:pt>
                <c:pt idx="55">
                  <c:v>0.32019999999999998</c:v>
                </c:pt>
                <c:pt idx="56">
                  <c:v>0.32</c:v>
                </c:pt>
                <c:pt idx="57">
                  <c:v>0.31979999999999997</c:v>
                </c:pt>
                <c:pt idx="58">
                  <c:v>0.3196</c:v>
                </c:pt>
                <c:pt idx="59">
                  <c:v>0.31940000000000002</c:v>
                </c:pt>
                <c:pt idx="60">
                  <c:v>0.31929999999999997</c:v>
                </c:pt>
                <c:pt idx="61">
                  <c:v>0.31909999999999999</c:v>
                </c:pt>
                <c:pt idx="62">
                  <c:v>0.31890000000000002</c:v>
                </c:pt>
                <c:pt idx="63">
                  <c:v>0.31869999999999998</c:v>
                </c:pt>
                <c:pt idx="64">
                  <c:v>0.31850000000000001</c:v>
                </c:pt>
                <c:pt idx="65">
                  <c:v>0.31840000000000002</c:v>
                </c:pt>
                <c:pt idx="66">
                  <c:v>0.31819999999999998</c:v>
                </c:pt>
                <c:pt idx="67">
                  <c:v>0.318</c:v>
                </c:pt>
                <c:pt idx="68">
                  <c:v>0.31780000000000003</c:v>
                </c:pt>
                <c:pt idx="69">
                  <c:v>0.31759999999999999</c:v>
                </c:pt>
                <c:pt idx="70">
                  <c:v>0.3175</c:v>
                </c:pt>
                <c:pt idx="71">
                  <c:v>0.31730000000000003</c:v>
                </c:pt>
                <c:pt idx="72">
                  <c:v>0.31709999999999999</c:v>
                </c:pt>
                <c:pt idx="73">
                  <c:v>0.31690000000000002</c:v>
                </c:pt>
                <c:pt idx="74">
                  <c:v>0.31669999999999998</c:v>
                </c:pt>
                <c:pt idx="75">
                  <c:v>0.31659999999999999</c:v>
                </c:pt>
                <c:pt idx="76">
                  <c:v>0.31640000000000001</c:v>
                </c:pt>
                <c:pt idx="77">
                  <c:v>0.31619999999999998</c:v>
                </c:pt>
                <c:pt idx="78">
                  <c:v>0.31609999999999999</c:v>
                </c:pt>
                <c:pt idx="79">
                  <c:v>0.316</c:v>
                </c:pt>
                <c:pt idx="80">
                  <c:v>0.31590000000000001</c:v>
                </c:pt>
                <c:pt idx="81">
                  <c:v>0.31580000000000003</c:v>
                </c:pt>
                <c:pt idx="82">
                  <c:v>0.31569999999999998</c:v>
                </c:pt>
                <c:pt idx="83">
                  <c:v>0.3155</c:v>
                </c:pt>
                <c:pt idx="84">
                  <c:v>0.31540000000000001</c:v>
                </c:pt>
                <c:pt idx="85">
                  <c:v>0.31530000000000002</c:v>
                </c:pt>
                <c:pt idx="86">
                  <c:v>0.31519999999999998</c:v>
                </c:pt>
                <c:pt idx="87">
                  <c:v>0.31509999999999999</c:v>
                </c:pt>
                <c:pt idx="88">
                  <c:v>0.315</c:v>
                </c:pt>
                <c:pt idx="89">
                  <c:v>0.31480000000000002</c:v>
                </c:pt>
                <c:pt idx="90">
                  <c:v>0.31469999999999998</c:v>
                </c:pt>
                <c:pt idx="91">
                  <c:v>0.31459999999999999</c:v>
                </c:pt>
                <c:pt idx="92">
                  <c:v>0.3145</c:v>
                </c:pt>
                <c:pt idx="93">
                  <c:v>0.31440000000000001</c:v>
                </c:pt>
                <c:pt idx="94">
                  <c:v>0.31419999999999998</c:v>
                </c:pt>
                <c:pt idx="95">
                  <c:v>0.31409999999999999</c:v>
                </c:pt>
                <c:pt idx="96">
                  <c:v>0.314</c:v>
                </c:pt>
                <c:pt idx="97">
                  <c:v>0.31390000000000001</c:v>
                </c:pt>
                <c:pt idx="98">
                  <c:v>0.31380000000000002</c:v>
                </c:pt>
                <c:pt idx="99">
                  <c:v>0.31369999999999998</c:v>
                </c:pt>
                <c:pt idx="100">
                  <c:v>0.31359999999999999</c:v>
                </c:pt>
                <c:pt idx="101">
                  <c:v>0.31340000000000001</c:v>
                </c:pt>
                <c:pt idx="102">
                  <c:v>0.31330000000000002</c:v>
                </c:pt>
                <c:pt idx="103">
                  <c:v>0.31319999999999998</c:v>
                </c:pt>
                <c:pt idx="104">
                  <c:v>0.31309999999999999</c:v>
                </c:pt>
                <c:pt idx="105">
                  <c:v>0.313</c:v>
                </c:pt>
                <c:pt idx="106">
                  <c:v>0.31290000000000001</c:v>
                </c:pt>
                <c:pt idx="107">
                  <c:v>0.31269999999999998</c:v>
                </c:pt>
                <c:pt idx="108">
                  <c:v>0.31259999999999999</c:v>
                </c:pt>
                <c:pt idx="109">
                  <c:v>0.3125</c:v>
                </c:pt>
                <c:pt idx="110">
                  <c:v>0.31240000000000001</c:v>
                </c:pt>
                <c:pt idx="111">
                  <c:v>0.31230000000000002</c:v>
                </c:pt>
                <c:pt idx="112">
                  <c:v>0.31219999999999998</c:v>
                </c:pt>
                <c:pt idx="113">
                  <c:v>0.31219999999999998</c:v>
                </c:pt>
                <c:pt idx="114">
                  <c:v>0.31209999999999999</c:v>
                </c:pt>
                <c:pt idx="115">
                  <c:v>0.31209999999999999</c:v>
                </c:pt>
                <c:pt idx="116">
                  <c:v>0.312</c:v>
                </c:pt>
                <c:pt idx="117">
                  <c:v>0.31190000000000001</c:v>
                </c:pt>
                <c:pt idx="118">
                  <c:v>0.31190000000000001</c:v>
                </c:pt>
                <c:pt idx="119">
                  <c:v>0.31180000000000002</c:v>
                </c:pt>
                <c:pt idx="120">
                  <c:v>0.31180000000000002</c:v>
                </c:pt>
                <c:pt idx="121">
                  <c:v>0.31169999999999998</c:v>
                </c:pt>
                <c:pt idx="122">
                  <c:v>0.31159999999999999</c:v>
                </c:pt>
                <c:pt idx="123">
                  <c:v>0.31159999999999999</c:v>
                </c:pt>
                <c:pt idx="124">
                  <c:v>0.3115</c:v>
                </c:pt>
                <c:pt idx="125">
                  <c:v>0.3115</c:v>
                </c:pt>
                <c:pt idx="126">
                  <c:v>0.31140000000000001</c:v>
                </c:pt>
                <c:pt idx="127">
                  <c:v>0.31130000000000002</c:v>
                </c:pt>
                <c:pt idx="128">
                  <c:v>0.31130000000000002</c:v>
                </c:pt>
                <c:pt idx="129">
                  <c:v>0.31119999999999998</c:v>
                </c:pt>
                <c:pt idx="130">
                  <c:v>0.31119999999999998</c:v>
                </c:pt>
                <c:pt idx="131">
                  <c:v>0.31109999999999999</c:v>
                </c:pt>
                <c:pt idx="132">
                  <c:v>0.31109999999999999</c:v>
                </c:pt>
                <c:pt idx="133">
                  <c:v>0.311</c:v>
                </c:pt>
                <c:pt idx="134">
                  <c:v>0.31090000000000001</c:v>
                </c:pt>
                <c:pt idx="135">
                  <c:v>0.31090000000000001</c:v>
                </c:pt>
                <c:pt idx="136">
                  <c:v>0.31080000000000002</c:v>
                </c:pt>
                <c:pt idx="137">
                  <c:v>0.31080000000000002</c:v>
                </c:pt>
                <c:pt idx="138">
                  <c:v>0.31069999999999998</c:v>
                </c:pt>
                <c:pt idx="139">
                  <c:v>0.31059999999999999</c:v>
                </c:pt>
                <c:pt idx="140">
                  <c:v>0.31059999999999999</c:v>
                </c:pt>
                <c:pt idx="141">
                  <c:v>0.3105</c:v>
                </c:pt>
                <c:pt idx="142">
                  <c:v>0.3105</c:v>
                </c:pt>
                <c:pt idx="143">
                  <c:v>0.31040000000000001</c:v>
                </c:pt>
                <c:pt idx="144">
                  <c:v>0.31030000000000002</c:v>
                </c:pt>
                <c:pt idx="145">
                  <c:v>0.31019999999999998</c:v>
                </c:pt>
                <c:pt idx="146">
                  <c:v>0.31009999999999999</c:v>
                </c:pt>
                <c:pt idx="147">
                  <c:v>0.31</c:v>
                </c:pt>
                <c:pt idx="148">
                  <c:v>0.30990000000000001</c:v>
                </c:pt>
                <c:pt idx="149">
                  <c:v>0.30980000000000002</c:v>
                </c:pt>
                <c:pt idx="150">
                  <c:v>0.30969999999999998</c:v>
                </c:pt>
                <c:pt idx="151">
                  <c:v>0.30959999999999999</c:v>
                </c:pt>
                <c:pt idx="152">
                  <c:v>0.3095</c:v>
                </c:pt>
                <c:pt idx="153">
                  <c:v>0.30940000000000001</c:v>
                </c:pt>
                <c:pt idx="154">
                  <c:v>0.30930000000000002</c:v>
                </c:pt>
                <c:pt idx="155">
                  <c:v>0.30919999999999997</c:v>
                </c:pt>
                <c:pt idx="156">
                  <c:v>0.30909999999999999</c:v>
                </c:pt>
                <c:pt idx="157">
                  <c:v>0.309</c:v>
                </c:pt>
                <c:pt idx="158">
                  <c:v>0.309</c:v>
                </c:pt>
                <c:pt idx="159">
                  <c:v>0.30890000000000001</c:v>
                </c:pt>
                <c:pt idx="160">
                  <c:v>0.30880000000000002</c:v>
                </c:pt>
                <c:pt idx="161">
                  <c:v>0.30869999999999997</c:v>
                </c:pt>
                <c:pt idx="162">
                  <c:v>0.30859999999999999</c:v>
                </c:pt>
                <c:pt idx="163">
                  <c:v>0.3085</c:v>
                </c:pt>
                <c:pt idx="164">
                  <c:v>0.30840000000000001</c:v>
                </c:pt>
                <c:pt idx="165">
                  <c:v>0.30830000000000002</c:v>
                </c:pt>
                <c:pt idx="166">
                  <c:v>0.30819999999999997</c:v>
                </c:pt>
                <c:pt idx="167">
                  <c:v>0.30819999999999997</c:v>
                </c:pt>
                <c:pt idx="168">
                  <c:v>0.30809999999999998</c:v>
                </c:pt>
                <c:pt idx="169">
                  <c:v>0.308</c:v>
                </c:pt>
                <c:pt idx="170">
                  <c:v>0.30790000000000001</c:v>
                </c:pt>
                <c:pt idx="171">
                  <c:v>0.30780000000000002</c:v>
                </c:pt>
                <c:pt idx="172">
                  <c:v>0.30769999999999997</c:v>
                </c:pt>
                <c:pt idx="173">
                  <c:v>0.30769999999999997</c:v>
                </c:pt>
                <c:pt idx="174">
                  <c:v>0.30759999999999998</c:v>
                </c:pt>
                <c:pt idx="175">
                  <c:v>0.3075</c:v>
                </c:pt>
                <c:pt idx="176">
                  <c:v>0.30740000000000001</c:v>
                </c:pt>
                <c:pt idx="177">
                  <c:v>0.30709999999999998</c:v>
                </c:pt>
                <c:pt idx="178">
                  <c:v>0.30680000000000002</c:v>
                </c:pt>
                <c:pt idx="179">
                  <c:v>0.30659999999999998</c:v>
                </c:pt>
                <c:pt idx="180">
                  <c:v>0.30630000000000002</c:v>
                </c:pt>
                <c:pt idx="181">
                  <c:v>0.30599999999999999</c:v>
                </c:pt>
                <c:pt idx="182">
                  <c:v>0.30570000000000003</c:v>
                </c:pt>
                <c:pt idx="183">
                  <c:v>0.3054</c:v>
                </c:pt>
                <c:pt idx="184">
                  <c:v>0.30509999999999998</c:v>
                </c:pt>
                <c:pt idx="185">
                  <c:v>0.30480000000000002</c:v>
                </c:pt>
                <c:pt idx="186">
                  <c:v>0.30449999999999999</c:v>
                </c:pt>
                <c:pt idx="187">
                  <c:v>0.30420000000000003</c:v>
                </c:pt>
                <c:pt idx="188">
                  <c:v>0.3039</c:v>
                </c:pt>
                <c:pt idx="189">
                  <c:v>0.30359999999999998</c:v>
                </c:pt>
                <c:pt idx="190">
                  <c:v>0.30330000000000001</c:v>
                </c:pt>
                <c:pt idx="191">
                  <c:v>0.3029</c:v>
                </c:pt>
                <c:pt idx="192">
                  <c:v>0.30230000000000001</c:v>
                </c:pt>
                <c:pt idx="193">
                  <c:v>0.30180000000000001</c:v>
                </c:pt>
                <c:pt idx="194">
                  <c:v>0.30120000000000002</c:v>
                </c:pt>
                <c:pt idx="195">
                  <c:v>0.30070000000000002</c:v>
                </c:pt>
                <c:pt idx="196">
                  <c:v>0.30020000000000002</c:v>
                </c:pt>
                <c:pt idx="197">
                  <c:v>0.29959999999999998</c:v>
                </c:pt>
                <c:pt idx="198">
                  <c:v>0.29899999999999999</c:v>
                </c:pt>
                <c:pt idx="199">
                  <c:v>0.29849999999999999</c:v>
                </c:pt>
                <c:pt idx="200">
                  <c:v>0.29770000000000002</c:v>
                </c:pt>
                <c:pt idx="201">
                  <c:v>0.29680000000000001</c:v>
                </c:pt>
                <c:pt idx="202">
                  <c:v>0.29599999999999999</c:v>
                </c:pt>
                <c:pt idx="203">
                  <c:v>0.29509999999999997</c:v>
                </c:pt>
                <c:pt idx="204">
                  <c:v>0.29409999999999997</c:v>
                </c:pt>
                <c:pt idx="205">
                  <c:v>0.29320000000000002</c:v>
                </c:pt>
                <c:pt idx="206">
                  <c:v>0.29199999999999998</c:v>
                </c:pt>
                <c:pt idx="207">
                  <c:v>0.29060000000000002</c:v>
                </c:pt>
                <c:pt idx="208">
                  <c:v>0.28920000000000001</c:v>
                </c:pt>
                <c:pt idx="209">
                  <c:v>0.28789999999999999</c:v>
                </c:pt>
                <c:pt idx="210">
                  <c:v>0.28639999999999999</c:v>
                </c:pt>
                <c:pt idx="211">
                  <c:v>0.28460000000000002</c:v>
                </c:pt>
                <c:pt idx="212">
                  <c:v>0.28270000000000001</c:v>
                </c:pt>
                <c:pt idx="213">
                  <c:v>0.28089999999999998</c:v>
                </c:pt>
                <c:pt idx="214">
                  <c:v>0.27860000000000001</c:v>
                </c:pt>
                <c:pt idx="215">
                  <c:v>0.2762</c:v>
                </c:pt>
                <c:pt idx="216">
                  <c:v>0.2737</c:v>
                </c:pt>
                <c:pt idx="217">
                  <c:v>0.27060000000000001</c:v>
                </c:pt>
                <c:pt idx="218">
                  <c:v>0.26740000000000003</c:v>
                </c:pt>
                <c:pt idx="219">
                  <c:v>0.2636</c:v>
                </c:pt>
                <c:pt idx="220">
                  <c:v>0.2596</c:v>
                </c:pt>
                <c:pt idx="221">
                  <c:v>0.255</c:v>
                </c:pt>
                <c:pt idx="222">
                  <c:v>0.25009999999999999</c:v>
                </c:pt>
                <c:pt idx="223">
                  <c:v>0.2442</c:v>
                </c:pt>
                <c:pt idx="224">
                  <c:v>0.23760000000000001</c:v>
                </c:pt>
                <c:pt idx="225">
                  <c:v>0.23180000000000001</c:v>
                </c:pt>
                <c:pt idx="226">
                  <c:v>0.2319</c:v>
                </c:pt>
                <c:pt idx="227">
                  <c:v>0.23200000000000001</c:v>
                </c:pt>
                <c:pt idx="228">
                  <c:v>0.2319</c:v>
                </c:pt>
                <c:pt idx="229">
                  <c:v>0.2319</c:v>
                </c:pt>
                <c:pt idx="230">
                  <c:v>0.2319</c:v>
                </c:pt>
                <c:pt idx="231">
                  <c:v>0.2319</c:v>
                </c:pt>
                <c:pt idx="232">
                  <c:v>0.2319</c:v>
                </c:pt>
                <c:pt idx="233">
                  <c:v>0.2319</c:v>
                </c:pt>
                <c:pt idx="234">
                  <c:v>0.2319</c:v>
                </c:pt>
                <c:pt idx="235">
                  <c:v>0.23200000000000001</c:v>
                </c:pt>
                <c:pt idx="236">
                  <c:v>0.23200000000000001</c:v>
                </c:pt>
                <c:pt idx="237">
                  <c:v>0.23200000000000001</c:v>
                </c:pt>
                <c:pt idx="238">
                  <c:v>0.23200000000000001</c:v>
                </c:pt>
                <c:pt idx="239">
                  <c:v>0.2321</c:v>
                </c:pt>
                <c:pt idx="240">
                  <c:v>0.2321</c:v>
                </c:pt>
                <c:pt idx="241">
                  <c:v>0.2321</c:v>
                </c:pt>
                <c:pt idx="242">
                  <c:v>0.2321</c:v>
                </c:pt>
                <c:pt idx="243">
                  <c:v>0.2321</c:v>
                </c:pt>
                <c:pt idx="244">
                  <c:v>0.23219999999999999</c:v>
                </c:pt>
                <c:pt idx="245">
                  <c:v>0.23219999999999999</c:v>
                </c:pt>
                <c:pt idx="246">
                  <c:v>0.23219999999999999</c:v>
                </c:pt>
                <c:pt idx="247">
                  <c:v>0.23219999999999999</c:v>
                </c:pt>
                <c:pt idx="248">
                  <c:v>0.23219999999999999</c:v>
                </c:pt>
                <c:pt idx="249">
                  <c:v>0.23219999999999999</c:v>
                </c:pt>
                <c:pt idx="250">
                  <c:v>0.23219999999999999</c:v>
                </c:pt>
                <c:pt idx="251">
                  <c:v>0.23219999999999999</c:v>
                </c:pt>
                <c:pt idx="252">
                  <c:v>0.23219999999999999</c:v>
                </c:pt>
                <c:pt idx="253">
                  <c:v>0.23219999999999999</c:v>
                </c:pt>
                <c:pt idx="254">
                  <c:v>0.23219999999999999</c:v>
                </c:pt>
                <c:pt idx="255">
                  <c:v>0.23219999999999999</c:v>
                </c:pt>
                <c:pt idx="256">
                  <c:v>0.23219999999999999</c:v>
                </c:pt>
                <c:pt idx="257">
                  <c:v>0.23230000000000001</c:v>
                </c:pt>
                <c:pt idx="258">
                  <c:v>0.23230000000000001</c:v>
                </c:pt>
                <c:pt idx="259">
                  <c:v>0.23230000000000001</c:v>
                </c:pt>
                <c:pt idx="260">
                  <c:v>0.23230000000000001</c:v>
                </c:pt>
                <c:pt idx="261">
                  <c:v>0.23230000000000001</c:v>
                </c:pt>
                <c:pt idx="262">
                  <c:v>0.23230000000000001</c:v>
                </c:pt>
                <c:pt idx="263">
                  <c:v>0.23230000000000001</c:v>
                </c:pt>
                <c:pt idx="264">
                  <c:v>0.23230000000000001</c:v>
                </c:pt>
                <c:pt idx="265">
                  <c:v>0.23230000000000001</c:v>
                </c:pt>
                <c:pt idx="266">
                  <c:v>0.23230000000000001</c:v>
                </c:pt>
                <c:pt idx="267">
                  <c:v>0.23230000000000001</c:v>
                </c:pt>
                <c:pt idx="268">
                  <c:v>0.23230000000000001</c:v>
                </c:pt>
                <c:pt idx="269">
                  <c:v>0.23230000000000001</c:v>
                </c:pt>
                <c:pt idx="270">
                  <c:v>0.23230000000000001</c:v>
                </c:pt>
                <c:pt idx="271">
                  <c:v>0.23230000000000001</c:v>
                </c:pt>
                <c:pt idx="272">
                  <c:v>0.23230000000000001</c:v>
                </c:pt>
                <c:pt idx="273">
                  <c:v>0.23230000000000001</c:v>
                </c:pt>
                <c:pt idx="274">
                  <c:v>0.23230000000000001</c:v>
                </c:pt>
                <c:pt idx="275">
                  <c:v>0.23230000000000001</c:v>
                </c:pt>
                <c:pt idx="276">
                  <c:v>0.23230000000000001</c:v>
                </c:pt>
                <c:pt idx="277">
                  <c:v>0.23230000000000001</c:v>
                </c:pt>
                <c:pt idx="278">
                  <c:v>0.23230000000000001</c:v>
                </c:pt>
                <c:pt idx="279">
                  <c:v>0.23230000000000001</c:v>
                </c:pt>
                <c:pt idx="280">
                  <c:v>0.23230000000000001</c:v>
                </c:pt>
                <c:pt idx="281">
                  <c:v>0.23230000000000001</c:v>
                </c:pt>
                <c:pt idx="282">
                  <c:v>0.23230000000000001</c:v>
                </c:pt>
                <c:pt idx="283">
                  <c:v>0.23230000000000001</c:v>
                </c:pt>
                <c:pt idx="284">
                  <c:v>0.2324</c:v>
                </c:pt>
                <c:pt idx="285">
                  <c:v>0.2324</c:v>
                </c:pt>
                <c:pt idx="286">
                  <c:v>0.2324</c:v>
                </c:pt>
                <c:pt idx="287">
                  <c:v>0.2324</c:v>
                </c:pt>
                <c:pt idx="288">
                  <c:v>0.2324</c:v>
                </c:pt>
                <c:pt idx="289">
                  <c:v>0.2324</c:v>
                </c:pt>
                <c:pt idx="290">
                  <c:v>0.2324</c:v>
                </c:pt>
                <c:pt idx="291">
                  <c:v>0.2324</c:v>
                </c:pt>
                <c:pt idx="292">
                  <c:v>0.2324</c:v>
                </c:pt>
                <c:pt idx="293">
                  <c:v>0.2324</c:v>
                </c:pt>
                <c:pt idx="294">
                  <c:v>0.2324</c:v>
                </c:pt>
                <c:pt idx="295">
                  <c:v>0.2324</c:v>
                </c:pt>
                <c:pt idx="296">
                  <c:v>0.2324</c:v>
                </c:pt>
                <c:pt idx="297">
                  <c:v>0.2324</c:v>
                </c:pt>
                <c:pt idx="298">
                  <c:v>0.2324</c:v>
                </c:pt>
                <c:pt idx="299">
                  <c:v>0.2324</c:v>
                </c:pt>
                <c:pt idx="300">
                  <c:v>0.2324</c:v>
                </c:pt>
                <c:pt idx="301">
                  <c:v>0.2324</c:v>
                </c:pt>
                <c:pt idx="302">
                  <c:v>0.2324</c:v>
                </c:pt>
                <c:pt idx="303">
                  <c:v>0.2324</c:v>
                </c:pt>
                <c:pt idx="304">
                  <c:v>0.2324</c:v>
                </c:pt>
                <c:pt idx="305">
                  <c:v>0.2324</c:v>
                </c:pt>
                <c:pt idx="306">
                  <c:v>0.2324</c:v>
                </c:pt>
                <c:pt idx="307">
                  <c:v>0.2324</c:v>
                </c:pt>
                <c:pt idx="308">
                  <c:v>0.2324</c:v>
                </c:pt>
                <c:pt idx="309">
                  <c:v>0.2324</c:v>
                </c:pt>
                <c:pt idx="310">
                  <c:v>0.2324</c:v>
                </c:pt>
                <c:pt idx="311">
                  <c:v>0.2324</c:v>
                </c:pt>
                <c:pt idx="312">
                  <c:v>0.2324</c:v>
                </c:pt>
                <c:pt idx="313">
                  <c:v>0.2324</c:v>
                </c:pt>
                <c:pt idx="314">
                  <c:v>0.2324</c:v>
                </c:pt>
                <c:pt idx="315">
                  <c:v>0.2324</c:v>
                </c:pt>
                <c:pt idx="316">
                  <c:v>0.2324</c:v>
                </c:pt>
                <c:pt idx="31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7EC-445F-8D8C-21580B791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4016"/>
        <c:axId val="477781064"/>
      </c:scatterChart>
      <c:valAx>
        <c:axId val="47778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 cm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5984"/>
        <c:crosses val="autoZero"/>
        <c:crossBetween val="midCat"/>
      </c:valAx>
      <c:valAx>
        <c:axId val="47778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modulation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7296"/>
        <c:crosses val="autoZero"/>
        <c:crossBetween val="midCat"/>
      </c:valAx>
      <c:valAx>
        <c:axId val="477781064"/>
        <c:scaling>
          <c:orientation val="minMax"/>
          <c:max val="0.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cm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4016"/>
        <c:crosses val="max"/>
        <c:crossBetween val="midCat"/>
      </c:valAx>
      <c:valAx>
        <c:axId val="477784016"/>
        <c:scaling>
          <c:orientation val="minMax"/>
        </c:scaling>
        <c:delete val="1"/>
        <c:axPos val="b"/>
        <c:majorTickMark val="out"/>
        <c:minorTickMark val="none"/>
        <c:tickLblPos val="nextTo"/>
        <c:crossAx val="477781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EEDC8-51BE-4C4C-A265-1623A757AE7C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E196C-E837-483C-A3A4-97548C715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0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63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4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02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18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22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0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9C789-9E79-424C-AD7E-7703F8912E7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1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6/5/2021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1273" y="5384800"/>
            <a:ext cx="570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Skip to slide 7 for update 15/7/2021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Skip to slide 13 for update 14/10/2021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Skip to slide </a:t>
            </a:r>
            <a:r>
              <a:rPr lang="en-US" dirty="0" smtClean="0">
                <a:solidFill>
                  <a:srgbClr val="FF0000"/>
                </a:solidFill>
              </a:rPr>
              <a:t>23 </a:t>
            </a:r>
            <a:r>
              <a:rPr lang="en-US" dirty="0" smtClean="0">
                <a:solidFill>
                  <a:srgbClr val="FF0000"/>
                </a:solidFill>
              </a:rPr>
              <a:t>for update </a:t>
            </a:r>
            <a:r>
              <a:rPr lang="en-US" dirty="0" smtClean="0">
                <a:solidFill>
                  <a:srgbClr val="FF0000"/>
                </a:solidFill>
              </a:rPr>
              <a:t>4/11/2021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Skip to slide  25  for update 27/01/2022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energy </a:t>
            </a:r>
          </a:p>
          <a:p>
            <a:r>
              <a:rPr lang="en-US" dirty="0" smtClean="0"/>
              <a:t>Start at 58keV  </a:t>
            </a:r>
          </a:p>
          <a:p>
            <a:r>
              <a:rPr lang="en-US" dirty="0" smtClean="0"/>
              <a:t>Bunch and capture to 350keV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89477"/>
              </p:ext>
            </p:extLst>
          </p:nvPr>
        </p:nvGraphicFramePr>
        <p:xfrm>
          <a:off x="757379" y="3620653"/>
          <a:ext cx="1130531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7422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8160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5610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RFQ3.in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 long emittance but we have margin in the DTL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RFQ4.in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3200" y="1754909"/>
            <a:ext cx="3823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Higher long emittance but we have margin in the DTL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0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3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at 45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Bunching to 350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55334"/>
              </p:ext>
            </p:extLst>
          </p:nvPr>
        </p:nvGraphicFramePr>
        <p:xfrm>
          <a:off x="757379" y="3620653"/>
          <a:ext cx="1076036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659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00549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00377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 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RFQ5.in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75//29??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// 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RFQ6.in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7564" y="1145309"/>
            <a:ext cx="5523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similar to the existing linac4 RFQ with a tradeoff between transverse acceptance and longitudinal emittance delivered to the DTL and a lower voltage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1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Accelerate to 3 MeV (forego exact length of 3 m for the moment)</a:t>
            </a:r>
          </a:p>
          <a:p>
            <a:endParaRPr lang="en-US" dirty="0"/>
          </a:p>
          <a:p>
            <a:r>
              <a:rPr lang="en-US" dirty="0" smtClean="0"/>
              <a:t>Track into and through the DTL</a:t>
            </a:r>
          </a:p>
          <a:p>
            <a:endParaRPr lang="en-US" dirty="0"/>
          </a:p>
          <a:p>
            <a:r>
              <a:rPr lang="en-US" dirty="0" smtClean="0"/>
              <a:t>Emittance measurement at the new source at 35 and 45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Track particles from measurements</a:t>
            </a:r>
          </a:p>
          <a:p>
            <a:endParaRPr lang="en-US" dirty="0"/>
          </a:p>
          <a:p>
            <a:r>
              <a:rPr lang="en-US" dirty="0" smtClean="0"/>
              <a:t>Check point with this group beginning September 2 </a:t>
            </a:r>
          </a:p>
          <a:p>
            <a:endParaRPr lang="en-US" dirty="0" smtClean="0"/>
          </a:p>
          <a:p>
            <a:r>
              <a:rPr lang="en-US" dirty="0" smtClean="0"/>
              <a:t>Switch to sinusoidal</a:t>
            </a:r>
          </a:p>
          <a:p>
            <a:endParaRPr lang="en-US" dirty="0"/>
          </a:p>
          <a:p>
            <a:r>
              <a:rPr lang="en-US" dirty="0" smtClean="0"/>
              <a:t>Track with higher than nominal voltage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4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14/10/2021</a:t>
            </a:r>
          </a:p>
        </p:txBody>
      </p:sp>
    </p:spTree>
    <p:extLst>
      <p:ext uri="{BB962C8B-B14F-4D97-AF65-F5344CB8AC3E}">
        <p14:creationId xmlns:p14="http://schemas.microsoft.com/office/powerpoint/2010/main" val="37097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Bring to the final energy after efficient capture-continue what presented in July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RFQ7.in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163939"/>
              </p:ext>
            </p:extLst>
          </p:nvPr>
        </p:nvGraphicFramePr>
        <p:xfrm>
          <a:off x="5043199" y="1520825"/>
          <a:ext cx="70008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322676"/>
              </p:ext>
            </p:extLst>
          </p:nvPr>
        </p:nvGraphicFramePr>
        <p:xfrm>
          <a:off x="-99868" y="3906982"/>
          <a:ext cx="6888595" cy="284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477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322" y="1510745"/>
            <a:ext cx="6803935" cy="4531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845" y="6210728"/>
            <a:ext cx="833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soft and safe but 5.5 m long (can be optimised but 5 m absolute minimum)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62982" y="1690688"/>
            <a:ext cx="31680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V=70kV</a:t>
            </a:r>
          </a:p>
          <a:p>
            <a:r>
              <a:rPr lang="en-GB" dirty="0" err="1" smtClean="0"/>
              <a:t>Emax</a:t>
            </a:r>
            <a:r>
              <a:rPr lang="en-GB" dirty="0" smtClean="0"/>
              <a:t>= 29 MV/m</a:t>
            </a:r>
          </a:p>
          <a:p>
            <a:r>
              <a:rPr lang="en-GB" dirty="0" smtClean="0"/>
              <a:t>L=5.6 m </a:t>
            </a:r>
          </a:p>
          <a:p>
            <a:endParaRPr lang="en-GB" dirty="0" smtClean="0"/>
          </a:p>
          <a:p>
            <a:r>
              <a:rPr lang="en-GB" dirty="0" smtClean="0"/>
              <a:t>I =70mA </a:t>
            </a:r>
          </a:p>
          <a:p>
            <a:r>
              <a:rPr lang="en-GB" dirty="0" smtClean="0"/>
              <a:t>Emit=0.4 mm </a:t>
            </a:r>
            <a:r>
              <a:rPr lang="en-GB" dirty="0" err="1" smtClean="0"/>
              <a:t>mrad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61745" y="4137891"/>
            <a:ext cx="266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24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another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LINAC4 RFQ </a:t>
            </a:r>
          </a:p>
          <a:p>
            <a:pPr lvl="1"/>
            <a:r>
              <a:rPr lang="en-GB" dirty="0" smtClean="0"/>
              <a:t>78 kV nominal Voltage / 35MV/m maximum field </a:t>
            </a:r>
          </a:p>
          <a:p>
            <a:pPr lvl="1"/>
            <a:r>
              <a:rPr lang="en-GB" dirty="0" err="1" smtClean="0"/>
              <a:t>Bfactor</a:t>
            </a:r>
            <a:r>
              <a:rPr lang="en-GB" dirty="0" smtClean="0"/>
              <a:t>=5.585 , min aperture = 1.77</a:t>
            </a:r>
          </a:p>
          <a:p>
            <a:pPr lvl="1"/>
            <a:r>
              <a:rPr lang="en-GB" dirty="0" smtClean="0"/>
              <a:t>Transmission </a:t>
            </a:r>
          </a:p>
          <a:p>
            <a:pPr lvl="2"/>
            <a:r>
              <a:rPr lang="en-GB" dirty="0" smtClean="0"/>
              <a:t>93% 70mA emit=0.25 mm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2"/>
            <a:r>
              <a:rPr lang="en-GB" dirty="0" smtClean="0"/>
              <a:t>80% 70mA emit=0.5 mm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Higher voltage : V=85 kV but keep </a:t>
            </a:r>
            <a:r>
              <a:rPr lang="en-GB" dirty="0" err="1" smtClean="0"/>
              <a:t>Emax</a:t>
            </a:r>
            <a:r>
              <a:rPr lang="en-GB" dirty="0" smtClean="0"/>
              <a:t>=35MV/m </a:t>
            </a:r>
          </a:p>
          <a:p>
            <a:r>
              <a:rPr lang="en-GB" dirty="0" smtClean="0"/>
              <a:t>Lets aim at increasing min aperture but keep B factor </a:t>
            </a:r>
          </a:p>
          <a:p>
            <a:r>
              <a:rPr lang="en-GB" dirty="0" smtClean="0"/>
              <a:t>Lets design for I=70mA and emit=0.5 pi mm </a:t>
            </a:r>
            <a:r>
              <a:rPr lang="en-GB" dirty="0" err="1" smtClean="0"/>
              <a:t>mrad</a:t>
            </a:r>
            <a:r>
              <a:rPr lang="en-GB" dirty="0" smtClean="0"/>
              <a:t> aiming at T&gt;90%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1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 1 – keep length and max field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278744"/>
              </p:ext>
            </p:extLst>
          </p:nvPr>
        </p:nvGraphicFramePr>
        <p:xfrm>
          <a:off x="838200" y="1825625"/>
          <a:ext cx="1051560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305">
                  <a:extLst>
                    <a:ext uri="{9D8B030D-6E8A-4147-A177-3AD203B41FA5}">
                      <a16:colId xmlns:a16="http://schemas.microsoft.com/office/drawing/2014/main" val="2669982945"/>
                    </a:ext>
                  </a:extLst>
                </a:gridCol>
                <a:gridCol w="874176">
                  <a:extLst>
                    <a:ext uri="{9D8B030D-6E8A-4147-A177-3AD203B41FA5}">
                      <a16:colId xmlns:a16="http://schemas.microsoft.com/office/drawing/2014/main" val="2207584831"/>
                    </a:ext>
                  </a:extLst>
                </a:gridCol>
                <a:gridCol w="881460">
                  <a:extLst>
                    <a:ext uri="{9D8B030D-6E8A-4147-A177-3AD203B41FA5}">
                      <a16:colId xmlns:a16="http://schemas.microsoft.com/office/drawing/2014/main" val="1279103156"/>
                    </a:ext>
                  </a:extLst>
                </a:gridCol>
                <a:gridCol w="881460">
                  <a:extLst>
                    <a:ext uri="{9D8B030D-6E8A-4147-A177-3AD203B41FA5}">
                      <a16:colId xmlns:a16="http://schemas.microsoft.com/office/drawing/2014/main" val="1307638607"/>
                    </a:ext>
                  </a:extLst>
                </a:gridCol>
                <a:gridCol w="1624508">
                  <a:extLst>
                    <a:ext uri="{9D8B030D-6E8A-4147-A177-3AD203B41FA5}">
                      <a16:colId xmlns:a16="http://schemas.microsoft.com/office/drawing/2014/main" val="1795921046"/>
                    </a:ext>
                  </a:extLst>
                </a:gridCol>
                <a:gridCol w="2163584">
                  <a:extLst>
                    <a:ext uri="{9D8B030D-6E8A-4147-A177-3AD203B41FA5}">
                      <a16:colId xmlns:a16="http://schemas.microsoft.com/office/drawing/2014/main" val="419351104"/>
                    </a:ext>
                  </a:extLst>
                </a:gridCol>
                <a:gridCol w="2017803">
                  <a:extLst>
                    <a:ext uri="{9D8B030D-6E8A-4147-A177-3AD203B41FA5}">
                      <a16:colId xmlns:a16="http://schemas.microsoft.com/office/drawing/2014/main" val="1845701190"/>
                    </a:ext>
                  </a:extLst>
                </a:gridCol>
                <a:gridCol w="1376306">
                  <a:extLst>
                    <a:ext uri="{9D8B030D-6E8A-4147-A177-3AD203B41FA5}">
                      <a16:colId xmlns:a16="http://schemas.microsoft.com/office/drawing/2014/main" val="3227345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 (kV)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E_max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 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Min a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 (70mA , E=0.25)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Filename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545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686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614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456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4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88.5%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711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RFQ9.IN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385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2351" y="6170212"/>
            <a:ext cx="1056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Remnant losses are due to the fact that we keep the length and the modulation in the final part is too high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 2 – reduce final modulation and allow length above 3 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8086367"/>
              </p:ext>
            </p:extLst>
          </p:nvPr>
        </p:nvGraphicFramePr>
        <p:xfrm>
          <a:off x="838200" y="1825625"/>
          <a:ext cx="10515603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153375665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1205749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628367327"/>
                    </a:ext>
                  </a:extLst>
                </a:gridCol>
                <a:gridCol w="1906703">
                  <a:extLst>
                    <a:ext uri="{9D8B030D-6E8A-4147-A177-3AD203B41FA5}">
                      <a16:colId xmlns:a16="http://schemas.microsoft.com/office/drawing/2014/main" val="1385905277"/>
                    </a:ext>
                  </a:extLst>
                </a:gridCol>
                <a:gridCol w="2122998">
                  <a:extLst>
                    <a:ext uri="{9D8B030D-6E8A-4147-A177-3AD203B41FA5}">
                      <a16:colId xmlns:a16="http://schemas.microsoft.com/office/drawing/2014/main" val="1739473075"/>
                    </a:ext>
                  </a:extLst>
                </a:gridCol>
                <a:gridCol w="476986">
                  <a:extLst>
                    <a:ext uri="{9D8B030D-6E8A-4147-A177-3AD203B41FA5}">
                      <a16:colId xmlns:a16="http://schemas.microsoft.com/office/drawing/2014/main" val="80620778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74488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Final 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E=0.25)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898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828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90.4%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RFQ10.IN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354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91.6%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RFQ11.IN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92.3%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RFQ12.IN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55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RFQ13.in matching and longer </a:t>
                      </a:r>
                      <a:r>
                        <a:rPr lang="en-GB" dirty="0" err="1" smtClean="0"/>
                        <a:t>rms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99961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806122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are left with 3% longitudinal losses and 3 % transverse losses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5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from iteration 1 to  iteration 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94707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71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improvements that will 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Smoother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ease the matching from the LEBT</a:t>
            </a:r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aloow</a:t>
            </a:r>
            <a:r>
              <a:rPr lang="en-US" dirty="0" smtClean="0"/>
              <a:t> for more space between the last solenoid and the </a:t>
            </a:r>
            <a:r>
              <a:rPr lang="en-US" dirty="0" err="1" smtClean="0"/>
              <a:t>rfq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Output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</a:t>
            </a:r>
            <a:r>
              <a:rPr lang="en-US" dirty="0" err="1" smtClean="0"/>
              <a:t>simmetrise</a:t>
            </a:r>
            <a:r>
              <a:rPr lang="en-US" dirty="0" smtClean="0"/>
              <a:t> the beam before exiting the RFQ</a:t>
            </a:r>
          </a:p>
          <a:p>
            <a:pPr lvl="1"/>
            <a:r>
              <a:rPr lang="en-US" dirty="0" smtClean="0"/>
              <a:t>Entails readjustment of the MEBT 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7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from iteration 1 to  iteration 2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8265568"/>
              </p:ext>
            </p:extLst>
          </p:nvPr>
        </p:nvGraphicFramePr>
        <p:xfrm>
          <a:off x="617682" y="1542328"/>
          <a:ext cx="10558318" cy="512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30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of the last iteration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66823" cy="4351338"/>
          </a:xfrm>
        </p:spPr>
        <p:txBody>
          <a:bodyPr/>
          <a:lstStyle/>
          <a:p>
            <a:r>
              <a:rPr lang="en-GB" dirty="0" smtClean="0"/>
              <a:t>Ro=0.3306 cm </a:t>
            </a:r>
          </a:p>
          <a:p>
            <a:endParaRPr lang="en-GB" dirty="0"/>
          </a:p>
          <a:p>
            <a:r>
              <a:rPr lang="en-GB" dirty="0" smtClean="0"/>
              <a:t>For rho/</a:t>
            </a:r>
            <a:r>
              <a:rPr lang="en-GB" dirty="0" err="1" smtClean="0"/>
              <a:t>ro</a:t>
            </a:r>
            <a:r>
              <a:rPr lang="en-GB" dirty="0" smtClean="0"/>
              <a:t>=0.75 </a:t>
            </a:r>
            <a:r>
              <a:rPr lang="en-GB" dirty="0"/>
              <a:t>, rho=0.2479 </a:t>
            </a:r>
            <a:r>
              <a:rPr lang="en-GB" dirty="0" smtClean="0"/>
              <a:t>cm </a:t>
            </a:r>
            <a:r>
              <a:rPr lang="en-GB" dirty="0" err="1" smtClean="0"/>
              <a:t>Emax</a:t>
            </a:r>
            <a:r>
              <a:rPr lang="en-GB" dirty="0" smtClean="0"/>
              <a:t> = 34.25 MV/m</a:t>
            </a:r>
          </a:p>
          <a:p>
            <a:r>
              <a:rPr lang="en-GB" dirty="0"/>
              <a:t>For </a:t>
            </a:r>
            <a:r>
              <a:rPr lang="en-GB" dirty="0" smtClean="0"/>
              <a:t>rho/</a:t>
            </a:r>
            <a:r>
              <a:rPr lang="en-GB" dirty="0" err="1" smtClean="0"/>
              <a:t>ro</a:t>
            </a:r>
            <a:r>
              <a:rPr lang="en-GB" dirty="0" smtClean="0"/>
              <a:t>=0.85 </a:t>
            </a:r>
            <a:r>
              <a:rPr lang="en-GB" dirty="0"/>
              <a:t>, rho=0.2810 </a:t>
            </a:r>
            <a:r>
              <a:rPr lang="en-GB" dirty="0" smtClean="0"/>
              <a:t>cm </a:t>
            </a:r>
            <a:r>
              <a:rPr lang="en-GB" dirty="0" err="1" smtClean="0"/>
              <a:t>Emax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35MV/m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532459"/>
              </p:ext>
            </p:extLst>
          </p:nvPr>
        </p:nvGraphicFramePr>
        <p:xfrm>
          <a:off x="5690994" y="1407449"/>
          <a:ext cx="6073775" cy="327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66675" y="5303519"/>
            <a:ext cx="544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LINAC4 </a:t>
            </a:r>
            <a:r>
              <a:rPr lang="en-GB" dirty="0"/>
              <a:t>RO=0.3256 ;</a:t>
            </a:r>
            <a:r>
              <a:rPr lang="en-GB" dirty="0" smtClean="0"/>
              <a:t>rho=0.2768 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4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935048"/>
              </p:ext>
            </p:extLst>
          </p:nvPr>
        </p:nvGraphicFramePr>
        <p:xfrm>
          <a:off x="838199" y="1690688"/>
          <a:ext cx="10965873" cy="361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417">
                  <a:extLst>
                    <a:ext uri="{9D8B030D-6E8A-4147-A177-3AD203B41FA5}">
                      <a16:colId xmlns:a16="http://schemas.microsoft.com/office/drawing/2014/main" val="3895107025"/>
                    </a:ext>
                  </a:extLst>
                </a:gridCol>
                <a:gridCol w="1248354">
                  <a:extLst>
                    <a:ext uri="{9D8B030D-6E8A-4147-A177-3AD203B41FA5}">
                      <a16:colId xmlns:a16="http://schemas.microsoft.com/office/drawing/2014/main" val="2819886881"/>
                    </a:ext>
                  </a:extLst>
                </a:gridCol>
                <a:gridCol w="1447138">
                  <a:extLst>
                    <a:ext uri="{9D8B030D-6E8A-4147-A177-3AD203B41FA5}">
                      <a16:colId xmlns:a16="http://schemas.microsoft.com/office/drawing/2014/main" val="1929927058"/>
                    </a:ext>
                  </a:extLst>
                </a:gridCol>
                <a:gridCol w="1439186">
                  <a:extLst>
                    <a:ext uri="{9D8B030D-6E8A-4147-A177-3AD203B41FA5}">
                      <a16:colId xmlns:a16="http://schemas.microsoft.com/office/drawing/2014/main" val="178019521"/>
                    </a:ext>
                  </a:extLst>
                </a:gridCol>
                <a:gridCol w="2226365">
                  <a:extLst>
                    <a:ext uri="{9D8B030D-6E8A-4147-A177-3AD203B41FA5}">
                      <a16:colId xmlns:a16="http://schemas.microsoft.com/office/drawing/2014/main" val="2767000919"/>
                    </a:ext>
                  </a:extLst>
                </a:gridCol>
                <a:gridCol w="2604413">
                  <a:extLst>
                    <a:ext uri="{9D8B030D-6E8A-4147-A177-3AD203B41FA5}">
                      <a16:colId xmlns:a16="http://schemas.microsoft.com/office/drawing/2014/main" val="1494218814"/>
                    </a:ext>
                  </a:extLst>
                </a:gridCol>
              </a:tblGrid>
              <a:tr h="8862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</a:t>
                      </a:r>
                      <a:r>
                        <a:rPr lang="en-GB" baseline="0" dirty="0" smtClean="0"/>
                        <a:t> (kV)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 (cm)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Emax</a:t>
                      </a:r>
                      <a:r>
                        <a:rPr lang="en-GB" dirty="0" smtClean="0"/>
                        <a:t>  (MV/m)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 </a:t>
                      </a:r>
                    </a:p>
                    <a:p>
                      <a:r>
                        <a:rPr lang="en-GB" dirty="0" smtClean="0"/>
                        <a:t>(70mA, 0.5mm </a:t>
                      </a:r>
                      <a:r>
                        <a:rPr lang="en-GB" dirty="0" err="1" smtClean="0"/>
                        <a:t>mrad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Power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801065"/>
                  </a:ext>
                </a:extLst>
              </a:tr>
              <a:tr h="963875">
                <a:tc>
                  <a:txBody>
                    <a:bodyPr/>
                    <a:lstStyle/>
                    <a:p>
                      <a:r>
                        <a:rPr lang="en-GB" dirty="0" smtClean="0"/>
                        <a:t>LINAC4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267271"/>
                  </a:ext>
                </a:extLst>
              </a:tr>
              <a:tr h="883107">
                <a:tc>
                  <a:txBody>
                    <a:bodyPr/>
                    <a:lstStyle/>
                    <a:p>
                      <a:r>
                        <a:rPr lang="en-GB" dirty="0" smtClean="0"/>
                        <a:t>Redesign</a:t>
                      </a:r>
                      <a:r>
                        <a:rPr lang="en-GB" baseline="0" dirty="0" smtClean="0"/>
                        <a:t> 1 (conservative field)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+34%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54095"/>
                  </a:ext>
                </a:extLst>
              </a:tr>
              <a:tr h="883107">
                <a:tc>
                  <a:txBody>
                    <a:bodyPr/>
                    <a:lstStyle/>
                    <a:p>
                      <a:r>
                        <a:rPr lang="en-GB" dirty="0" smtClean="0"/>
                        <a:t>Redesign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+20%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71334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199" y="5421745"/>
            <a:ext cx="10965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Next steps : </a:t>
            </a:r>
          </a:p>
          <a:p>
            <a:r>
              <a:rPr lang="en-GB" dirty="0"/>
              <a:t>	</a:t>
            </a:r>
            <a:r>
              <a:rPr lang="en-GB" dirty="0" smtClean="0"/>
              <a:t>concentrate on redesign 2 for further optimisation (1month) </a:t>
            </a:r>
          </a:p>
          <a:p>
            <a:r>
              <a:rPr lang="en-GB" dirty="0"/>
              <a:t>	</a:t>
            </a:r>
            <a:r>
              <a:rPr lang="en-GB" dirty="0" smtClean="0"/>
              <a:t>Start RF design  by end of October (fix Ro, rho and length) </a:t>
            </a:r>
          </a:p>
          <a:p>
            <a:r>
              <a:rPr lang="en-GB" dirty="0"/>
              <a:t>	</a:t>
            </a:r>
            <a:r>
              <a:rPr lang="en-GB" dirty="0" smtClean="0"/>
              <a:t>try more radical approach ( 2 RFQs  ….)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4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/>
              <a:t>4</a:t>
            </a:r>
            <a:r>
              <a:rPr lang="en-US" dirty="0" smtClean="0"/>
              <a:t>/11/2021</a:t>
            </a:r>
          </a:p>
        </p:txBody>
      </p:sp>
    </p:spTree>
    <p:extLst>
      <p:ext uri="{BB962C8B-B14F-4D97-AF65-F5344CB8AC3E}">
        <p14:creationId xmlns:p14="http://schemas.microsoft.com/office/powerpoint/2010/main" val="340812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 parameters for RF design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R0=0.33 cm</a:t>
            </a:r>
          </a:p>
          <a:p>
            <a:pPr marL="0" indent="0">
              <a:buNone/>
            </a:pPr>
            <a:r>
              <a:rPr lang="en-GB" dirty="0" smtClean="0"/>
              <a:t>Rho=0.28 cm</a:t>
            </a:r>
          </a:p>
          <a:p>
            <a:pPr marL="0" indent="0">
              <a:buNone/>
            </a:pPr>
            <a:r>
              <a:rPr lang="en-GB" dirty="0" smtClean="0"/>
              <a:t>L=352 cm</a:t>
            </a:r>
          </a:p>
          <a:p>
            <a:pPr marL="0" indent="0">
              <a:buNone/>
            </a:pPr>
            <a:r>
              <a:rPr lang="en-GB" dirty="0" smtClean="0"/>
              <a:t>V=85 kV</a:t>
            </a:r>
          </a:p>
          <a:p>
            <a:pPr marL="0" indent="0">
              <a:buNone/>
            </a:pPr>
            <a:r>
              <a:rPr lang="en-US" dirty="0" err="1" smtClean="0"/>
              <a:t>Sinusoisal</a:t>
            </a:r>
            <a:r>
              <a:rPr lang="en-US" dirty="0" smtClean="0"/>
              <a:t> modulation profile</a:t>
            </a:r>
            <a:endParaRPr lang="en-GB" dirty="0" smtClean="0"/>
          </a:p>
          <a:p>
            <a:pPr marL="0" indent="0">
              <a:buNone/>
            </a:pPr>
            <a:r>
              <a:rPr lang="en-US" dirty="0" smtClean="0"/>
              <a:t>Give most critical cell (higher </a:t>
            </a:r>
            <a:r>
              <a:rPr lang="en-US" dirty="0" err="1" smtClean="0"/>
              <a:t>Efield</a:t>
            </a:r>
            <a:r>
              <a:rPr lang="en-US" dirty="0" smtClean="0"/>
              <a:t>) – max </a:t>
            </a:r>
            <a:r>
              <a:rPr lang="en-US" dirty="0" err="1" smtClean="0"/>
              <a:t>efield</a:t>
            </a:r>
            <a:r>
              <a:rPr lang="en-US" dirty="0" smtClean="0"/>
              <a:t> along the vanes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Questions : </a:t>
            </a:r>
          </a:p>
          <a:p>
            <a:pPr marL="0" indent="0">
              <a:buNone/>
            </a:pPr>
            <a:r>
              <a:rPr lang="en-GB" dirty="0" smtClean="0"/>
              <a:t>One or 2 </a:t>
            </a:r>
            <a:r>
              <a:rPr lang="en-GB" dirty="0" err="1" smtClean="0"/>
              <a:t>rf</a:t>
            </a:r>
            <a:r>
              <a:rPr lang="en-GB" dirty="0" smtClean="0"/>
              <a:t> tanks?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</a:p>
          <a:p>
            <a:r>
              <a:rPr lang="en-US" dirty="0" smtClean="0"/>
              <a:t>Alessandra Lombardi </a:t>
            </a:r>
            <a:r>
              <a:rPr lang="en-US" dirty="0" smtClean="0"/>
              <a:t>(soon to be joined by S. Kumar)</a:t>
            </a:r>
            <a:endParaRPr lang="en-US" dirty="0" smtClean="0"/>
          </a:p>
          <a:p>
            <a:r>
              <a:rPr lang="en-US" dirty="0" smtClean="0"/>
              <a:t>27</a:t>
            </a:r>
            <a:r>
              <a:rPr lang="en-US" dirty="0" smtClean="0"/>
              <a:t>/01/2021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51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the last time we met formally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relatively small changes to the geometry  </a:t>
            </a:r>
          </a:p>
          <a:p>
            <a:endParaRPr lang="en-US" dirty="0" smtClean="0"/>
          </a:p>
          <a:p>
            <a:r>
              <a:rPr lang="en-US" dirty="0" smtClean="0"/>
              <a:t>Few exchanges with Alexej/Hermann on geometry</a:t>
            </a:r>
          </a:p>
          <a:p>
            <a:pPr lvl="1"/>
            <a:r>
              <a:rPr lang="en-US" dirty="0" smtClean="0"/>
              <a:t>Sinusoidal vs 2TERM potential </a:t>
            </a:r>
          </a:p>
          <a:p>
            <a:pPr lvl="1"/>
            <a:r>
              <a:rPr lang="en-US" dirty="0" smtClean="0"/>
              <a:t>Ending of the RFQ electrodes and radius of curvature </a:t>
            </a:r>
          </a:p>
          <a:p>
            <a:endParaRPr lang="en-US" dirty="0"/>
          </a:p>
          <a:p>
            <a:r>
              <a:rPr lang="en-US" dirty="0" smtClean="0"/>
              <a:t>Set up a </a:t>
            </a:r>
            <a:r>
              <a:rPr lang="en-US" dirty="0" err="1" smtClean="0"/>
              <a:t>cern</a:t>
            </a:r>
            <a:r>
              <a:rPr lang="en-US" dirty="0" smtClean="0"/>
              <a:t> box with reference files :</a:t>
            </a:r>
          </a:p>
          <a:p>
            <a:endParaRPr lang="en-US" dirty="0"/>
          </a:p>
          <a:p>
            <a:r>
              <a:rPr lang="en-US" dirty="0" smtClean="0"/>
              <a:t>Created a 3d field map for accurate tracking including vane profile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876145" y="1373044"/>
            <a:ext cx="2678545" cy="175432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R0=0.33 cm</a:t>
            </a:r>
          </a:p>
          <a:p>
            <a:r>
              <a:rPr lang="en-GB" dirty="0"/>
              <a:t>Rho=0.28 cm</a:t>
            </a:r>
          </a:p>
          <a:p>
            <a:r>
              <a:rPr lang="en-GB" dirty="0" smtClean="0"/>
              <a:t>L=345 </a:t>
            </a:r>
            <a:r>
              <a:rPr lang="en-GB" dirty="0"/>
              <a:t>cm</a:t>
            </a:r>
          </a:p>
          <a:p>
            <a:r>
              <a:rPr lang="en-GB" dirty="0"/>
              <a:t>V=85 kV</a:t>
            </a:r>
          </a:p>
          <a:p>
            <a:endParaRPr lang="en-US" dirty="0" smtClean="0"/>
          </a:p>
          <a:p>
            <a:r>
              <a:rPr lang="en-US" dirty="0" smtClean="0"/>
              <a:t>All the above constant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929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09" y="365125"/>
            <a:ext cx="11122891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Final-draft geometry   :  minimum aperture and modulation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429" y="1807152"/>
            <a:ext cx="6275677" cy="35499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630" y="3472872"/>
            <a:ext cx="5652697" cy="3210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0909" y="5357090"/>
            <a:ext cx="587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reference min aperture RFQ1 is 0.18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69891" y="1496291"/>
            <a:ext cx="6022109" cy="14773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Guideline design principle (</a:t>
            </a:r>
            <a:r>
              <a:rPr lang="en-US" dirty="0" err="1" smtClean="0"/>
              <a:t>wrt</a:t>
            </a:r>
            <a:r>
              <a:rPr lang="en-US" dirty="0" smtClean="0"/>
              <a:t> RFQ1): </a:t>
            </a:r>
          </a:p>
          <a:p>
            <a:r>
              <a:rPr lang="en-US" dirty="0"/>
              <a:t>-</a:t>
            </a:r>
            <a:r>
              <a:rPr lang="en-US" dirty="0" smtClean="0"/>
              <a:t>easy on the modulation and bigger aperture </a:t>
            </a:r>
          </a:p>
          <a:p>
            <a:r>
              <a:rPr lang="en-US" dirty="0" smtClean="0"/>
              <a:t>-higher vane voltage , same surface field, longer RFQ</a:t>
            </a:r>
          </a:p>
          <a:p>
            <a:pPr algn="ctr"/>
            <a:r>
              <a:rPr lang="en-US" dirty="0"/>
              <a:t>r</a:t>
            </a:r>
            <a:r>
              <a:rPr lang="en-US" dirty="0" smtClean="0"/>
              <a:t>esulting in</a:t>
            </a:r>
          </a:p>
          <a:p>
            <a:r>
              <a:rPr lang="en-US" dirty="0"/>
              <a:t>m</a:t>
            </a:r>
            <a:r>
              <a:rPr lang="en-US" dirty="0" smtClean="0"/>
              <a:t>ore transverse focusing i.e. higher transverse acceptance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069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09" y="365125"/>
            <a:ext cx="11122891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Final-draft geometry   :  max electric field </a:t>
            </a:r>
            <a:endParaRPr lang="en-GB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136" y="1511588"/>
            <a:ext cx="10359228" cy="506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53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– 70mA emit =0.5mm </a:t>
            </a:r>
            <a:r>
              <a:rPr lang="en-US" dirty="0" err="1" smtClean="0"/>
              <a:t>mrad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7137" y="2343944"/>
            <a:ext cx="4657725" cy="331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37" y="1468581"/>
            <a:ext cx="8110874" cy="4779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7769"/>
          <a:stretch/>
        </p:blipFill>
        <p:spPr>
          <a:xfrm>
            <a:off x="7780927" y="1302327"/>
            <a:ext cx="4013657" cy="26317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867" y="4001294"/>
            <a:ext cx="3454560" cy="24584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at the RFQ output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92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Forget about the 80mA, lets fix 50mA peak current?</a:t>
            </a:r>
          </a:p>
          <a:p>
            <a:endParaRPr lang="en-US" dirty="0"/>
          </a:p>
          <a:p>
            <a:r>
              <a:rPr lang="en-US" dirty="0" smtClean="0"/>
              <a:t>Extraction energy : lower / higher : what is the acceptable range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6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Emittance along the RFQ (70mA , 0.5 mm </a:t>
            </a:r>
            <a:r>
              <a:rPr lang="en-US" sz="3600" dirty="0" err="1" smtClean="0"/>
              <a:t>mrad</a:t>
            </a:r>
            <a:r>
              <a:rPr lang="en-US" sz="3600" dirty="0" smtClean="0"/>
              <a:t>) 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056" y="1825625"/>
            <a:ext cx="1019788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64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 field map for the latest version and run with the particle distribution measured at the test stand </a:t>
            </a: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Error studies (I do not expect big difference with RFQ1)</a:t>
            </a:r>
          </a:p>
          <a:p>
            <a:pPr lvl="1"/>
            <a:r>
              <a:rPr lang="en-US" dirty="0" smtClean="0"/>
              <a:t>field flatness  - tuning</a:t>
            </a:r>
          </a:p>
          <a:p>
            <a:pPr lvl="1"/>
            <a:r>
              <a:rPr lang="en-US" dirty="0" smtClean="0"/>
              <a:t>field jitter – klystron regulation</a:t>
            </a:r>
          </a:p>
          <a:p>
            <a:pPr lvl="1"/>
            <a:r>
              <a:rPr lang="en-US" dirty="0" smtClean="0"/>
              <a:t>Alignment between sections</a:t>
            </a:r>
          </a:p>
          <a:p>
            <a:pPr lvl="1"/>
            <a:r>
              <a:rPr lang="en-US" dirty="0" smtClean="0"/>
              <a:t>Machining accuracy needed</a:t>
            </a:r>
          </a:p>
        </p:txBody>
      </p:sp>
    </p:spTree>
    <p:extLst>
      <p:ext uri="{BB962C8B-B14F-4D97-AF65-F5344CB8AC3E}">
        <p14:creationId xmlns:p14="http://schemas.microsoft.com/office/powerpoint/2010/main" val="1254304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acceptance? Is this a good idea? We need to consider the next bottleneck in the </a:t>
            </a:r>
            <a:r>
              <a:rPr lang="en-US" dirty="0" err="1" smtClean="0"/>
              <a:t>linac</a:t>
            </a:r>
            <a:r>
              <a:rPr lang="en-US" dirty="0" smtClean="0"/>
              <a:t>/PSB transfer</a:t>
            </a:r>
          </a:p>
          <a:p>
            <a:endParaRPr lang="en-US" dirty="0" smtClean="0"/>
          </a:p>
          <a:p>
            <a:r>
              <a:rPr lang="en-US" dirty="0" smtClean="0"/>
              <a:t>95% transmission ?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0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electric field on the </a:t>
            </a:r>
            <a:r>
              <a:rPr lang="en-US" dirty="0" err="1" smtClean="0"/>
              <a:t>vanetip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input to the beam dynamics design currently 33MV/m</a:t>
            </a:r>
          </a:p>
          <a:p>
            <a:endParaRPr lang="en-US" dirty="0"/>
          </a:p>
          <a:p>
            <a:r>
              <a:rPr lang="en-US" dirty="0" smtClean="0"/>
              <a:t>What shall we take?</a:t>
            </a:r>
          </a:p>
          <a:p>
            <a:endParaRPr lang="en-US" dirty="0"/>
          </a:p>
          <a:p>
            <a:r>
              <a:rPr lang="en-US" dirty="0" smtClean="0"/>
              <a:t>Constant along the vanes  or concentrated in one point?</a:t>
            </a:r>
          </a:p>
          <a:p>
            <a:endParaRPr lang="en-US" dirty="0"/>
          </a:p>
          <a:p>
            <a:r>
              <a:rPr lang="en-US" dirty="0" smtClean="0"/>
              <a:t>Shall we avoid max </a:t>
            </a:r>
            <a:r>
              <a:rPr lang="en-US" dirty="0" err="1" smtClean="0"/>
              <a:t>efield</a:t>
            </a:r>
            <a:r>
              <a:rPr lang="en-US" dirty="0" smtClean="0"/>
              <a:t> in loss area? Is there a correlation?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02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1 -6/5/2021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Ok for 50 mA as limit</a:t>
            </a:r>
          </a:p>
          <a:p>
            <a:pPr lvl="1"/>
            <a:r>
              <a:rPr lang="en-US" dirty="0" smtClean="0"/>
              <a:t>No particular feedback on input energy</a:t>
            </a:r>
          </a:p>
          <a:p>
            <a:pPr lvl="1"/>
            <a:r>
              <a:rPr lang="en-US" dirty="0" smtClean="0"/>
              <a:t>No more than 35MV/m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78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Update and first draft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15/7/2021</a:t>
            </a:r>
          </a:p>
          <a:p>
            <a:r>
              <a:rPr lang="en-US" dirty="0" smtClean="0"/>
              <a:t>File </a:t>
            </a:r>
            <a:r>
              <a:rPr lang="en-US" dirty="0"/>
              <a:t>in directory D:\352RFQreprise2021\designthecapturefirst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0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Fixed parameters : </a:t>
            </a:r>
          </a:p>
          <a:p>
            <a:pPr lvl="1"/>
            <a:r>
              <a:rPr lang="en-US" dirty="0"/>
              <a:t>35MV/m  max field on </a:t>
            </a:r>
            <a:r>
              <a:rPr lang="en-US" dirty="0" err="1" smtClean="0"/>
              <a:t>vanetip</a:t>
            </a:r>
            <a:endParaRPr lang="en-US" dirty="0" smtClean="0"/>
          </a:p>
          <a:p>
            <a:pPr lvl="1"/>
            <a:r>
              <a:rPr lang="en-US" dirty="0" smtClean="0"/>
              <a:t>Current 60mA and emit=0.4 </a:t>
            </a:r>
            <a:r>
              <a:rPr lang="en-US" dirty="0" err="1" smtClean="0"/>
              <a:t>rms</a:t>
            </a:r>
            <a:r>
              <a:rPr lang="en-US" dirty="0" smtClean="0"/>
              <a:t> norm mm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/>
              <a:t>Energy from 35 to 55 </a:t>
            </a:r>
            <a:r>
              <a:rPr lang="en-US" dirty="0" smtClean="0"/>
              <a:t>kV</a:t>
            </a:r>
          </a:p>
          <a:p>
            <a:pPr lvl="1"/>
            <a:r>
              <a:rPr lang="en-US" dirty="0" smtClean="0"/>
              <a:t>Rho/</a:t>
            </a:r>
            <a:r>
              <a:rPr lang="en-US" dirty="0" err="1" smtClean="0"/>
              <a:t>ro</a:t>
            </a:r>
            <a:r>
              <a:rPr lang="en-US" dirty="0" smtClean="0"/>
              <a:t> = 0.75 no room to </a:t>
            </a:r>
            <a:r>
              <a:rPr lang="en-US" dirty="0" err="1" smtClean="0"/>
              <a:t>furthere</a:t>
            </a:r>
            <a:r>
              <a:rPr lang="en-US" dirty="0" smtClean="0"/>
              <a:t> reduce </a:t>
            </a:r>
            <a:r>
              <a:rPr lang="en-US" dirty="0" err="1" smtClean="0"/>
              <a:t>Emax</a:t>
            </a:r>
            <a:r>
              <a:rPr lang="en-US" dirty="0" smtClean="0"/>
              <a:t>-what I quote in the next slides is already minimized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Divide capture and acceleration-design capture choose together and then optimize acceleration that goes with it</a:t>
            </a:r>
          </a:p>
          <a:p>
            <a:endParaRPr lang="en-US" dirty="0"/>
          </a:p>
          <a:p>
            <a:r>
              <a:rPr lang="en-US" dirty="0" smtClean="0"/>
              <a:t>LINAC4 present RFQ: </a:t>
            </a:r>
            <a:endParaRPr lang="en-US" dirty="0"/>
          </a:p>
          <a:p>
            <a:pPr lvl="1"/>
            <a:r>
              <a:rPr lang="en-US" dirty="0" smtClean="0"/>
              <a:t>Designed </a:t>
            </a:r>
            <a:r>
              <a:rPr lang="en-US" dirty="0" smtClean="0">
                <a:solidFill>
                  <a:srgbClr val="FF0000"/>
                </a:solidFill>
              </a:rPr>
              <a:t>for 80mA , 0.25 mm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r>
              <a:rPr lang="en-US" dirty="0" smtClean="0">
                <a:solidFill>
                  <a:srgbClr val="FF0000"/>
                </a:solidFill>
              </a:rPr>
              <a:t>  T=93% </a:t>
            </a:r>
          </a:p>
          <a:p>
            <a:pPr lvl="1"/>
            <a:r>
              <a:rPr lang="en-US" dirty="0" smtClean="0"/>
              <a:t>Capture 45keV to 400KeV length =118cm + 182 cm acceleration</a:t>
            </a:r>
          </a:p>
          <a:p>
            <a:pPr lvl="1"/>
            <a:r>
              <a:rPr lang="en-US" dirty="0" smtClean="0"/>
              <a:t>V=78KV, </a:t>
            </a:r>
            <a:r>
              <a:rPr lang="en-US" dirty="0" err="1" smtClean="0"/>
              <a:t>emax</a:t>
            </a:r>
            <a:r>
              <a:rPr lang="en-US" dirty="0" smtClean="0"/>
              <a:t> 35 MV/m </a:t>
            </a:r>
          </a:p>
          <a:p>
            <a:pPr lvl="1"/>
            <a:r>
              <a:rPr lang="en-US" dirty="0" smtClean="0"/>
              <a:t>At the time of design we were not considering emittances bigger than 0.25 mm </a:t>
            </a:r>
            <a:r>
              <a:rPr lang="en-US" dirty="0" err="1" smtClean="0"/>
              <a:t>mrad</a:t>
            </a:r>
            <a:r>
              <a:rPr lang="en-US" dirty="0" smtClean="0"/>
              <a:t>, we had the acceptance =1.5 emittance  that is 0.375 mm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1- 35keV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design the capture (to about 0.4 MeV) then worry about acceleration to the final energy</a:t>
            </a:r>
          </a:p>
          <a:p>
            <a:r>
              <a:rPr lang="en-US" dirty="0" smtClean="0"/>
              <a:t>Start at 35keV to  400kV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97713"/>
              </p:ext>
            </p:extLst>
          </p:nvPr>
        </p:nvGraphicFramePr>
        <p:xfrm>
          <a:off x="415639" y="3620653"/>
          <a:ext cx="11102106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125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50759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3532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kV   </a:t>
                      </a:r>
                      <a:r>
                        <a:rPr lang="en-US" dirty="0" err="1" smtClean="0"/>
                        <a:t>Emax</a:t>
                      </a:r>
                      <a:r>
                        <a:rPr lang="en-US" dirty="0" smtClean="0"/>
                        <a:t>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1.9// 6.11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RFQ1.in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 //33MV/m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// 5.99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RFQ2.in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Parametric res see losses and phase ramps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70/29MV/m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69393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6127234"/>
            <a:ext cx="994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Losses correspond to too fast phase ramp  - smooth the phase from 30 to 40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4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14164</TotalTime>
  <Words>1390</Words>
  <Application>Microsoft Office PowerPoint</Application>
  <PresentationFormat>Widescreen</PresentationFormat>
  <Paragraphs>373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RFQ3 beam dynamics design</vt:lpstr>
      <vt:lpstr>Some improvements that will try</vt:lpstr>
      <vt:lpstr>Source </vt:lpstr>
      <vt:lpstr>Transverse acceptance</vt:lpstr>
      <vt:lpstr>Maximum electric field on the vanetip</vt:lpstr>
      <vt:lpstr>Meeting 1 -6/5/2021</vt:lpstr>
      <vt:lpstr>RFQ3 beam dynamics design</vt:lpstr>
      <vt:lpstr>PowerPoint Presentation</vt:lpstr>
      <vt:lpstr>Version 1- 35keV  </vt:lpstr>
      <vt:lpstr>Version 2 </vt:lpstr>
      <vt:lpstr>Version 3  </vt:lpstr>
      <vt:lpstr>Next steps</vt:lpstr>
      <vt:lpstr>RFQ3 beam dynamics design</vt:lpstr>
      <vt:lpstr>Bring to the final energy after efficient capture-continue what presented in July</vt:lpstr>
      <vt:lpstr>PowerPoint Presentation</vt:lpstr>
      <vt:lpstr>Take another approach</vt:lpstr>
      <vt:lpstr>Iteration 1 – keep length and max field</vt:lpstr>
      <vt:lpstr>Iteration 2 – reduce final modulation and allow length above 3 m</vt:lpstr>
      <vt:lpstr>Evolution from iteration 1 to  iteration 2</vt:lpstr>
      <vt:lpstr>Evolution from iteration 1 to  iteration 2</vt:lpstr>
      <vt:lpstr>Details of the last iteration</vt:lpstr>
      <vt:lpstr>Summary</vt:lpstr>
      <vt:lpstr>RFQ3 beam dynamics design</vt:lpstr>
      <vt:lpstr>Fix parameters for RF design </vt:lpstr>
      <vt:lpstr>RFQ3 beam dynamics design</vt:lpstr>
      <vt:lpstr>Since the last time we met formally</vt:lpstr>
      <vt:lpstr>Final-draft geometry   :  minimum aperture and modulation</vt:lpstr>
      <vt:lpstr>Final-draft geometry   :  max electric field </vt:lpstr>
      <vt:lpstr>Beam dynamics – 70mA emit =0.5mm mrad</vt:lpstr>
      <vt:lpstr>Emittance along the RFQ (70mA , 0.5 mm mrad) 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RFQ3 beam dynamics design</dc:title>
  <dc:creator>Alessandra Lombardi</dc:creator>
  <cp:lastModifiedBy> </cp:lastModifiedBy>
  <cp:revision>264</cp:revision>
  <dcterms:created xsi:type="dcterms:W3CDTF">2021-05-05T15:17:10Z</dcterms:created>
  <dcterms:modified xsi:type="dcterms:W3CDTF">2022-01-27T10:10:56Z</dcterms:modified>
</cp:coreProperties>
</file>