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emf" ContentType="image/x-emf"/>
  <Default Extension="xls" ContentType="application/vnd.ms-excel"/>
  <Default Extension="rels" ContentType="application/vnd.openxmlformats-package.relationships+xml"/>
  <Default Extension="xml" ContentType="application/xml"/>
  <Default Extension="vml" ContentType="application/vnd.openxmlformats-officedocument.vmlDrawing"/>
  <Default Extension="tiff" ContentType="image/tif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Masters/slideMaster12.xml" ContentType="application/vnd.openxmlformats-officedocument.presentationml.slideMaster+xml"/>
  <Override PartName="/ppt/slideMasters/slideMaster13.xml" ContentType="application/vnd.openxmlformats-officedocument.presentationml.slideMaster+xml"/>
  <Override PartName="/ppt/slideMasters/slideMaster14.xml" ContentType="application/vnd.openxmlformats-officedocument.presentationml.slideMaster+xml"/>
  <Override PartName="/ppt/slideMasters/slideMaster15.xml" ContentType="application/vnd.openxmlformats-officedocument.presentationml.slideMaster+xml"/>
  <Override PartName="/ppt/slideMasters/slideMaster16.xml" ContentType="application/vnd.openxmlformats-officedocument.presentationml.slideMaster+xml"/>
  <Override PartName="/ppt/slideMasters/slideMaster17.xml" ContentType="application/vnd.openxmlformats-officedocument.presentationml.slideMaster+xml"/>
  <Override PartName="/ppt/slideMasters/slideMaster18.xml" ContentType="application/vnd.openxmlformats-officedocument.presentationml.slideMaster+xml"/>
  <Override PartName="/ppt/slideMasters/slideMaster19.xml" ContentType="application/vnd.openxmlformats-officedocument.presentationml.slideMaster+xml"/>
  <Override PartName="/ppt/slideMasters/slideMaster20.xml" ContentType="application/vnd.openxmlformats-officedocument.presentationml.slideMaster+xml"/>
  <Override PartName="/ppt/slideMasters/slideMaster21.xml" ContentType="application/vnd.openxmlformats-officedocument.presentationml.slideMaster+xml"/>
  <Override PartName="/ppt/slideMasters/slideMaster22.xml" ContentType="application/vnd.openxmlformats-officedocument.presentationml.slideMaster+xml"/>
  <Override PartName="/ppt/slideMasters/slideMaster23.xml" ContentType="application/vnd.openxmlformats-officedocument.presentationml.slideMaster+xml"/>
  <Override PartName="/ppt/slideMasters/slideMaster24.xml" ContentType="application/vnd.openxmlformats-officedocument.presentationml.slideMaster+xml"/>
  <Override PartName="/ppt/slideMasters/slideMaster25.xml" ContentType="application/vnd.openxmlformats-officedocument.presentationml.slideMaster+xml"/>
  <Override PartName="/ppt/slideMasters/slideMaster26.xml" ContentType="application/vnd.openxmlformats-officedocument.presentationml.slideMaster+xml"/>
  <Override PartName="/ppt/slideMasters/slideMaster27.xml" ContentType="application/vnd.openxmlformats-officedocument.presentationml.slideMaster+xml"/>
  <Override PartName="/ppt/slideMasters/slideMaster28.xml" ContentType="application/vnd.openxmlformats-officedocument.presentationml.slideMaster+xml"/>
  <Override PartName="/ppt/slideMasters/slideMaster29.xml" ContentType="application/vnd.openxmlformats-officedocument.presentationml.slideMaster+xml"/>
  <Override PartName="/ppt/slideMasters/slideMaster30.xml" ContentType="application/vnd.openxmlformats-officedocument.presentationml.slideMaster+xml"/>
  <Override PartName="/ppt/slideMasters/slideMaster31.xml" ContentType="application/vnd.openxmlformats-officedocument.presentationml.slideMaster+xml"/>
  <Override PartName="/ppt/slideMasters/slideMaster32.xml" ContentType="application/vnd.openxmlformats-officedocument.presentationml.slideMaster+xml"/>
  <Override PartName="/ppt/slideMasters/slideMaster33.xml" ContentType="application/vnd.openxmlformats-officedocument.presentationml.slideMaster+xml"/>
  <Override PartName="/ppt/slideMasters/slideMaster34.xml" ContentType="application/vnd.openxmlformats-officedocument.presentationml.slideMaster+xml"/>
  <Override PartName="/ppt/slideMasters/slideMaster35.xml" ContentType="application/vnd.openxmlformats-officedocument.presentationml.slideMaster+xml"/>
  <Override PartName="/ppt/slideMasters/slideMaster36.xml" ContentType="application/vnd.openxmlformats-officedocument.presentationml.slideMaster+xml"/>
  <Override PartName="/ppt/slideMasters/slideMaster37.xml" ContentType="application/vnd.openxmlformats-officedocument.presentationml.slideMaster+xml"/>
  <Override PartName="/ppt/slideMasters/slideMaster38.xml" ContentType="application/vnd.openxmlformats-officedocument.presentationml.slideMaster+xml"/>
  <Override PartName="/ppt/slideMasters/slideMaster39.xml" ContentType="application/vnd.openxmlformats-officedocument.presentationml.slideMaster+xml"/>
  <Override PartName="/ppt/slideMasters/slideMaster40.xml" ContentType="application/vnd.openxmlformats-officedocument.presentationml.slideMaster+xml"/>
  <Override PartName="/ppt/slideMasters/slideMaster41.xml" ContentType="application/vnd.openxmlformats-officedocument.presentationml.slideMaster+xml"/>
  <Override PartName="/ppt/slideMasters/slideMaster42.xml" ContentType="application/vnd.openxmlformats-officedocument.presentationml.slideMaster+xml"/>
  <Override PartName="/ppt/slideMasters/slideMaster43.xml" ContentType="application/vnd.openxmlformats-officedocument.presentationml.slideMaster+xml"/>
  <Override PartName="/ppt/slideMasters/slideMaster44.xml" ContentType="application/vnd.openxmlformats-officedocument.presentationml.slideMaster+xml"/>
  <Override PartName="/ppt/slideMasters/slideMaster45.xml" ContentType="application/vnd.openxmlformats-officedocument.presentationml.slideMaster+xml"/>
  <Override PartName="/ppt/slideMasters/slideMaster46.xml" ContentType="application/vnd.openxmlformats-officedocument.presentationml.slideMaster+xml"/>
  <Override PartName="/ppt/slideMasters/slideMaster47.xml" ContentType="application/vnd.openxmlformats-officedocument.presentationml.slideMaster+xml"/>
  <Override PartName="/ppt/slideMasters/slideMaster48.xml" ContentType="application/vnd.openxmlformats-officedocument.presentationml.slideMaster+xml"/>
  <Override PartName="/ppt/slideMasters/slideMaster49.xml" ContentType="application/vnd.openxmlformats-officedocument.presentationml.slideMaster+xml"/>
  <Override PartName="/ppt/slideMasters/slideMaster50.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slideLayouts/slideLayout6.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ppt/theme/theme7.xml" ContentType="application/vnd.openxmlformats-officedocument.theme+xml"/>
  <Override PartName="/ppt/theme/theme8.xml" ContentType="application/vnd.openxmlformats-officedocument.theme+xml"/>
  <Override PartName="/ppt/theme/theme9.xml" ContentType="application/vnd.openxmlformats-officedocument.theme+xml"/>
  <Override PartName="/ppt/theme/theme10.xml" ContentType="application/vnd.openxmlformats-officedocument.theme+xml"/>
  <Override PartName="/ppt/theme/theme11.xml" ContentType="application/vnd.openxmlformats-officedocument.theme+xml"/>
  <Override PartName="/ppt/theme/theme12.xml" ContentType="application/vnd.openxmlformats-officedocument.theme+xml"/>
  <Override PartName="/ppt/theme/theme13.xml" ContentType="application/vnd.openxmlformats-officedocument.theme+xml"/>
  <Override PartName="/ppt/theme/theme14.xml" ContentType="application/vnd.openxmlformats-officedocument.theme+xml"/>
  <Override PartName="/ppt/theme/theme15.xml" ContentType="application/vnd.openxmlformats-officedocument.theme+xml"/>
  <Override PartName="/ppt/theme/theme16.xml" ContentType="application/vnd.openxmlformats-officedocument.theme+xml"/>
  <Override PartName="/ppt/theme/theme17.xml" ContentType="application/vnd.openxmlformats-officedocument.theme+xml"/>
  <Override PartName="/ppt/theme/theme18.xml" ContentType="application/vnd.openxmlformats-officedocument.theme+xml"/>
  <Override PartName="/ppt/theme/theme19.xml" ContentType="application/vnd.openxmlformats-officedocument.theme+xml"/>
  <Override PartName="/ppt/theme/theme20.xml" ContentType="application/vnd.openxmlformats-officedocument.theme+xml"/>
  <Override PartName="/ppt/theme/theme21.xml" ContentType="application/vnd.openxmlformats-officedocument.theme+xml"/>
  <Override PartName="/ppt/theme/theme22.xml" ContentType="application/vnd.openxmlformats-officedocument.theme+xml"/>
  <Override PartName="/ppt/theme/theme23.xml" ContentType="application/vnd.openxmlformats-officedocument.theme+xml"/>
  <Override PartName="/ppt/theme/theme24.xml" ContentType="application/vnd.openxmlformats-officedocument.theme+xml"/>
  <Override PartName="/ppt/theme/theme25.xml" ContentType="application/vnd.openxmlformats-officedocument.theme+xml"/>
  <Override PartName="/ppt/theme/theme26.xml" ContentType="application/vnd.openxmlformats-officedocument.theme+xml"/>
  <Override PartName="/ppt/theme/theme27.xml" ContentType="application/vnd.openxmlformats-officedocument.theme+xml"/>
  <Override PartName="/ppt/theme/theme28.xml" ContentType="application/vnd.openxmlformats-officedocument.theme+xml"/>
  <Override PartName="/ppt/theme/theme29.xml" ContentType="application/vnd.openxmlformats-officedocument.them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30.xml" ContentType="application/vnd.openxmlformats-officedocument.theme+xml"/>
  <Override PartName="/ppt/slideLayouts/slideLayout9.xml" ContentType="application/vnd.openxmlformats-officedocument.presentationml.slideLayout+xml"/>
  <Override PartName="/ppt/theme/theme31.xml" ContentType="application/vnd.openxmlformats-officedocument.theme+xml"/>
  <Override PartName="/ppt/slideLayouts/slideLayout10.xml" ContentType="application/vnd.openxmlformats-officedocument.presentationml.slideLayout+xml"/>
  <Override PartName="/ppt/theme/theme32.xml" ContentType="application/vnd.openxmlformats-officedocument.theme+xml"/>
  <Override PartName="/ppt/theme/theme33.xml" ContentType="application/vnd.openxmlformats-officedocument.theme+xml"/>
  <Override PartName="/ppt/slideLayouts/slideLayout11.xml" ContentType="application/vnd.openxmlformats-officedocument.presentationml.slideLayout+xml"/>
  <Override PartName="/ppt/theme/theme34.xml" ContentType="application/vnd.openxmlformats-officedocument.theme+xml"/>
  <Override PartName="/ppt/theme/theme35.xml" ContentType="application/vnd.openxmlformats-officedocument.theme+xml"/>
  <Override PartName="/ppt/slideLayouts/slideLayout12.xml" ContentType="application/vnd.openxmlformats-officedocument.presentationml.slideLayout+xml"/>
  <Override PartName="/ppt/theme/theme36.xml" ContentType="application/vnd.openxmlformats-officedocument.theme+xml"/>
  <Override PartName="/ppt/slideLayouts/slideLayout13.xml" ContentType="application/vnd.openxmlformats-officedocument.presentationml.slideLayout+xml"/>
  <Override PartName="/ppt/theme/theme37.xml" ContentType="application/vnd.openxmlformats-officedocument.theme+xml"/>
  <Override PartName="/ppt/slideLayouts/slideLayout14.xml" ContentType="application/vnd.openxmlformats-officedocument.presentationml.slideLayout+xml"/>
  <Override PartName="/ppt/theme/theme38.xml" ContentType="application/vnd.openxmlformats-officedocument.theme+xml"/>
  <Override PartName="/ppt/slideLayouts/slideLayout15.xml" ContentType="application/vnd.openxmlformats-officedocument.presentationml.slideLayout+xml"/>
  <Override PartName="/ppt/theme/theme39.xml" ContentType="application/vnd.openxmlformats-officedocument.theme+xml"/>
  <Override PartName="/ppt/slideLayouts/slideLayout16.xml" ContentType="application/vnd.openxmlformats-officedocument.presentationml.slideLayout+xml"/>
  <Override PartName="/ppt/theme/theme40.xml" ContentType="application/vnd.openxmlformats-officedocument.theme+xml"/>
  <Override PartName="/ppt/slideLayouts/slideLayout17.xml" ContentType="application/vnd.openxmlformats-officedocument.presentationml.slideLayout+xml"/>
  <Override PartName="/ppt/theme/theme41.xml" ContentType="application/vnd.openxmlformats-officedocument.theme+xml"/>
  <Override PartName="/ppt/slideLayouts/slideLayout18.xml" ContentType="application/vnd.openxmlformats-officedocument.presentationml.slideLayout+xml"/>
  <Override PartName="/ppt/theme/theme42.xml" ContentType="application/vnd.openxmlformats-officedocument.theme+xml"/>
  <Override PartName="/ppt/slideLayouts/slideLayout19.xml" ContentType="application/vnd.openxmlformats-officedocument.presentationml.slideLayout+xml"/>
  <Override PartName="/ppt/theme/theme43.xml" ContentType="application/vnd.openxmlformats-officedocument.theme+xml"/>
  <Override PartName="/ppt/theme/theme44.xml" ContentType="application/vnd.openxmlformats-officedocument.theme+xml"/>
  <Override PartName="/ppt/slideLayouts/slideLayout20.xml" ContentType="application/vnd.openxmlformats-officedocument.presentationml.slideLayout+xml"/>
  <Override PartName="/ppt/theme/theme45.xml" ContentType="application/vnd.openxmlformats-officedocument.theme+xml"/>
  <Override PartName="/ppt/slideLayouts/slideLayout21.xml" ContentType="application/vnd.openxmlformats-officedocument.presentationml.slideLayout+xml"/>
  <Override PartName="/ppt/theme/theme46.xml" ContentType="application/vnd.openxmlformats-officedocument.theme+xml"/>
  <Override PartName="/ppt/slideLayouts/slideLayout22.xml" ContentType="application/vnd.openxmlformats-officedocument.presentationml.slideLayout+xml"/>
  <Override PartName="/ppt/theme/theme47.xml" ContentType="application/vnd.openxmlformats-officedocument.theme+xml"/>
  <Override PartName="/ppt/slideLayouts/slideLayout23.xml" ContentType="application/vnd.openxmlformats-officedocument.presentationml.slideLayout+xml"/>
  <Override PartName="/ppt/theme/theme48.xml" ContentType="application/vnd.openxmlformats-officedocument.theme+xml"/>
  <Override PartName="/ppt/slideLayouts/slideLayout24.xml" ContentType="application/vnd.openxmlformats-officedocument.presentationml.slideLayout+xml"/>
  <Override PartName="/ppt/theme/theme49.xml" ContentType="application/vnd.openxmlformats-officedocument.theme+xml"/>
  <Override PartName="/ppt/slideLayouts/slideLayout25.xml" ContentType="application/vnd.openxmlformats-officedocument.presentationml.slideLayout+xml"/>
  <Override PartName="/ppt/theme/theme50.xml" ContentType="application/vnd.openxmlformats-officedocument.theme+xml"/>
  <Override PartName="/ppt/theme/theme51.xml" ContentType="application/vnd.openxmlformats-officedocument.theme+xml"/>
  <Override PartName="/ppt/theme/theme5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tags/tag1.xml" ContentType="application/vnd.openxmlformats-officedocument.presentationml.tags+xml"/>
  <Override PartName="/ppt/tags/tag2.xml" ContentType="application/vnd.openxmlformats-officedocument.presentationml.tags+xml"/>
  <Override PartName="/ppt/notesSlides/notesSlide6.xml" ContentType="application/vnd.openxmlformats-officedocument.presentationml.notesSlide+xml"/>
  <Override PartName="/ppt/notesSlides/notesSlide7.xml" ContentType="application/vnd.openxmlformats-officedocument.presentationml.notesSlide+xml"/>
  <Override PartName="/ppt/charts/chart1.xml" ContentType="application/vnd.openxmlformats-officedocument.drawingml.chart+xml"/>
  <Override PartName="/ppt/theme/themeOverride1.xml" ContentType="application/vnd.openxmlformats-officedocument.themeOverr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 id="2147483670" r:id="rId2"/>
    <p:sldMasterId id="2147483674" r:id="rId3"/>
    <p:sldMasterId id="2147483676" r:id="rId4"/>
    <p:sldMasterId id="2147483680" r:id="rId5"/>
    <p:sldMasterId id="2147483689" r:id="rId6"/>
    <p:sldMasterId id="2147483694" r:id="rId7"/>
    <p:sldMasterId id="2147483696" r:id="rId8"/>
    <p:sldMasterId id="2147483698" r:id="rId9"/>
    <p:sldMasterId id="2147483700" r:id="rId10"/>
    <p:sldMasterId id="2147483702" r:id="rId11"/>
    <p:sldMasterId id="2147483704" r:id="rId12"/>
    <p:sldMasterId id="2147483706" r:id="rId13"/>
    <p:sldMasterId id="2147483708" r:id="rId14"/>
    <p:sldMasterId id="2147483710" r:id="rId15"/>
    <p:sldMasterId id="2147483712" r:id="rId16"/>
    <p:sldMasterId id="2147483714" r:id="rId17"/>
    <p:sldMasterId id="2147483720" r:id="rId18"/>
    <p:sldMasterId id="2147483722" r:id="rId19"/>
    <p:sldMasterId id="2147483724" r:id="rId20"/>
    <p:sldMasterId id="2147483726" r:id="rId21"/>
    <p:sldMasterId id="2147483728" r:id="rId22"/>
    <p:sldMasterId id="2147483730" r:id="rId23"/>
    <p:sldMasterId id="2147483732" r:id="rId24"/>
    <p:sldMasterId id="2147483734" r:id="rId25"/>
    <p:sldMasterId id="2147483736" r:id="rId26"/>
    <p:sldMasterId id="2147483738" r:id="rId27"/>
    <p:sldMasterId id="2147483740" r:id="rId28"/>
    <p:sldMasterId id="2147483742" r:id="rId29"/>
    <p:sldMasterId id="2147483743" r:id="rId30"/>
    <p:sldMasterId id="2147483747" r:id="rId31"/>
    <p:sldMasterId id="2147483752" r:id="rId32"/>
    <p:sldMasterId id="2147483756" r:id="rId33"/>
    <p:sldMasterId id="2147483762" r:id="rId34"/>
    <p:sldMasterId id="2147483764" r:id="rId35"/>
    <p:sldMasterId id="2147483767" r:id="rId36"/>
    <p:sldMasterId id="2147483769" r:id="rId37"/>
    <p:sldMasterId id="2147483771" r:id="rId38"/>
    <p:sldMasterId id="2147483773" r:id="rId39"/>
    <p:sldMasterId id="2147483775" r:id="rId40"/>
    <p:sldMasterId id="2147483777" r:id="rId41"/>
    <p:sldMasterId id="2147483781" r:id="rId42"/>
    <p:sldMasterId id="2147483783" r:id="rId43"/>
    <p:sldMasterId id="2147483793" r:id="rId44"/>
    <p:sldMasterId id="2147483795" r:id="rId45"/>
    <p:sldMasterId id="2147483797" r:id="rId46"/>
    <p:sldMasterId id="2147483799" r:id="rId47"/>
    <p:sldMasterId id="2147483801" r:id="rId48"/>
    <p:sldMasterId id="2147483803" r:id="rId49"/>
    <p:sldMasterId id="2147483805" r:id="rId50"/>
  </p:sldMasterIdLst>
  <p:notesMasterIdLst>
    <p:notesMasterId r:id="rId81"/>
  </p:notesMasterIdLst>
  <p:handoutMasterIdLst>
    <p:handoutMasterId r:id="rId82"/>
  </p:handoutMasterIdLst>
  <p:sldIdLst>
    <p:sldId id="374" r:id="rId51"/>
    <p:sldId id="377" r:id="rId52"/>
    <p:sldId id="335" r:id="rId53"/>
    <p:sldId id="262" r:id="rId54"/>
    <p:sldId id="263" r:id="rId55"/>
    <p:sldId id="336" r:id="rId56"/>
    <p:sldId id="379" r:id="rId57"/>
    <p:sldId id="324" r:id="rId58"/>
    <p:sldId id="423" r:id="rId59"/>
    <p:sldId id="285" r:id="rId60"/>
    <p:sldId id="373" r:id="rId61"/>
    <p:sldId id="287" r:id="rId62"/>
    <p:sldId id="305" r:id="rId63"/>
    <p:sldId id="422" r:id="rId64"/>
    <p:sldId id="411" r:id="rId65"/>
    <p:sldId id="384" r:id="rId66"/>
    <p:sldId id="416" r:id="rId67"/>
    <p:sldId id="410" r:id="rId68"/>
    <p:sldId id="415" r:id="rId69"/>
    <p:sldId id="395" r:id="rId70"/>
    <p:sldId id="400" r:id="rId71"/>
    <p:sldId id="412" r:id="rId72"/>
    <p:sldId id="413" r:id="rId73"/>
    <p:sldId id="414" r:id="rId74"/>
    <p:sldId id="388" r:id="rId75"/>
    <p:sldId id="389" r:id="rId76"/>
    <p:sldId id="403" r:id="rId77"/>
    <p:sldId id="402" r:id="rId78"/>
    <p:sldId id="392" r:id="rId79"/>
    <p:sldId id="267" r:id="rId80"/>
  </p:sldIdLst>
  <p:sldSz cx="9144000" cy="6858000" type="screen4x3"/>
  <p:notesSz cx="6858000" cy="9144000"/>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288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6CCFF"/>
    <a:srgbClr val="FFFFFF"/>
    <a:srgbClr val="BFBFBF"/>
    <a:srgbClr val="000000"/>
    <a:srgbClr val="009AD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997" autoAdjust="0"/>
    <p:restoredTop sz="92889" autoAdjust="0"/>
  </p:normalViewPr>
  <p:slideViewPr>
    <p:cSldViewPr snapToGrid="0" showGuides="1">
      <p:cViewPr varScale="1">
        <p:scale>
          <a:sx n="73" d="100"/>
          <a:sy n="73" d="100"/>
        </p:scale>
        <p:origin x="1402" y="58"/>
      </p:cViewPr>
      <p:guideLst>
        <p:guide orient="horz" pos="2160"/>
        <p:guide pos="2880"/>
      </p:guideLst>
    </p:cSldViewPr>
  </p:slideViewPr>
  <p:outlineViewPr>
    <p:cViewPr>
      <p:scale>
        <a:sx n="33" d="100"/>
        <a:sy n="33" d="100"/>
      </p:scale>
      <p:origin x="0" y="-12"/>
    </p:cViewPr>
  </p:outlineViewPr>
  <p:notesTextViewPr>
    <p:cViewPr>
      <p:scale>
        <a:sx n="3" d="2"/>
        <a:sy n="3" d="2"/>
      </p:scale>
      <p:origin x="0" y="0"/>
    </p:cViewPr>
  </p:notesTextViewPr>
  <p:sorterViewPr>
    <p:cViewPr varScale="1">
      <p:scale>
        <a:sx n="100" d="100"/>
        <a:sy n="100" d="100"/>
      </p:scale>
      <p:origin x="0" y="-7682"/>
    </p:cViewPr>
  </p:sorter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Master" Target="slideMasters/slideMaster26.xml"/><Relationship Id="rId21" Type="http://schemas.openxmlformats.org/officeDocument/2006/relationships/slideMaster" Target="slideMasters/slideMaster21.xml"/><Relationship Id="rId42" Type="http://schemas.openxmlformats.org/officeDocument/2006/relationships/slideMaster" Target="slideMasters/slideMaster42.xml"/><Relationship Id="rId47" Type="http://schemas.openxmlformats.org/officeDocument/2006/relationships/slideMaster" Target="slideMasters/slideMaster47.xml"/><Relationship Id="rId63" Type="http://schemas.openxmlformats.org/officeDocument/2006/relationships/slide" Target="slides/slide13.xml"/><Relationship Id="rId68" Type="http://schemas.openxmlformats.org/officeDocument/2006/relationships/slide" Target="slides/slide18.xml"/><Relationship Id="rId84" Type="http://schemas.openxmlformats.org/officeDocument/2006/relationships/viewProps" Target="viewProps.xml"/><Relationship Id="rId16" Type="http://schemas.openxmlformats.org/officeDocument/2006/relationships/slideMaster" Target="slideMasters/slideMaster16.xml"/><Relationship Id="rId11" Type="http://schemas.openxmlformats.org/officeDocument/2006/relationships/slideMaster" Target="slideMasters/slideMaster11.xml"/><Relationship Id="rId32" Type="http://schemas.openxmlformats.org/officeDocument/2006/relationships/slideMaster" Target="slideMasters/slideMaster32.xml"/><Relationship Id="rId37" Type="http://schemas.openxmlformats.org/officeDocument/2006/relationships/slideMaster" Target="slideMasters/slideMaster37.xml"/><Relationship Id="rId53" Type="http://schemas.openxmlformats.org/officeDocument/2006/relationships/slide" Target="slides/slide3.xml"/><Relationship Id="rId58" Type="http://schemas.openxmlformats.org/officeDocument/2006/relationships/slide" Target="slides/slide8.xml"/><Relationship Id="rId74" Type="http://schemas.openxmlformats.org/officeDocument/2006/relationships/slide" Target="slides/slide24.xml"/><Relationship Id="rId79" Type="http://schemas.openxmlformats.org/officeDocument/2006/relationships/slide" Target="slides/slide29.xml"/><Relationship Id="rId5" Type="http://schemas.openxmlformats.org/officeDocument/2006/relationships/slideMaster" Target="slideMasters/slideMaster5.xml"/><Relationship Id="rId19" Type="http://schemas.openxmlformats.org/officeDocument/2006/relationships/slideMaster" Target="slideMasters/slideMaster19.xml"/><Relationship Id="rId14" Type="http://schemas.openxmlformats.org/officeDocument/2006/relationships/slideMaster" Target="slideMasters/slideMaster14.xml"/><Relationship Id="rId22" Type="http://schemas.openxmlformats.org/officeDocument/2006/relationships/slideMaster" Target="slideMasters/slideMaster22.xml"/><Relationship Id="rId27" Type="http://schemas.openxmlformats.org/officeDocument/2006/relationships/slideMaster" Target="slideMasters/slideMaster27.xml"/><Relationship Id="rId30" Type="http://schemas.openxmlformats.org/officeDocument/2006/relationships/slideMaster" Target="slideMasters/slideMaster30.xml"/><Relationship Id="rId35" Type="http://schemas.openxmlformats.org/officeDocument/2006/relationships/slideMaster" Target="slideMasters/slideMaster35.xml"/><Relationship Id="rId43" Type="http://schemas.openxmlformats.org/officeDocument/2006/relationships/slideMaster" Target="slideMasters/slideMaster43.xml"/><Relationship Id="rId48" Type="http://schemas.openxmlformats.org/officeDocument/2006/relationships/slideMaster" Target="slideMasters/slideMaster48.xml"/><Relationship Id="rId56" Type="http://schemas.openxmlformats.org/officeDocument/2006/relationships/slide" Target="slides/slide6.xml"/><Relationship Id="rId64" Type="http://schemas.openxmlformats.org/officeDocument/2006/relationships/slide" Target="slides/slide14.xml"/><Relationship Id="rId69" Type="http://schemas.openxmlformats.org/officeDocument/2006/relationships/slide" Target="slides/slide19.xml"/><Relationship Id="rId77" Type="http://schemas.openxmlformats.org/officeDocument/2006/relationships/slide" Target="slides/slide27.xml"/><Relationship Id="rId8" Type="http://schemas.openxmlformats.org/officeDocument/2006/relationships/slideMaster" Target="slideMasters/slideMaster8.xml"/><Relationship Id="rId51" Type="http://schemas.openxmlformats.org/officeDocument/2006/relationships/slide" Target="slides/slide1.xml"/><Relationship Id="rId72" Type="http://schemas.openxmlformats.org/officeDocument/2006/relationships/slide" Target="slides/slide22.xml"/><Relationship Id="rId80" Type="http://schemas.openxmlformats.org/officeDocument/2006/relationships/slide" Target="slides/slide30.xml"/><Relationship Id="rId85" Type="http://schemas.openxmlformats.org/officeDocument/2006/relationships/theme" Target="theme/theme1.xml"/><Relationship Id="rId3" Type="http://schemas.openxmlformats.org/officeDocument/2006/relationships/slideMaster" Target="slideMasters/slideMaster3.xml"/><Relationship Id="rId12" Type="http://schemas.openxmlformats.org/officeDocument/2006/relationships/slideMaster" Target="slideMasters/slideMaster12.xml"/><Relationship Id="rId17" Type="http://schemas.openxmlformats.org/officeDocument/2006/relationships/slideMaster" Target="slideMasters/slideMaster17.xml"/><Relationship Id="rId25" Type="http://schemas.openxmlformats.org/officeDocument/2006/relationships/slideMaster" Target="slideMasters/slideMaster25.xml"/><Relationship Id="rId33" Type="http://schemas.openxmlformats.org/officeDocument/2006/relationships/slideMaster" Target="slideMasters/slideMaster33.xml"/><Relationship Id="rId38" Type="http://schemas.openxmlformats.org/officeDocument/2006/relationships/slideMaster" Target="slideMasters/slideMaster38.xml"/><Relationship Id="rId46" Type="http://schemas.openxmlformats.org/officeDocument/2006/relationships/slideMaster" Target="slideMasters/slideMaster46.xml"/><Relationship Id="rId59" Type="http://schemas.openxmlformats.org/officeDocument/2006/relationships/slide" Target="slides/slide9.xml"/><Relationship Id="rId67" Type="http://schemas.openxmlformats.org/officeDocument/2006/relationships/slide" Target="slides/slide17.xml"/><Relationship Id="rId20" Type="http://schemas.openxmlformats.org/officeDocument/2006/relationships/slideMaster" Target="slideMasters/slideMaster20.xml"/><Relationship Id="rId41" Type="http://schemas.openxmlformats.org/officeDocument/2006/relationships/slideMaster" Target="slideMasters/slideMaster41.xml"/><Relationship Id="rId54" Type="http://schemas.openxmlformats.org/officeDocument/2006/relationships/slide" Target="slides/slide4.xml"/><Relationship Id="rId62" Type="http://schemas.openxmlformats.org/officeDocument/2006/relationships/slide" Target="slides/slide12.xml"/><Relationship Id="rId70" Type="http://schemas.openxmlformats.org/officeDocument/2006/relationships/slide" Target="slides/slide20.xml"/><Relationship Id="rId75" Type="http://schemas.openxmlformats.org/officeDocument/2006/relationships/slide" Target="slides/slide25.xml"/><Relationship Id="rId83"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Master" Target="slideMasters/slideMaster6.xml"/><Relationship Id="rId15" Type="http://schemas.openxmlformats.org/officeDocument/2006/relationships/slideMaster" Target="slideMasters/slideMaster15.xml"/><Relationship Id="rId23" Type="http://schemas.openxmlformats.org/officeDocument/2006/relationships/slideMaster" Target="slideMasters/slideMaster23.xml"/><Relationship Id="rId28" Type="http://schemas.openxmlformats.org/officeDocument/2006/relationships/slideMaster" Target="slideMasters/slideMaster28.xml"/><Relationship Id="rId36" Type="http://schemas.openxmlformats.org/officeDocument/2006/relationships/slideMaster" Target="slideMasters/slideMaster36.xml"/><Relationship Id="rId49" Type="http://schemas.openxmlformats.org/officeDocument/2006/relationships/slideMaster" Target="slideMasters/slideMaster49.xml"/><Relationship Id="rId57" Type="http://schemas.openxmlformats.org/officeDocument/2006/relationships/slide" Target="slides/slide7.xml"/><Relationship Id="rId10" Type="http://schemas.openxmlformats.org/officeDocument/2006/relationships/slideMaster" Target="slideMasters/slideMaster10.xml"/><Relationship Id="rId31" Type="http://schemas.openxmlformats.org/officeDocument/2006/relationships/slideMaster" Target="slideMasters/slideMaster31.xml"/><Relationship Id="rId44" Type="http://schemas.openxmlformats.org/officeDocument/2006/relationships/slideMaster" Target="slideMasters/slideMaster44.xml"/><Relationship Id="rId52" Type="http://schemas.openxmlformats.org/officeDocument/2006/relationships/slide" Target="slides/slide2.xml"/><Relationship Id="rId60" Type="http://schemas.openxmlformats.org/officeDocument/2006/relationships/slide" Target="slides/slide10.xml"/><Relationship Id="rId65" Type="http://schemas.openxmlformats.org/officeDocument/2006/relationships/slide" Target="slides/slide15.xml"/><Relationship Id="rId73" Type="http://schemas.openxmlformats.org/officeDocument/2006/relationships/slide" Target="slides/slide23.xml"/><Relationship Id="rId78" Type="http://schemas.openxmlformats.org/officeDocument/2006/relationships/slide" Target="slides/slide28.xml"/><Relationship Id="rId81" Type="http://schemas.openxmlformats.org/officeDocument/2006/relationships/notesMaster" Target="notesMasters/notesMaster1.xml"/><Relationship Id="rId86" Type="http://schemas.openxmlformats.org/officeDocument/2006/relationships/tableStyles" Target="tableStyles.xml"/><Relationship Id="rId4" Type="http://schemas.openxmlformats.org/officeDocument/2006/relationships/slideMaster" Target="slideMasters/slideMaster4.xml"/><Relationship Id="rId9" Type="http://schemas.openxmlformats.org/officeDocument/2006/relationships/slideMaster" Target="slideMasters/slideMaster9.xml"/><Relationship Id="rId13" Type="http://schemas.openxmlformats.org/officeDocument/2006/relationships/slideMaster" Target="slideMasters/slideMaster13.xml"/><Relationship Id="rId18" Type="http://schemas.openxmlformats.org/officeDocument/2006/relationships/slideMaster" Target="slideMasters/slideMaster18.xml"/><Relationship Id="rId39" Type="http://schemas.openxmlformats.org/officeDocument/2006/relationships/slideMaster" Target="slideMasters/slideMaster39.xml"/><Relationship Id="rId34" Type="http://schemas.openxmlformats.org/officeDocument/2006/relationships/slideMaster" Target="slideMasters/slideMaster34.xml"/><Relationship Id="rId50" Type="http://schemas.openxmlformats.org/officeDocument/2006/relationships/slideMaster" Target="slideMasters/slideMaster50.xml"/><Relationship Id="rId55" Type="http://schemas.openxmlformats.org/officeDocument/2006/relationships/slide" Target="slides/slide5.xml"/><Relationship Id="rId76" Type="http://schemas.openxmlformats.org/officeDocument/2006/relationships/slide" Target="slides/slide26.xml"/><Relationship Id="rId7" Type="http://schemas.openxmlformats.org/officeDocument/2006/relationships/slideMaster" Target="slideMasters/slideMaster7.xml"/><Relationship Id="rId71" Type="http://schemas.openxmlformats.org/officeDocument/2006/relationships/slide" Target="slides/slide21.xml"/><Relationship Id="rId2" Type="http://schemas.openxmlformats.org/officeDocument/2006/relationships/slideMaster" Target="slideMasters/slideMaster2.xml"/><Relationship Id="rId29" Type="http://schemas.openxmlformats.org/officeDocument/2006/relationships/slideMaster" Target="slideMasters/slideMaster29.xml"/><Relationship Id="rId24" Type="http://schemas.openxmlformats.org/officeDocument/2006/relationships/slideMaster" Target="slideMasters/slideMaster24.xml"/><Relationship Id="rId40" Type="http://schemas.openxmlformats.org/officeDocument/2006/relationships/slideMaster" Target="slideMasters/slideMaster40.xml"/><Relationship Id="rId45" Type="http://schemas.openxmlformats.org/officeDocument/2006/relationships/slideMaster" Target="slideMasters/slideMaster45.xml"/><Relationship Id="rId66" Type="http://schemas.openxmlformats.org/officeDocument/2006/relationships/slide" Target="slides/slide16.xml"/><Relationship Id="rId61" Type="http://schemas.openxmlformats.org/officeDocument/2006/relationships/slide" Target="slides/slide11.xml"/><Relationship Id="rId82" Type="http://schemas.openxmlformats.org/officeDocument/2006/relationships/handoutMaster" Target="handoutMasters/handoutMaster1.xml"/></Relationships>
</file>

<file path=ppt/charts/_rels/chart1.xml.rels><?xml version="1.0" encoding="UTF-8" standalone="yes"?>
<Relationships xmlns="http://schemas.openxmlformats.org/package/2006/relationships"><Relationship Id="rId2" Type="http://schemas.openxmlformats.org/officeDocument/2006/relationships/oleObject" Target="file:///C:\Users\Sandro.Rossi\AppData\Local\Microsoft\Windows\INetCache\Content.Outlook\91PGFQO8\GRAFICO%20PAZ%202011-2018.xlsx" TargetMode="External"/><Relationship Id="rId1" Type="http://schemas.openxmlformats.org/officeDocument/2006/relationships/themeOverride" Target="../theme/themeOverride1.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it-IT"/>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12889676429115141"/>
          <c:y val="0.20464344647976046"/>
          <c:w val="0.770817147856518"/>
          <c:h val="0.62891586468358118"/>
        </c:manualLayout>
      </c:layout>
      <c:barChart>
        <c:barDir val="col"/>
        <c:grouping val="clustered"/>
        <c:varyColors val="0"/>
        <c:ser>
          <c:idx val="0"/>
          <c:order val="0"/>
          <c:tx>
            <c:strRef>
              <c:f>Foglio1!$A$2</c:f>
              <c:strCache>
                <c:ptCount val="1"/>
              </c:strCache>
            </c:strRef>
          </c:tx>
          <c:spPr>
            <a:solidFill>
              <a:srgbClr val="C00000"/>
            </a:solidFill>
          </c:spPr>
          <c:invertIfNegative val="0"/>
          <c:dLbls>
            <c:delete val="1"/>
          </c:dLbls>
          <c:cat>
            <c:numRef>
              <c:f>Foglio1!$B$1:$I$1</c:f>
              <c:numCache>
                <c:formatCode>General</c:formatCode>
                <c:ptCount val="8"/>
                <c:pt idx="0">
                  <c:v>2011</c:v>
                </c:pt>
                <c:pt idx="1">
                  <c:v>2012</c:v>
                </c:pt>
                <c:pt idx="2">
                  <c:v>2013</c:v>
                </c:pt>
                <c:pt idx="3">
                  <c:v>2014</c:v>
                </c:pt>
                <c:pt idx="4">
                  <c:v>2015</c:v>
                </c:pt>
                <c:pt idx="5">
                  <c:v>2016</c:v>
                </c:pt>
                <c:pt idx="6">
                  <c:v>2017</c:v>
                </c:pt>
                <c:pt idx="7">
                  <c:v>2018</c:v>
                </c:pt>
              </c:numCache>
            </c:numRef>
          </c:cat>
          <c:val>
            <c:numRef>
              <c:f>Foglio1!$B$2:$I$2</c:f>
              <c:numCache>
                <c:formatCode>_-* #,##0_-;\-* #,##0_-;_-* "-"??_-;_-@_-</c:formatCode>
                <c:ptCount val="8"/>
                <c:pt idx="0">
                  <c:v>4</c:v>
                </c:pt>
                <c:pt idx="1">
                  <c:v>41</c:v>
                </c:pt>
                <c:pt idx="2">
                  <c:v>130</c:v>
                </c:pt>
                <c:pt idx="3">
                  <c:v>230</c:v>
                </c:pt>
                <c:pt idx="4">
                  <c:v>308</c:v>
                </c:pt>
                <c:pt idx="5">
                  <c:v>355</c:v>
                </c:pt>
                <c:pt idx="6">
                  <c:v>506</c:v>
                </c:pt>
                <c:pt idx="7">
                  <c:v>522</c:v>
                </c:pt>
              </c:numCache>
            </c:numRef>
          </c:val>
        </c:ser>
        <c:dLbls>
          <c:showLegendKey val="0"/>
          <c:showVal val="1"/>
          <c:showCatName val="0"/>
          <c:showSerName val="0"/>
          <c:showPercent val="0"/>
          <c:showBubbleSize val="0"/>
        </c:dLbls>
        <c:gapWidth val="75"/>
        <c:axId val="-1431682096"/>
        <c:axId val="-1431679376"/>
      </c:barChart>
      <c:catAx>
        <c:axId val="-1431682096"/>
        <c:scaling>
          <c:orientation val="minMax"/>
        </c:scaling>
        <c:delete val="0"/>
        <c:axPos val="b"/>
        <c:numFmt formatCode="General" sourceLinked="1"/>
        <c:majorTickMark val="none"/>
        <c:minorTickMark val="none"/>
        <c:tickLblPos val="nextTo"/>
        <c:crossAx val="-1431679376"/>
        <c:crosses val="autoZero"/>
        <c:auto val="1"/>
        <c:lblAlgn val="ctr"/>
        <c:lblOffset val="100"/>
        <c:noMultiLvlLbl val="0"/>
      </c:catAx>
      <c:valAx>
        <c:axId val="-1431679376"/>
        <c:scaling>
          <c:orientation val="minMax"/>
        </c:scaling>
        <c:delete val="0"/>
        <c:axPos val="l"/>
        <c:majorGridlines/>
        <c:numFmt formatCode="_-* #,##0_-;\-* #,##0_-;_-* &quot;-&quot;??_-;_-@_-" sourceLinked="1"/>
        <c:majorTickMark val="none"/>
        <c:minorTickMark val="none"/>
        <c:tickLblPos val="nextTo"/>
        <c:crossAx val="-1431682096"/>
        <c:crosses val="autoZero"/>
        <c:crossBetween val="between"/>
      </c:valAx>
    </c:plotArea>
    <c:plotVisOnly val="1"/>
    <c:dispBlanksAs val="gap"/>
    <c:showDLblsOverMax val="0"/>
  </c:chart>
  <c:externalData r:id="rId2">
    <c:autoUpdate val="0"/>
  </c:externalData>
</c:chartSpace>
</file>

<file path=ppt/drawings/_rels/vmlDrawing1.vml.rels><?xml version="1.0" encoding="UTF-8" standalone="yes"?>
<Relationships xmlns="http://schemas.openxmlformats.org/package/2006/relationships"><Relationship Id="rId1" Type="http://schemas.openxmlformats.org/officeDocument/2006/relationships/image" Target="../media/image44.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70.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78.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it-IT"/>
          </a:p>
        </p:txBody>
      </p:sp>
      <p:sp>
        <p:nvSpPr>
          <p:cNvPr id="3" name="Segnaposto data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205AF4ED-EE5A-4758-9024-6DD1B4B3B1F7}" type="datetimeFigureOut">
              <a:rPr lang="it-IT" smtClean="0"/>
              <a:t>03/04/2022</a:t>
            </a:fld>
            <a:endParaRPr lang="it-IT"/>
          </a:p>
        </p:txBody>
      </p:sp>
      <p:sp>
        <p:nvSpPr>
          <p:cNvPr id="4" name="Segnaposto piè di pagina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it-IT"/>
          </a:p>
        </p:txBody>
      </p:sp>
      <p:sp>
        <p:nvSpPr>
          <p:cNvPr id="5" name="Segnaposto numero diapositiva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E76E1DF1-DA0F-459F-AAEB-02996ED170C1}" type="slidenum">
              <a:rPr lang="it-IT" smtClean="0"/>
              <a:t>‹N›</a:t>
            </a:fld>
            <a:endParaRPr lang="it-IT"/>
          </a:p>
        </p:txBody>
      </p:sp>
    </p:spTree>
    <p:extLst>
      <p:ext uri="{BB962C8B-B14F-4D97-AF65-F5344CB8AC3E}">
        <p14:creationId xmlns:p14="http://schemas.microsoft.com/office/powerpoint/2010/main" val="2304489363"/>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51.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it-IT"/>
          </a:p>
        </p:txBody>
      </p:sp>
      <p:sp>
        <p:nvSpPr>
          <p:cNvPr id="3" name="Segnaposto dat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E594468-2B87-4B1B-8A43-9440FF57C1C7}" type="datetimeFigureOut">
              <a:rPr lang="it-IT" smtClean="0"/>
              <a:t>03/04/2022</a:t>
            </a:fld>
            <a:endParaRPr lang="it-IT"/>
          </a:p>
        </p:txBody>
      </p:sp>
      <p:sp>
        <p:nvSpPr>
          <p:cNvPr id="4" name="Segnaposto immagine diapositiva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it-IT"/>
          </a:p>
        </p:txBody>
      </p:sp>
      <p:sp>
        <p:nvSpPr>
          <p:cNvPr id="5" name="Segnaposto note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6" name="Segnaposto piè di pa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it-IT"/>
          </a:p>
        </p:txBody>
      </p:sp>
      <p:sp>
        <p:nvSpPr>
          <p:cNvPr id="7" name="Segnaposto numero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AEB1CD6-FF77-4E90-85A7-D8FB7912EC61}" type="slidenum">
              <a:rPr lang="it-IT" smtClean="0"/>
              <a:t>‹N›</a:t>
            </a:fld>
            <a:endParaRPr lang="it-IT"/>
          </a:p>
        </p:txBody>
      </p:sp>
    </p:spTree>
    <p:extLst>
      <p:ext uri="{BB962C8B-B14F-4D97-AF65-F5344CB8AC3E}">
        <p14:creationId xmlns:p14="http://schemas.microsoft.com/office/powerpoint/2010/main" val="3877538834"/>
      </p:ext>
    </p:extLst>
  </p:cSld>
  <p:clrMap bg1="lt1" tx1="dk1" bg2="lt2" tx2="dk2" accent1="accent1" accent2="accent2" accent3="accent3" accent4="accent4" accent5="accent5" accent6="accent6" hlink="hlink" folHlink="folHlink"/>
  <p:hf sldNum="0"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en-GB" dirty="0"/>
          </a:p>
        </p:txBody>
      </p:sp>
      <p:sp>
        <p:nvSpPr>
          <p:cNvPr id="4" name="Segnaposto numero diapositiva 3"/>
          <p:cNvSpPr>
            <a:spLocks noGrp="1"/>
          </p:cNvSpPr>
          <p:nvPr>
            <p:ph type="sldNum" sz="quarter" idx="10"/>
          </p:nvPr>
        </p:nvSpPr>
        <p:spPr/>
        <p:txBody>
          <a:bodyPr/>
          <a:lstStyle/>
          <a:p>
            <a:fld id="{D20D7264-8EFB-4D7A-9340-B7A167881855}" type="slidenum">
              <a:rPr lang="it-IT" smtClean="0"/>
              <a:t>5</a:t>
            </a:fld>
            <a:endParaRPr lang="it-IT"/>
          </a:p>
        </p:txBody>
      </p:sp>
    </p:spTree>
    <p:extLst>
      <p:ext uri="{BB962C8B-B14F-4D97-AF65-F5344CB8AC3E}">
        <p14:creationId xmlns:p14="http://schemas.microsoft.com/office/powerpoint/2010/main" val="408728780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0850" name="Segnaposto immagine diapositiva 1"/>
          <p:cNvSpPr>
            <a:spLocks noGrp="1" noRot="1" noChangeAspect="1" noTextEdit="1"/>
          </p:cNvSpPr>
          <p:nvPr>
            <p:ph type="sldImg"/>
          </p:nvPr>
        </p:nvSpPr>
        <p:spPr>
          <a:ln/>
        </p:spPr>
      </p:sp>
      <p:sp>
        <p:nvSpPr>
          <p:cNvPr id="590851" name="Segnaposto note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it-IT" altLang="it-IT" smtClean="0">
              <a:latin typeface="Times New Roman" panose="02020603050405020304" pitchFamily="18" charset="0"/>
              <a:ea typeface="ＭＳ Ｐゴシック" panose="020B0600070205080204" pitchFamily="34" charset="-128"/>
            </a:endParaRPr>
          </a:p>
        </p:txBody>
      </p:sp>
      <p:sp>
        <p:nvSpPr>
          <p:cNvPr id="590852" name="Segnaposto numero diapositiva 3"/>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New Roman" panose="02020603050405020304" pitchFamily="18" charset="0"/>
                <a:ea typeface="ＭＳ Ｐゴシック" panose="020B0600070205080204" pitchFamily="34" charset="-128"/>
              </a:defRPr>
            </a:lvl1pPr>
            <a:lvl2pPr marL="742950" indent="-285750">
              <a:spcBef>
                <a:spcPct val="30000"/>
              </a:spcBef>
              <a:defRPr sz="12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30000"/>
              </a:spcBef>
              <a:defRPr sz="1200">
                <a:solidFill>
                  <a:schemeClr val="tx1"/>
                </a:solidFill>
                <a:latin typeface="Times New Roman" panose="02020603050405020304" pitchFamily="18" charset="0"/>
                <a:ea typeface="ＭＳ Ｐゴシック" panose="020B0600070205080204" pitchFamily="34" charset="-128"/>
              </a:defRPr>
            </a:lvl3pPr>
            <a:lvl4pPr marL="1600200" indent="-228600">
              <a:spcBef>
                <a:spcPct val="30000"/>
              </a:spcBef>
              <a:defRPr sz="1200">
                <a:solidFill>
                  <a:schemeClr val="tx1"/>
                </a:solidFill>
                <a:latin typeface="Times New Roman" panose="02020603050405020304" pitchFamily="18" charset="0"/>
                <a:ea typeface="ＭＳ Ｐゴシック" panose="020B0600070205080204" pitchFamily="34" charset="-128"/>
              </a:defRPr>
            </a:lvl4pPr>
            <a:lvl5pPr marL="2057400" indent="-228600">
              <a:spcBef>
                <a:spcPct val="30000"/>
              </a:spcBef>
              <a:defRPr sz="12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9pPr>
          </a:lstStyle>
          <a:p>
            <a:pPr>
              <a:spcBef>
                <a:spcPct val="0"/>
              </a:spcBef>
            </a:pPr>
            <a:fld id="{FF814411-FAD5-41D2-BDB3-6ED6F1F08A60}" type="slidenum">
              <a:rPr lang="de-DE" altLang="it-IT" smtClean="0">
                <a:solidFill>
                  <a:srgbClr val="000000"/>
                </a:solidFill>
              </a:rPr>
              <a:pPr>
                <a:spcBef>
                  <a:spcPct val="0"/>
                </a:spcBef>
              </a:pPr>
              <a:t>23</a:t>
            </a:fld>
            <a:endParaRPr lang="de-DE" altLang="it-IT" smtClean="0">
              <a:solidFill>
                <a:srgbClr val="000000"/>
              </a:solidFill>
            </a:endParaRPr>
          </a:p>
        </p:txBody>
      </p:sp>
    </p:spTree>
    <p:extLst>
      <p:ext uri="{BB962C8B-B14F-4D97-AF65-F5344CB8AC3E}">
        <p14:creationId xmlns:p14="http://schemas.microsoft.com/office/powerpoint/2010/main" val="1661891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7234" name="Segnaposto immagine diapositiva 1"/>
          <p:cNvSpPr>
            <a:spLocks noGrp="1" noRot="1" noChangeAspect="1" noTextEdit="1"/>
          </p:cNvSpPr>
          <p:nvPr>
            <p:ph type="sldImg"/>
          </p:nvPr>
        </p:nvSpPr>
        <p:spPr>
          <a:ln/>
        </p:spPr>
      </p:sp>
      <p:sp>
        <p:nvSpPr>
          <p:cNvPr id="607235" name="Segnaposto note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it-IT" altLang="it-IT" smtClean="0">
              <a:latin typeface="Times New Roman" panose="02020603050405020304" pitchFamily="18" charset="0"/>
              <a:ea typeface="ＭＳ Ｐゴシック" panose="020B0600070205080204" pitchFamily="34" charset="-128"/>
            </a:endParaRPr>
          </a:p>
        </p:txBody>
      </p:sp>
      <p:sp>
        <p:nvSpPr>
          <p:cNvPr id="607236" name="Segnaposto numero diapositiva 3"/>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New Roman" panose="02020603050405020304" pitchFamily="18" charset="0"/>
                <a:ea typeface="ＭＳ Ｐゴシック" panose="020B0600070205080204" pitchFamily="34" charset="-128"/>
              </a:defRPr>
            </a:lvl1pPr>
            <a:lvl2pPr marL="742950" indent="-285750">
              <a:spcBef>
                <a:spcPct val="30000"/>
              </a:spcBef>
              <a:defRPr sz="12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30000"/>
              </a:spcBef>
              <a:defRPr sz="1200">
                <a:solidFill>
                  <a:schemeClr val="tx1"/>
                </a:solidFill>
                <a:latin typeface="Times New Roman" panose="02020603050405020304" pitchFamily="18" charset="0"/>
                <a:ea typeface="ＭＳ Ｐゴシック" panose="020B0600070205080204" pitchFamily="34" charset="-128"/>
              </a:defRPr>
            </a:lvl3pPr>
            <a:lvl4pPr marL="1600200" indent="-228600">
              <a:spcBef>
                <a:spcPct val="30000"/>
              </a:spcBef>
              <a:defRPr sz="1200">
                <a:solidFill>
                  <a:schemeClr val="tx1"/>
                </a:solidFill>
                <a:latin typeface="Times New Roman" panose="02020603050405020304" pitchFamily="18" charset="0"/>
                <a:ea typeface="ＭＳ Ｐゴシック" panose="020B0600070205080204" pitchFamily="34" charset="-128"/>
              </a:defRPr>
            </a:lvl4pPr>
            <a:lvl5pPr marL="2057400" indent="-228600">
              <a:spcBef>
                <a:spcPct val="30000"/>
              </a:spcBef>
              <a:defRPr sz="12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9pPr>
          </a:lstStyle>
          <a:p>
            <a:pPr>
              <a:spcBef>
                <a:spcPct val="0"/>
              </a:spcBef>
            </a:pPr>
            <a:fld id="{9916F4E3-11B0-49E4-B6FE-144343BB749B}" type="slidenum">
              <a:rPr lang="de-DE" altLang="it-IT" smtClean="0">
                <a:solidFill>
                  <a:srgbClr val="000000"/>
                </a:solidFill>
              </a:rPr>
              <a:pPr>
                <a:spcBef>
                  <a:spcPct val="0"/>
                </a:spcBef>
              </a:pPr>
              <a:t>28</a:t>
            </a:fld>
            <a:endParaRPr lang="de-DE" altLang="it-IT" smtClean="0">
              <a:solidFill>
                <a:srgbClr val="000000"/>
              </a:solidFill>
            </a:endParaRPr>
          </a:p>
        </p:txBody>
      </p:sp>
    </p:spTree>
    <p:extLst>
      <p:ext uri="{BB962C8B-B14F-4D97-AF65-F5344CB8AC3E}">
        <p14:creationId xmlns:p14="http://schemas.microsoft.com/office/powerpoint/2010/main" val="11775669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4946" name="Segnaposto immagine diapositiva 1"/>
          <p:cNvSpPr>
            <a:spLocks noGrp="1" noRot="1" noChangeAspect="1" noTextEdit="1"/>
          </p:cNvSpPr>
          <p:nvPr>
            <p:ph type="sldImg"/>
          </p:nvPr>
        </p:nvSpPr>
        <p:spPr>
          <a:ln/>
        </p:spPr>
      </p:sp>
      <p:sp>
        <p:nvSpPr>
          <p:cNvPr id="594947" name="Segnaposto note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it-IT" altLang="it-IT" smtClean="0">
              <a:latin typeface="Times New Roman" panose="02020603050405020304" pitchFamily="18" charset="0"/>
              <a:ea typeface="ＭＳ Ｐゴシック" panose="020B0600070205080204" pitchFamily="34" charset="-128"/>
            </a:endParaRPr>
          </a:p>
        </p:txBody>
      </p:sp>
      <p:sp>
        <p:nvSpPr>
          <p:cNvPr id="594948" name="Segnaposto numero diapositiva 3"/>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New Roman" panose="02020603050405020304" pitchFamily="18" charset="0"/>
                <a:ea typeface="ＭＳ Ｐゴシック" panose="020B0600070205080204" pitchFamily="34" charset="-128"/>
              </a:defRPr>
            </a:lvl1pPr>
            <a:lvl2pPr marL="742950" indent="-285750">
              <a:spcBef>
                <a:spcPct val="30000"/>
              </a:spcBef>
              <a:defRPr sz="12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30000"/>
              </a:spcBef>
              <a:defRPr sz="1200">
                <a:solidFill>
                  <a:schemeClr val="tx1"/>
                </a:solidFill>
                <a:latin typeface="Times New Roman" panose="02020603050405020304" pitchFamily="18" charset="0"/>
                <a:ea typeface="ＭＳ Ｐゴシック" panose="020B0600070205080204" pitchFamily="34" charset="-128"/>
              </a:defRPr>
            </a:lvl3pPr>
            <a:lvl4pPr marL="1600200" indent="-228600">
              <a:spcBef>
                <a:spcPct val="30000"/>
              </a:spcBef>
              <a:defRPr sz="1200">
                <a:solidFill>
                  <a:schemeClr val="tx1"/>
                </a:solidFill>
                <a:latin typeface="Times New Roman" panose="02020603050405020304" pitchFamily="18" charset="0"/>
                <a:ea typeface="ＭＳ Ｐゴシック" panose="020B0600070205080204" pitchFamily="34" charset="-128"/>
              </a:defRPr>
            </a:lvl4pPr>
            <a:lvl5pPr marL="2057400" indent="-228600">
              <a:spcBef>
                <a:spcPct val="30000"/>
              </a:spcBef>
              <a:defRPr sz="12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9pPr>
          </a:lstStyle>
          <a:p>
            <a:pPr>
              <a:spcBef>
                <a:spcPct val="0"/>
              </a:spcBef>
            </a:pPr>
            <a:fld id="{1763087A-184D-4864-B5BD-12EF40A83696}" type="slidenum">
              <a:rPr lang="de-DE" altLang="it-IT" smtClean="0">
                <a:solidFill>
                  <a:srgbClr val="000000"/>
                </a:solidFill>
              </a:rPr>
              <a:pPr>
                <a:spcBef>
                  <a:spcPct val="0"/>
                </a:spcBef>
              </a:pPr>
              <a:t>29</a:t>
            </a:fld>
            <a:endParaRPr lang="de-DE" altLang="it-IT" smtClean="0">
              <a:solidFill>
                <a:srgbClr val="000000"/>
              </a:solidFill>
            </a:endParaRPr>
          </a:p>
        </p:txBody>
      </p:sp>
    </p:spTree>
    <p:extLst>
      <p:ext uri="{BB962C8B-B14F-4D97-AF65-F5344CB8AC3E}">
        <p14:creationId xmlns:p14="http://schemas.microsoft.com/office/powerpoint/2010/main" val="57623334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Tree>
    <p:extLst>
      <p:ext uri="{BB962C8B-B14F-4D97-AF65-F5344CB8AC3E}">
        <p14:creationId xmlns:p14="http://schemas.microsoft.com/office/powerpoint/2010/main" val="183298975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5490" name="Slide Image Placeholder 1"/>
          <p:cNvSpPr>
            <a:spLocks noGrp="1" noRot="1" noChangeAspect="1" noTextEdit="1"/>
          </p:cNvSpPr>
          <p:nvPr>
            <p:ph type="sldImg"/>
          </p:nvPr>
        </p:nvSpPr>
        <p:spPr>
          <a:ln/>
        </p:spPr>
      </p:sp>
      <p:sp>
        <p:nvSpPr>
          <p:cNvPr id="575491" name="Notes Placeholder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GB" altLang="it-IT" smtClean="0">
                <a:latin typeface="Times New Roman" panose="02020603050405020304" pitchFamily="18" charset="0"/>
                <a:ea typeface="ＭＳ Ｐゴシック" panose="020B0600070205080204" pitchFamily="34" charset="-128"/>
              </a:rPr>
              <a:t>Maximum </a:t>
            </a:r>
            <a:endParaRPr lang="it-IT" altLang="it-IT" smtClean="0">
              <a:latin typeface="Times New Roman" panose="02020603050405020304" pitchFamily="18" charset="0"/>
              <a:ea typeface="ＭＳ Ｐゴシック" panose="020B0600070205080204" pitchFamily="34" charset="-128"/>
            </a:endParaRPr>
          </a:p>
        </p:txBody>
      </p:sp>
      <p:sp>
        <p:nvSpPr>
          <p:cNvPr id="575492" name="Slide Number Placeholder 3"/>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New Roman" panose="02020603050405020304" pitchFamily="18" charset="0"/>
                <a:ea typeface="ＭＳ Ｐゴシック" panose="020B0600070205080204" pitchFamily="34" charset="-128"/>
              </a:defRPr>
            </a:lvl1pPr>
            <a:lvl2pPr marL="742950" indent="-285750">
              <a:spcBef>
                <a:spcPct val="30000"/>
              </a:spcBef>
              <a:defRPr sz="12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30000"/>
              </a:spcBef>
              <a:defRPr sz="1200">
                <a:solidFill>
                  <a:schemeClr val="tx1"/>
                </a:solidFill>
                <a:latin typeface="Times New Roman" panose="02020603050405020304" pitchFamily="18" charset="0"/>
                <a:ea typeface="ＭＳ Ｐゴシック" panose="020B0600070205080204" pitchFamily="34" charset="-128"/>
              </a:defRPr>
            </a:lvl3pPr>
            <a:lvl4pPr marL="1600200" indent="-228600">
              <a:spcBef>
                <a:spcPct val="30000"/>
              </a:spcBef>
              <a:defRPr sz="1200">
                <a:solidFill>
                  <a:schemeClr val="tx1"/>
                </a:solidFill>
                <a:latin typeface="Times New Roman" panose="02020603050405020304" pitchFamily="18" charset="0"/>
                <a:ea typeface="ＭＳ Ｐゴシック" panose="020B0600070205080204" pitchFamily="34" charset="-128"/>
              </a:defRPr>
            </a:lvl4pPr>
            <a:lvl5pPr marL="2057400" indent="-228600">
              <a:spcBef>
                <a:spcPct val="30000"/>
              </a:spcBef>
              <a:defRPr sz="12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9pPr>
          </a:lstStyle>
          <a:p>
            <a:pPr>
              <a:spcBef>
                <a:spcPct val="0"/>
              </a:spcBef>
            </a:pPr>
            <a:fld id="{57273D7F-B8F2-47E8-89F8-FC8BE7013937}" type="slidenum">
              <a:rPr lang="de-DE" altLang="it-IT" smtClean="0">
                <a:solidFill>
                  <a:srgbClr val="000000"/>
                </a:solidFill>
              </a:rPr>
              <a:pPr>
                <a:spcBef>
                  <a:spcPct val="0"/>
                </a:spcBef>
              </a:pPr>
              <a:t>8</a:t>
            </a:fld>
            <a:endParaRPr lang="de-DE" altLang="it-IT" smtClean="0">
              <a:solidFill>
                <a:srgbClr val="000000"/>
              </a:solidFill>
            </a:endParaRPr>
          </a:p>
        </p:txBody>
      </p:sp>
    </p:spTree>
    <p:extLst>
      <p:ext uri="{BB962C8B-B14F-4D97-AF65-F5344CB8AC3E}">
        <p14:creationId xmlns:p14="http://schemas.microsoft.com/office/powerpoint/2010/main" val="84261765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9346" name="Rectangle 7"/>
          <p:cNvSpPr>
            <a:spLocks noGrp="1" noChangeArrowheads="1"/>
          </p:cNvSpPr>
          <p:nvPr>
            <p:ph type="sldNum" sz="quarter" idx="5"/>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Times New Roman" panose="02020603050405020304" pitchFamily="18" charset="0"/>
                <a:ea typeface="ＭＳ Ｐゴシック" panose="020B0600070205080204" pitchFamily="34" charset="-128"/>
              </a:defRPr>
            </a:lvl1pPr>
            <a:lvl2pPr marL="742950" indent="-285750" eaLnBrk="0" hangingPunct="0">
              <a:spcBef>
                <a:spcPct val="30000"/>
              </a:spcBef>
              <a:defRPr sz="1200">
                <a:solidFill>
                  <a:schemeClr val="tx1"/>
                </a:solidFill>
                <a:latin typeface="Times New Roman" panose="02020603050405020304" pitchFamily="18" charset="0"/>
                <a:ea typeface="ＭＳ Ｐゴシック" panose="020B0600070205080204" pitchFamily="34" charset="-128"/>
              </a:defRPr>
            </a:lvl2pPr>
            <a:lvl3pPr marL="1143000" indent="-228600" eaLnBrk="0" hangingPunct="0">
              <a:spcBef>
                <a:spcPct val="30000"/>
              </a:spcBef>
              <a:defRPr sz="1200">
                <a:solidFill>
                  <a:schemeClr val="tx1"/>
                </a:solidFill>
                <a:latin typeface="Times New Roman" panose="02020603050405020304" pitchFamily="18" charset="0"/>
                <a:ea typeface="ＭＳ Ｐゴシック" panose="020B0600070205080204" pitchFamily="34" charset="-128"/>
              </a:defRPr>
            </a:lvl3pPr>
            <a:lvl4pPr marL="1600200" indent="-228600" eaLnBrk="0" hangingPunct="0">
              <a:spcBef>
                <a:spcPct val="30000"/>
              </a:spcBef>
              <a:defRPr sz="1200">
                <a:solidFill>
                  <a:schemeClr val="tx1"/>
                </a:solidFill>
                <a:latin typeface="Times New Roman" panose="02020603050405020304" pitchFamily="18" charset="0"/>
                <a:ea typeface="ＭＳ Ｐゴシック" panose="020B0600070205080204" pitchFamily="34" charset="-128"/>
              </a:defRPr>
            </a:lvl4pPr>
            <a:lvl5pPr marL="2057400" indent="-228600" eaLnBrk="0" hangingPunct="0">
              <a:spcBef>
                <a:spcPct val="30000"/>
              </a:spcBef>
              <a:defRPr sz="12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9pPr>
          </a:lstStyle>
          <a:p>
            <a:pPr eaLnBrk="1" hangingPunct="1">
              <a:spcBef>
                <a:spcPct val="0"/>
              </a:spcBef>
            </a:pPr>
            <a:fld id="{29D27CEE-FE1B-40E8-B143-1778F10C4C9E}" type="slidenum">
              <a:rPr lang="en-GB" altLang="it-IT">
                <a:solidFill>
                  <a:srgbClr val="000000"/>
                </a:solidFill>
                <a:cs typeface="Arial" panose="020B0604020202020204" pitchFamily="34" charset="0"/>
              </a:rPr>
              <a:pPr eaLnBrk="1" hangingPunct="1">
                <a:spcBef>
                  <a:spcPct val="0"/>
                </a:spcBef>
              </a:pPr>
              <a:t>15</a:t>
            </a:fld>
            <a:endParaRPr lang="en-GB" altLang="it-IT">
              <a:solidFill>
                <a:srgbClr val="000000"/>
              </a:solidFill>
              <a:cs typeface="Arial" panose="020B0604020202020204" pitchFamily="34" charset="0"/>
            </a:endParaRPr>
          </a:p>
        </p:txBody>
      </p:sp>
      <p:sp>
        <p:nvSpPr>
          <p:cNvPr id="562179" name="Rectangle 2"/>
          <p:cNvSpPr>
            <a:spLocks noGrp="1" noRot="1" noChangeAspect="1" noChangeArrowheads="1" noTextEdit="1"/>
          </p:cNvSpPr>
          <p:nvPr>
            <p:ph type="sldImg"/>
          </p:nvPr>
        </p:nvSpPr>
        <p:spPr>
          <a:xfrm>
            <a:off x="592138" y="766763"/>
            <a:ext cx="5132387" cy="3851275"/>
          </a:xfrm>
          <a:ln/>
        </p:spPr>
      </p:sp>
      <p:sp>
        <p:nvSpPr>
          <p:cNvPr id="562180"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it-IT" altLang="it-IT" smtClean="0">
              <a:latin typeface="Times New Roman" panose="02020603050405020304" pitchFamily="18" charset="0"/>
              <a:ea typeface="ＭＳ Ｐゴシック" panose="020B0600070205080204" pitchFamily="34" charset="-128"/>
            </a:endParaRPr>
          </a:p>
        </p:txBody>
      </p:sp>
    </p:spTree>
    <p:extLst>
      <p:ext uri="{BB962C8B-B14F-4D97-AF65-F5344CB8AC3E}">
        <p14:creationId xmlns:p14="http://schemas.microsoft.com/office/powerpoint/2010/main" val="155115247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3618" name="Rectangle 7"/>
          <p:cNvSpPr>
            <a:spLocks noGrp="1" noChangeArrowheads="1"/>
          </p:cNvSpPr>
          <p:nvPr>
            <p:ph type="sldNum" sz="quarter" idx="5"/>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7575" eaLnBrk="0" hangingPunct="0">
              <a:spcBef>
                <a:spcPct val="30000"/>
              </a:spcBef>
              <a:defRPr sz="1200">
                <a:solidFill>
                  <a:schemeClr val="tx1"/>
                </a:solidFill>
                <a:latin typeface="Times New Roman" panose="02020603050405020304" pitchFamily="18" charset="0"/>
                <a:ea typeface="ＭＳ Ｐゴシック" panose="020B0600070205080204" pitchFamily="34" charset="-128"/>
              </a:defRPr>
            </a:lvl1pPr>
            <a:lvl2pPr marL="742950" indent="-285750" defTabSz="917575" eaLnBrk="0" hangingPunct="0">
              <a:spcBef>
                <a:spcPct val="30000"/>
              </a:spcBef>
              <a:defRPr sz="1200">
                <a:solidFill>
                  <a:schemeClr val="tx1"/>
                </a:solidFill>
                <a:latin typeface="Times New Roman" panose="02020603050405020304" pitchFamily="18" charset="0"/>
                <a:ea typeface="ＭＳ Ｐゴシック" panose="020B0600070205080204" pitchFamily="34" charset="-128"/>
              </a:defRPr>
            </a:lvl2pPr>
            <a:lvl3pPr marL="1143000" indent="-228600" defTabSz="917575" eaLnBrk="0" hangingPunct="0">
              <a:spcBef>
                <a:spcPct val="30000"/>
              </a:spcBef>
              <a:defRPr sz="1200">
                <a:solidFill>
                  <a:schemeClr val="tx1"/>
                </a:solidFill>
                <a:latin typeface="Times New Roman" panose="02020603050405020304" pitchFamily="18" charset="0"/>
                <a:ea typeface="ＭＳ Ｐゴシック" panose="020B0600070205080204" pitchFamily="34" charset="-128"/>
              </a:defRPr>
            </a:lvl3pPr>
            <a:lvl4pPr marL="1600200" indent="-228600" defTabSz="917575" eaLnBrk="0" hangingPunct="0">
              <a:spcBef>
                <a:spcPct val="30000"/>
              </a:spcBef>
              <a:defRPr sz="1200">
                <a:solidFill>
                  <a:schemeClr val="tx1"/>
                </a:solidFill>
                <a:latin typeface="Times New Roman" panose="02020603050405020304" pitchFamily="18" charset="0"/>
                <a:ea typeface="ＭＳ Ｐゴシック" panose="020B0600070205080204" pitchFamily="34" charset="-128"/>
              </a:defRPr>
            </a:lvl4pPr>
            <a:lvl5pPr marL="2057400" indent="-228600" defTabSz="917575" eaLnBrk="0" hangingPunct="0">
              <a:spcBef>
                <a:spcPct val="30000"/>
              </a:spcBef>
              <a:defRPr sz="1200">
                <a:solidFill>
                  <a:schemeClr val="tx1"/>
                </a:solidFill>
                <a:latin typeface="Times New Roman" panose="02020603050405020304" pitchFamily="18" charset="0"/>
                <a:ea typeface="ＭＳ Ｐゴシック" panose="020B0600070205080204" pitchFamily="34" charset="-128"/>
              </a:defRPr>
            </a:lvl5pPr>
            <a:lvl6pPr marL="2514600" indent="-228600" defTabSz="917575"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6pPr>
            <a:lvl7pPr marL="2971800" indent="-228600" defTabSz="917575"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7pPr>
            <a:lvl8pPr marL="3429000" indent="-228600" defTabSz="917575"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8pPr>
            <a:lvl9pPr marL="3886200" indent="-228600" defTabSz="917575"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9pPr>
          </a:lstStyle>
          <a:p>
            <a:pPr eaLnBrk="1" hangingPunct="1">
              <a:spcBef>
                <a:spcPct val="0"/>
              </a:spcBef>
            </a:pPr>
            <a:fld id="{C343FC19-E9E3-446F-942A-AE9AF2BAF6E5}" type="slidenum">
              <a:rPr lang="en-GB" altLang="it-IT">
                <a:solidFill>
                  <a:srgbClr val="000000"/>
                </a:solidFill>
              </a:rPr>
              <a:pPr eaLnBrk="1" hangingPunct="1">
                <a:spcBef>
                  <a:spcPct val="0"/>
                </a:spcBef>
              </a:pPr>
              <a:t>17</a:t>
            </a:fld>
            <a:endParaRPr lang="en-GB" altLang="it-IT">
              <a:solidFill>
                <a:srgbClr val="000000"/>
              </a:solidFill>
            </a:endParaRPr>
          </a:p>
        </p:txBody>
      </p:sp>
      <p:sp>
        <p:nvSpPr>
          <p:cNvPr id="595971" name="Rectangle 2"/>
          <p:cNvSpPr>
            <a:spLocks noGrp="1" noRot="1" noChangeAspect="1" noChangeArrowheads="1" noTextEdit="1"/>
          </p:cNvSpPr>
          <p:nvPr>
            <p:ph type="sldImg"/>
          </p:nvPr>
        </p:nvSpPr>
        <p:spPr>
          <a:ln/>
        </p:spPr>
      </p:sp>
      <p:sp>
        <p:nvSpPr>
          <p:cNvPr id="595972"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it-IT" altLang="it-IT" smtClean="0">
              <a:latin typeface="Times New Roman" panose="02020603050405020304" pitchFamily="18" charset="0"/>
              <a:ea typeface="ＭＳ Ｐゴシック" panose="020B0600070205080204" pitchFamily="34" charset="-128"/>
            </a:endParaRPr>
          </a:p>
        </p:txBody>
      </p:sp>
    </p:spTree>
    <p:extLst>
      <p:ext uri="{BB962C8B-B14F-4D97-AF65-F5344CB8AC3E}">
        <p14:creationId xmlns:p14="http://schemas.microsoft.com/office/powerpoint/2010/main" val="55186831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6754" name="Rectangle 7"/>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New Roman" panose="02020603050405020304" pitchFamily="18" charset="0"/>
                <a:ea typeface="ＭＳ Ｐゴシック" panose="020B0600070205080204" pitchFamily="34" charset="-128"/>
              </a:defRPr>
            </a:lvl1pPr>
            <a:lvl2pPr marL="741363" indent="-284163">
              <a:spcBef>
                <a:spcPct val="30000"/>
              </a:spcBef>
              <a:defRPr sz="1200">
                <a:solidFill>
                  <a:schemeClr val="tx1"/>
                </a:solidFill>
                <a:latin typeface="Times New Roman" panose="02020603050405020304" pitchFamily="18" charset="0"/>
                <a:ea typeface="ＭＳ Ｐゴシック" panose="020B0600070205080204" pitchFamily="34" charset="-128"/>
              </a:defRPr>
            </a:lvl2pPr>
            <a:lvl3pPr marL="1141413" indent="-227013">
              <a:spcBef>
                <a:spcPct val="30000"/>
              </a:spcBef>
              <a:defRPr sz="1200">
                <a:solidFill>
                  <a:schemeClr val="tx1"/>
                </a:solidFill>
                <a:latin typeface="Times New Roman" panose="02020603050405020304" pitchFamily="18" charset="0"/>
                <a:ea typeface="ＭＳ Ｐゴシック" panose="020B0600070205080204" pitchFamily="34" charset="-128"/>
              </a:defRPr>
            </a:lvl3pPr>
            <a:lvl4pPr marL="1598613" indent="-227013">
              <a:spcBef>
                <a:spcPct val="30000"/>
              </a:spcBef>
              <a:defRPr sz="1200">
                <a:solidFill>
                  <a:schemeClr val="tx1"/>
                </a:solidFill>
                <a:latin typeface="Times New Roman" panose="02020603050405020304" pitchFamily="18" charset="0"/>
                <a:ea typeface="ＭＳ Ｐゴシック" panose="020B0600070205080204" pitchFamily="34" charset="-128"/>
              </a:defRPr>
            </a:lvl4pPr>
            <a:lvl5pPr marL="2055813" indent="-227013">
              <a:spcBef>
                <a:spcPct val="30000"/>
              </a:spcBef>
              <a:defRPr sz="1200">
                <a:solidFill>
                  <a:schemeClr val="tx1"/>
                </a:solidFill>
                <a:latin typeface="Times New Roman" panose="02020603050405020304" pitchFamily="18" charset="0"/>
                <a:ea typeface="ＭＳ Ｐゴシック" panose="020B0600070205080204" pitchFamily="34" charset="-128"/>
              </a:defRPr>
            </a:lvl5pPr>
            <a:lvl6pPr marL="2513013" indent="-227013"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6pPr>
            <a:lvl7pPr marL="2970213" indent="-227013"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7pPr>
            <a:lvl8pPr marL="3427413" indent="-227013"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8pPr>
            <a:lvl9pPr marL="3884613" indent="-227013"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9pPr>
          </a:lstStyle>
          <a:p>
            <a:pPr>
              <a:spcBef>
                <a:spcPct val="0"/>
              </a:spcBef>
            </a:pPr>
            <a:fld id="{DA9B8FA1-BF96-47B2-A235-93A16A97FC8A}" type="slidenum">
              <a:rPr lang="en-GB" altLang="it-IT" smtClean="0">
                <a:solidFill>
                  <a:srgbClr val="000000"/>
                </a:solidFill>
              </a:rPr>
              <a:pPr>
                <a:spcBef>
                  <a:spcPct val="0"/>
                </a:spcBef>
              </a:pPr>
              <a:t>18</a:t>
            </a:fld>
            <a:endParaRPr lang="en-GB" altLang="it-IT" smtClean="0">
              <a:solidFill>
                <a:srgbClr val="000000"/>
              </a:solidFill>
            </a:endParaRPr>
          </a:p>
        </p:txBody>
      </p:sp>
      <p:sp>
        <p:nvSpPr>
          <p:cNvPr id="586755" name="Rectangle 2"/>
          <p:cNvSpPr>
            <a:spLocks noGrp="1" noRot="1" noChangeAspect="1" noChangeArrowheads="1" noTextEdit="1"/>
          </p:cNvSpPr>
          <p:nvPr>
            <p:ph type="sldImg"/>
          </p:nvPr>
        </p:nvSpPr>
        <p:spPr>
          <a:xfrm>
            <a:off x="592138" y="766763"/>
            <a:ext cx="5132387" cy="3851275"/>
          </a:xfrm>
          <a:ln/>
        </p:spPr>
      </p:sp>
      <p:sp>
        <p:nvSpPr>
          <p:cNvPr id="586756"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it-IT" altLang="it-IT" smtClean="0">
              <a:latin typeface="Times New Roman" panose="02020603050405020304" pitchFamily="18" charset="0"/>
              <a:ea typeface="ＭＳ Ｐゴシック" panose="020B0600070205080204" pitchFamily="34" charset="-128"/>
            </a:endParaRPr>
          </a:p>
        </p:txBody>
      </p:sp>
    </p:spTree>
    <p:extLst>
      <p:ext uri="{BB962C8B-B14F-4D97-AF65-F5344CB8AC3E}">
        <p14:creationId xmlns:p14="http://schemas.microsoft.com/office/powerpoint/2010/main" val="323012686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82663" y="574675"/>
            <a:ext cx="4967287" cy="3724275"/>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r>
              <a:rPr lang="en-US">
                <a:solidFill>
                  <a:prstClr val="black"/>
                </a:solidFill>
              </a:rPr>
              <a:t>Notes view: </a:t>
            </a:r>
            <a:fld id="{128CEAFE-FA94-43E5-B0FF-D47E1CCDD1B4}" type="slidenum">
              <a:rPr lang="en-US" smtClean="0">
                <a:solidFill>
                  <a:prstClr val="black"/>
                </a:solidFill>
              </a:rPr>
              <a:pPr/>
              <a:t>19</a:t>
            </a:fld>
            <a:endParaRPr lang="en-US" dirty="0">
              <a:solidFill>
                <a:prstClr val="black"/>
              </a:solidFill>
            </a:endParaRPr>
          </a:p>
        </p:txBody>
      </p:sp>
    </p:spTree>
    <p:extLst>
      <p:ext uri="{BB962C8B-B14F-4D97-AF65-F5344CB8AC3E}">
        <p14:creationId xmlns:p14="http://schemas.microsoft.com/office/powerpoint/2010/main" val="77121222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1634" name="Espace réservé de l'image des diapositives 1"/>
          <p:cNvSpPr>
            <a:spLocks noGrp="1" noRot="1" noChangeAspect="1" noTextEdit="1"/>
          </p:cNvSpPr>
          <p:nvPr>
            <p:ph type="sldImg"/>
          </p:nvPr>
        </p:nvSpPr>
        <p:spPr>
          <a:ln/>
        </p:spPr>
      </p:sp>
      <p:sp>
        <p:nvSpPr>
          <p:cNvPr id="581635" name="Espace réservé des commentaires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fr-FR" altLang="it-IT" smtClean="0">
              <a:latin typeface="Times New Roman" panose="02020603050405020304" pitchFamily="18" charset="0"/>
              <a:ea typeface="ＭＳ Ｐゴシック" panose="020B0600070205080204" pitchFamily="34" charset="-128"/>
            </a:endParaRPr>
          </a:p>
        </p:txBody>
      </p:sp>
      <p:sp>
        <p:nvSpPr>
          <p:cNvPr id="581636" name="Espace réservé du numéro de diapositive 3"/>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New Roman" panose="02020603050405020304" pitchFamily="18" charset="0"/>
                <a:ea typeface="ＭＳ Ｐゴシック" panose="020B0600070205080204" pitchFamily="34" charset="-128"/>
              </a:defRPr>
            </a:lvl1pPr>
            <a:lvl2pPr marL="742950" indent="-285750">
              <a:spcBef>
                <a:spcPct val="30000"/>
              </a:spcBef>
              <a:defRPr sz="12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30000"/>
              </a:spcBef>
              <a:defRPr sz="1200">
                <a:solidFill>
                  <a:schemeClr val="tx1"/>
                </a:solidFill>
                <a:latin typeface="Times New Roman" panose="02020603050405020304" pitchFamily="18" charset="0"/>
                <a:ea typeface="ＭＳ Ｐゴシック" panose="020B0600070205080204" pitchFamily="34" charset="-128"/>
              </a:defRPr>
            </a:lvl3pPr>
            <a:lvl4pPr marL="1600200" indent="-228600">
              <a:spcBef>
                <a:spcPct val="30000"/>
              </a:spcBef>
              <a:defRPr sz="1200">
                <a:solidFill>
                  <a:schemeClr val="tx1"/>
                </a:solidFill>
                <a:latin typeface="Times New Roman" panose="02020603050405020304" pitchFamily="18" charset="0"/>
                <a:ea typeface="ＭＳ Ｐゴシック" panose="020B0600070205080204" pitchFamily="34" charset="-128"/>
              </a:defRPr>
            </a:lvl4pPr>
            <a:lvl5pPr marL="2057400" indent="-228600">
              <a:spcBef>
                <a:spcPct val="30000"/>
              </a:spcBef>
              <a:defRPr sz="12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9pPr>
          </a:lstStyle>
          <a:p>
            <a:pPr>
              <a:spcBef>
                <a:spcPct val="0"/>
              </a:spcBef>
            </a:pPr>
            <a:fld id="{25E44ECE-D76B-45BD-90EB-62F80E54F416}" type="slidenum">
              <a:rPr lang="fr-FR" altLang="it-IT" smtClean="0">
                <a:solidFill>
                  <a:srgbClr val="000000"/>
                </a:solidFill>
              </a:rPr>
              <a:pPr>
                <a:spcBef>
                  <a:spcPct val="0"/>
                </a:spcBef>
              </a:pPr>
              <a:t>20</a:t>
            </a:fld>
            <a:endParaRPr lang="fr-FR" altLang="it-IT" smtClean="0">
              <a:solidFill>
                <a:srgbClr val="000000"/>
              </a:solidFill>
            </a:endParaRPr>
          </a:p>
        </p:txBody>
      </p:sp>
    </p:spTree>
    <p:extLst>
      <p:ext uri="{BB962C8B-B14F-4D97-AF65-F5344CB8AC3E}">
        <p14:creationId xmlns:p14="http://schemas.microsoft.com/office/powerpoint/2010/main" val="37641700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2658" name="Rectangle 2"/>
          <p:cNvSpPr>
            <a:spLocks noGrp="1" noRot="1" noChangeAspect="1" noChangeArrowheads="1" noTextEdit="1"/>
          </p:cNvSpPr>
          <p:nvPr>
            <p:ph type="sldImg"/>
          </p:nvPr>
        </p:nvSpPr>
        <p:spPr>
          <a:ln/>
        </p:spPr>
      </p:sp>
      <p:sp>
        <p:nvSpPr>
          <p:cNvPr id="582659"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it-IT" altLang="it-IT" smtClean="0">
              <a:latin typeface="Times New Roman" panose="02020603050405020304" pitchFamily="18" charset="0"/>
              <a:ea typeface="ＭＳ Ｐゴシック" panose="020B0600070205080204" pitchFamily="34" charset="-128"/>
            </a:endParaRPr>
          </a:p>
        </p:txBody>
      </p:sp>
    </p:spTree>
    <p:extLst>
      <p:ext uri="{BB962C8B-B14F-4D97-AF65-F5344CB8AC3E}">
        <p14:creationId xmlns:p14="http://schemas.microsoft.com/office/powerpoint/2010/main" val="97083367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8802" name="Segnaposto immagine diapositiva 1"/>
          <p:cNvSpPr>
            <a:spLocks noGrp="1" noRot="1" noChangeAspect="1" noTextEdit="1"/>
          </p:cNvSpPr>
          <p:nvPr>
            <p:ph type="sldImg"/>
          </p:nvPr>
        </p:nvSpPr>
        <p:spPr>
          <a:ln/>
        </p:spPr>
      </p:sp>
      <p:sp>
        <p:nvSpPr>
          <p:cNvPr id="588803" name="Segnaposto note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endParaRPr lang="it-IT" altLang="it-IT" smtClean="0">
              <a:latin typeface="Times New Roman" panose="02020603050405020304" pitchFamily="18" charset="0"/>
              <a:ea typeface="ＭＳ Ｐゴシック" panose="020B0600070205080204" pitchFamily="34" charset="-128"/>
            </a:endParaRPr>
          </a:p>
        </p:txBody>
      </p:sp>
      <p:sp>
        <p:nvSpPr>
          <p:cNvPr id="588804" name="Segnaposto numero diapositiva 3"/>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New Roman" panose="02020603050405020304" pitchFamily="18" charset="0"/>
                <a:ea typeface="ＭＳ Ｐゴシック" panose="020B0600070205080204" pitchFamily="34" charset="-128"/>
              </a:defRPr>
            </a:lvl1pPr>
            <a:lvl2pPr marL="742950" indent="-285750">
              <a:spcBef>
                <a:spcPct val="30000"/>
              </a:spcBef>
              <a:defRPr sz="12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30000"/>
              </a:spcBef>
              <a:defRPr sz="1200">
                <a:solidFill>
                  <a:schemeClr val="tx1"/>
                </a:solidFill>
                <a:latin typeface="Times New Roman" panose="02020603050405020304" pitchFamily="18" charset="0"/>
                <a:ea typeface="ＭＳ Ｐゴシック" panose="020B0600070205080204" pitchFamily="34" charset="-128"/>
              </a:defRPr>
            </a:lvl3pPr>
            <a:lvl4pPr marL="1600200" indent="-228600">
              <a:spcBef>
                <a:spcPct val="30000"/>
              </a:spcBef>
              <a:defRPr sz="1200">
                <a:solidFill>
                  <a:schemeClr val="tx1"/>
                </a:solidFill>
                <a:latin typeface="Times New Roman" panose="02020603050405020304" pitchFamily="18" charset="0"/>
                <a:ea typeface="ＭＳ Ｐゴシック" panose="020B0600070205080204" pitchFamily="34" charset="-128"/>
              </a:defRPr>
            </a:lvl4pPr>
            <a:lvl5pPr marL="2057400" indent="-228600">
              <a:spcBef>
                <a:spcPct val="30000"/>
              </a:spcBef>
              <a:defRPr sz="12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9pPr>
          </a:lstStyle>
          <a:p>
            <a:pPr>
              <a:spcBef>
                <a:spcPct val="0"/>
              </a:spcBef>
            </a:pPr>
            <a:fld id="{C0C0F8DE-C618-4ACB-89A9-A25FE9BA11BB}" type="slidenum">
              <a:rPr lang="it-IT" altLang="it-IT" smtClean="0">
                <a:solidFill>
                  <a:srgbClr val="000000"/>
                </a:solidFill>
              </a:rPr>
              <a:pPr>
                <a:spcBef>
                  <a:spcPct val="0"/>
                </a:spcBef>
              </a:pPr>
              <a:t>22</a:t>
            </a:fld>
            <a:endParaRPr lang="it-IT" altLang="it-IT" smtClean="0">
              <a:solidFill>
                <a:srgbClr val="000000"/>
              </a:solidFill>
            </a:endParaRPr>
          </a:p>
        </p:txBody>
      </p:sp>
    </p:spTree>
    <p:extLst>
      <p:ext uri="{BB962C8B-B14F-4D97-AF65-F5344CB8AC3E}">
        <p14:creationId xmlns:p14="http://schemas.microsoft.com/office/powerpoint/2010/main" val="4241019084"/>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32.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6.jpeg"/><Relationship Id="rId1" Type="http://schemas.openxmlformats.org/officeDocument/2006/relationships/slideMaster" Target="../slideMasters/slideMaster34.xml"/><Relationship Id="rId4" Type="http://schemas.openxmlformats.org/officeDocument/2006/relationships/image" Target="../media/image12.png"/></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7.jpeg"/><Relationship Id="rId1" Type="http://schemas.openxmlformats.org/officeDocument/2006/relationships/slideMaster" Target="../slideMasters/slideMaster36.xml"/><Relationship Id="rId4" Type="http://schemas.openxmlformats.org/officeDocument/2006/relationships/image" Target="../media/image9.png"/></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6.jpeg"/><Relationship Id="rId1" Type="http://schemas.openxmlformats.org/officeDocument/2006/relationships/slideMaster" Target="../slideMasters/slideMaster37.xml"/><Relationship Id="rId4" Type="http://schemas.openxmlformats.org/officeDocument/2006/relationships/image" Target="../media/image12.png"/></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7.jpeg"/><Relationship Id="rId1" Type="http://schemas.openxmlformats.org/officeDocument/2006/relationships/slideMaster" Target="../slideMasters/slideMaster38.xml"/><Relationship Id="rId4" Type="http://schemas.openxmlformats.org/officeDocument/2006/relationships/image" Target="../media/image9.png"/></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7.jpeg"/><Relationship Id="rId1" Type="http://schemas.openxmlformats.org/officeDocument/2006/relationships/slideMaster" Target="../slideMasters/slideMaster39.xml"/><Relationship Id="rId4" Type="http://schemas.openxmlformats.org/officeDocument/2006/relationships/image" Target="../media/image9.png"/></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5.jpeg"/><Relationship Id="rId1" Type="http://schemas.openxmlformats.org/officeDocument/2006/relationships/slideMaster" Target="../slideMasters/slideMaster40.xml"/><Relationship Id="rId4" Type="http://schemas.openxmlformats.org/officeDocument/2006/relationships/image" Target="../media/image9.png"/></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7.jpeg"/><Relationship Id="rId1" Type="http://schemas.openxmlformats.org/officeDocument/2006/relationships/slideMaster" Target="../slideMasters/slideMaster41.xml"/><Relationship Id="rId4" Type="http://schemas.openxmlformats.org/officeDocument/2006/relationships/image" Target="../media/image9.png"/></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7.jpeg"/><Relationship Id="rId1" Type="http://schemas.openxmlformats.org/officeDocument/2006/relationships/slideMaster" Target="../slideMasters/slideMaster42.xml"/><Relationship Id="rId4" Type="http://schemas.openxmlformats.org/officeDocument/2006/relationships/image" Target="../media/image9.png"/></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7.jpeg"/><Relationship Id="rId1" Type="http://schemas.openxmlformats.org/officeDocument/2006/relationships/slideMaster" Target="../slideMasters/slideMaster43.xml"/><Relationship Id="rId4" Type="http://schemas.openxmlformats.org/officeDocument/2006/relationships/image" Target="../media/image9.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6.jpeg"/><Relationship Id="rId1" Type="http://schemas.openxmlformats.org/officeDocument/2006/relationships/slideMaster" Target="../slideMasters/slideMaster45.xml"/><Relationship Id="rId4" Type="http://schemas.openxmlformats.org/officeDocument/2006/relationships/image" Target="../media/image17.png"/></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6.jpeg"/><Relationship Id="rId1" Type="http://schemas.openxmlformats.org/officeDocument/2006/relationships/slideMaster" Target="../slideMasters/slideMaster46.xml"/><Relationship Id="rId4" Type="http://schemas.openxmlformats.org/officeDocument/2006/relationships/image" Target="../media/image12.png"/></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Master" Target="../slideMasters/slideMaster47.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48.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7.jpeg"/><Relationship Id="rId1" Type="http://schemas.openxmlformats.org/officeDocument/2006/relationships/slideMaster" Target="../slideMasters/slideMaster49.xml"/><Relationship Id="rId4" Type="http://schemas.openxmlformats.org/officeDocument/2006/relationships/image" Target="../media/image9.png"/></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50.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jpeg"/><Relationship Id="rId1" Type="http://schemas.openxmlformats.org/officeDocument/2006/relationships/slideMaster" Target="../slideMasters/slideMaster3.xml"/><Relationship Id="rId4" Type="http://schemas.openxmlformats.org/officeDocument/2006/relationships/image" Target="../media/image9.png"/></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30.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30.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3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685800" y="1122362"/>
            <a:ext cx="7772400" cy="3159003"/>
          </a:xfrm>
        </p:spPr>
        <p:txBody>
          <a:bodyPr anchor="b">
            <a:normAutofit/>
          </a:bodyPr>
          <a:lstStyle>
            <a:lvl1pPr algn="l" defTabSz="914309" rtl="0" eaLnBrk="1" latinLnBrk="0" hangingPunct="1">
              <a:lnSpc>
                <a:spcPct val="85000"/>
              </a:lnSpc>
              <a:spcBef>
                <a:spcPct val="0"/>
              </a:spcBef>
              <a:buNone/>
              <a:defRPr lang="en-US" sz="4000" b="1" kern="1200" spc="-51" baseline="0" dirty="0">
                <a:solidFill>
                  <a:schemeClr val="tx1">
                    <a:lumMod val="85000"/>
                    <a:lumOff val="15000"/>
                  </a:schemeClr>
                </a:solidFill>
                <a:latin typeface="Arial" panose="020B0604020202020204" pitchFamily="34" charset="0"/>
                <a:ea typeface="+mj-ea"/>
                <a:cs typeface="Arial" panose="020B0604020202020204" pitchFamily="34" charset="0"/>
              </a:defRPr>
            </a:lvl1pPr>
          </a:lstStyle>
          <a:p>
            <a:r>
              <a:rPr lang="it-IT" dirty="0" smtClean="0"/>
              <a:t>TITLE</a:t>
            </a:r>
            <a:endParaRPr lang="en-US" dirty="0"/>
          </a:p>
        </p:txBody>
      </p:sp>
      <p:sp>
        <p:nvSpPr>
          <p:cNvPr id="3" name="Subtitle 2"/>
          <p:cNvSpPr>
            <a:spLocks noGrp="1"/>
          </p:cNvSpPr>
          <p:nvPr>
            <p:ph type="subTitle" idx="1" hasCustomPrompt="1"/>
          </p:nvPr>
        </p:nvSpPr>
        <p:spPr>
          <a:xfrm>
            <a:off x="685800" y="4419600"/>
            <a:ext cx="7772400" cy="838200"/>
          </a:xfrm>
        </p:spPr>
        <p:txBody>
          <a:bodyPr vert="horz" lIns="91440" tIns="45720" rIns="91440" bIns="45720" rtlCol="0">
            <a:normAutofit/>
          </a:bodyPr>
          <a:lstStyle>
            <a:lvl1pPr marL="228600" indent="-228600">
              <a:buNone/>
              <a:defRPr lang="en-US" sz="2400" cap="all" spc="200" baseline="0" dirty="0">
                <a:solidFill>
                  <a:schemeClr val="tx2"/>
                </a:solidFill>
                <a:latin typeface="+mj-lt"/>
              </a:defRPr>
            </a:lvl1pPr>
          </a:lstStyle>
          <a:p>
            <a:pPr marL="0" lvl="0" indent="0" defTabSz="914309">
              <a:spcBef>
                <a:spcPts val="1200"/>
              </a:spcBef>
              <a:spcAft>
                <a:spcPts val="200"/>
              </a:spcAft>
              <a:buClr>
                <a:schemeClr val="accent1"/>
              </a:buClr>
              <a:buSzPct val="100000"/>
            </a:pPr>
            <a:r>
              <a:rPr lang="it-IT" dirty="0" smtClean="0"/>
              <a:t>AUTHOR NAME</a:t>
            </a:r>
            <a:endParaRPr lang="en-US" dirty="0"/>
          </a:p>
        </p:txBody>
      </p:sp>
      <p:sp>
        <p:nvSpPr>
          <p:cNvPr id="5" name="Footer Placeholder 4"/>
          <p:cNvSpPr>
            <a:spLocks noGrp="1"/>
          </p:cNvSpPr>
          <p:nvPr>
            <p:ph type="ftr" sz="quarter" idx="11"/>
          </p:nvPr>
        </p:nvSpPr>
        <p:spPr>
          <a:xfrm>
            <a:off x="3028950" y="6432551"/>
            <a:ext cx="3086100" cy="365125"/>
          </a:xfrm>
        </p:spPr>
        <p:txBody>
          <a:bodyPr/>
          <a:lstStyle>
            <a:lvl1pPr>
              <a:defRPr>
                <a:solidFill>
                  <a:schemeClr val="bg1"/>
                </a:solidFill>
              </a:defRPr>
            </a:lvl1pPr>
          </a:lstStyle>
          <a:p>
            <a:endParaRPr lang="it-IT" dirty="0"/>
          </a:p>
        </p:txBody>
      </p:sp>
      <p:pic>
        <p:nvPicPr>
          <p:cNvPr id="7" name="Immagine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533499" y="34621"/>
            <a:ext cx="2077002" cy="1038833"/>
          </a:xfrm>
          <a:prstGeom prst="rect">
            <a:avLst/>
          </a:prstGeom>
        </p:spPr>
      </p:pic>
      <p:pic>
        <p:nvPicPr>
          <p:cNvPr id="8" name="Immagin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2050791" y="5670000"/>
            <a:ext cx="5042417" cy="586217"/>
          </a:xfrm>
          <a:prstGeom prst="rect">
            <a:avLst/>
          </a:prstGeom>
        </p:spPr>
      </p:pic>
    </p:spTree>
    <p:extLst>
      <p:ext uri="{BB962C8B-B14F-4D97-AF65-F5344CB8AC3E}">
        <p14:creationId xmlns:p14="http://schemas.microsoft.com/office/powerpoint/2010/main" val="300028194"/>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titleOnly">
  <p:cSld name="Only Title">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normAutofit/>
          </a:bodyPr>
          <a:lstStyle>
            <a:lvl1pPr algn="l" defTabSz="914309" rtl="0" eaLnBrk="1" latinLnBrk="0" hangingPunct="1">
              <a:lnSpc>
                <a:spcPct val="85000"/>
              </a:lnSpc>
              <a:spcBef>
                <a:spcPct val="0"/>
              </a:spcBef>
              <a:buNone/>
              <a:defRPr lang="en-US" sz="3000" kern="1200" spc="-51" baseline="0" dirty="0">
                <a:solidFill>
                  <a:schemeClr val="tx1">
                    <a:lumMod val="75000"/>
                    <a:lumOff val="25000"/>
                  </a:schemeClr>
                </a:solidFill>
                <a:latin typeface="Arial" panose="020B0604020202020204" pitchFamily="34" charset="0"/>
                <a:ea typeface="+mj-ea"/>
                <a:cs typeface="Arial" panose="020B0604020202020204" pitchFamily="34" charset="0"/>
              </a:defRPr>
            </a:lvl1pPr>
          </a:lstStyle>
          <a:p>
            <a:r>
              <a:rPr lang="it-IT" dirty="0" smtClean="0"/>
              <a:t>FARE CLIC PER MODIFICARE LO STILE DEL TITOLO</a:t>
            </a:r>
            <a:endParaRPr lang="en-US" dirty="0"/>
          </a:p>
        </p:txBody>
      </p:sp>
      <p:sp>
        <p:nvSpPr>
          <p:cNvPr id="4" name="Footer Placeholder 3"/>
          <p:cNvSpPr>
            <a:spLocks noGrp="1"/>
          </p:cNvSpPr>
          <p:nvPr>
            <p:ph type="ftr" sz="quarter" idx="11"/>
          </p:nvPr>
        </p:nvSpPr>
        <p:spPr>
          <a:xfrm>
            <a:off x="3028950" y="6442076"/>
            <a:ext cx="3086100" cy="365125"/>
          </a:xfrm>
        </p:spPr>
        <p:txBody>
          <a:bodyPr/>
          <a:lstStyle>
            <a:lvl1pPr>
              <a:defRPr>
                <a:solidFill>
                  <a:schemeClr val="bg1"/>
                </a:solidFill>
              </a:defRPr>
            </a:lvl1pPr>
          </a:lstStyle>
          <a:p>
            <a:endParaRPr lang="it-IT" dirty="0">
              <a:solidFill>
                <a:prstClr val="white"/>
              </a:solidFill>
            </a:endParaRPr>
          </a:p>
        </p:txBody>
      </p:sp>
      <p:pic>
        <p:nvPicPr>
          <p:cNvPr id="6" name="Immagine 5"/>
          <p:cNvPicPr>
            <a:picLocks noChangeAspect="1"/>
          </p:cNvPicPr>
          <p:nvPr userDrawn="1"/>
        </p:nvPicPr>
        <p:blipFill rotWithShape="1">
          <a:blip r:embed="rId2" cstate="print">
            <a:extLst>
              <a:ext uri="{28A0092B-C50C-407E-A947-70E740481C1C}">
                <a14:useLocalDpi xmlns:a14="http://schemas.microsoft.com/office/drawing/2010/main" val="0"/>
              </a:ext>
            </a:extLst>
          </a:blip>
          <a:srcRect l="7628"/>
          <a:stretch/>
        </p:blipFill>
        <p:spPr>
          <a:xfrm>
            <a:off x="493916" y="5606472"/>
            <a:ext cx="1384915" cy="749879"/>
          </a:xfrm>
          <a:prstGeom prst="rect">
            <a:avLst/>
          </a:prstGeom>
        </p:spPr>
      </p:pic>
      <p:pic>
        <p:nvPicPr>
          <p:cNvPr id="7" name="Immagine 6"/>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4841205" y="5742592"/>
            <a:ext cx="4108465" cy="477638"/>
          </a:xfrm>
          <a:prstGeom prst="rect">
            <a:avLst/>
          </a:prstGeom>
        </p:spPr>
      </p:pic>
      <p:sp>
        <p:nvSpPr>
          <p:cNvPr id="8" name="Date Placeholder 3"/>
          <p:cNvSpPr txBox="1">
            <a:spLocks/>
          </p:cNvSpPr>
          <p:nvPr userDrawn="1"/>
        </p:nvSpPr>
        <p:spPr>
          <a:xfrm>
            <a:off x="628650" y="6442076"/>
            <a:ext cx="2472271" cy="365125"/>
          </a:xfrm>
          <a:prstGeom prst="rect">
            <a:avLst/>
          </a:prstGeom>
        </p:spPr>
        <p:txBody>
          <a:bodyPr vert="horz" lIns="91440" tIns="45720" rIns="91440" bIns="45720" rtlCol="0" anchor="ctr"/>
          <a:lstStyle>
            <a:defPPr>
              <a:defRPr lang="it-IT"/>
            </a:defPPr>
            <a:lvl1pPr marL="0" algn="l" defTabSz="914400" rtl="0" eaLnBrk="1" latinLnBrk="0" hangingPunct="1">
              <a:defRPr sz="900" kern="1200">
                <a:solidFill>
                  <a:srgbClr val="FFFFFF"/>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47F50668-7C7A-4E04-AF8E-2281C5E456CB}" type="datetime1">
              <a:rPr lang="it-IT" smtClean="0"/>
              <a:pPr/>
              <a:t>03/04/2022</a:t>
            </a:fld>
            <a:endParaRPr lang="it-IT" dirty="0"/>
          </a:p>
        </p:txBody>
      </p:sp>
      <p:sp>
        <p:nvSpPr>
          <p:cNvPr id="9" name="Slide Number Placeholder 4"/>
          <p:cNvSpPr txBox="1">
            <a:spLocks/>
          </p:cNvSpPr>
          <p:nvPr userDrawn="1"/>
        </p:nvSpPr>
        <p:spPr>
          <a:xfrm>
            <a:off x="7516437" y="6442075"/>
            <a:ext cx="1312025" cy="365125"/>
          </a:xfrm>
          <a:prstGeom prst="rect">
            <a:avLst/>
          </a:prstGeom>
        </p:spPr>
        <p:txBody>
          <a:bodyPr anchor="ctr"/>
          <a:lstStyle>
            <a:defPPr>
              <a:defRPr lang="it-IT"/>
            </a:defPPr>
            <a:lvl1pPr marL="0" algn="ctr" defTabSz="914309" rtl="0" eaLnBrk="1" latinLnBrk="0" hangingPunct="1">
              <a:defRPr lang="it-IT" sz="900" kern="1200" cap="all" baseline="0" smtClean="0">
                <a:solidFill>
                  <a:srgbClr val="FFFFFF"/>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E41927E-02D3-48FC-A7AE-9ADDEF39952D}" type="slidenum">
              <a:rPr/>
              <a:pPr/>
              <a:t>‹N›</a:t>
            </a:fld>
            <a:endParaRPr dirty="0"/>
          </a:p>
        </p:txBody>
      </p:sp>
    </p:spTree>
    <p:extLst>
      <p:ext uri="{BB962C8B-B14F-4D97-AF65-F5344CB8AC3E}">
        <p14:creationId xmlns:p14="http://schemas.microsoft.com/office/powerpoint/2010/main" val="1304123378"/>
      </p:ext>
    </p:extLst>
  </p:cSld>
  <p:clrMapOvr>
    <a:masterClrMapping/>
  </p:clrMapOvr>
  <p:timing>
    <p:tnLst>
      <p:par>
        <p:cTn id="1" dur="indefinite" restart="never" nodeType="tmRoot"/>
      </p:par>
    </p:tnLst>
  </p:timing>
  <p:hf hdr="0" ftr="0"/>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Titolo e contenuto">
    <p:bg>
      <p:bgPr>
        <a:blipFill dpi="0" rotWithShape="0">
          <a:blip r:embed="rId2"/>
          <a:srcRect/>
          <a:stretch>
            <a:fillRect/>
          </a:stretch>
        </a:blipFill>
        <a:effectLst/>
      </p:bgPr>
    </p:bg>
    <p:spTree>
      <p:nvGrpSpPr>
        <p:cNvPr id="1" name=""/>
        <p:cNvGrpSpPr/>
        <p:nvPr/>
      </p:nvGrpSpPr>
      <p:grpSpPr>
        <a:xfrm>
          <a:off x="0" y="0"/>
          <a:ext cx="0" cy="0"/>
          <a:chOff x="0" y="0"/>
          <a:chExt cx="0" cy="0"/>
        </a:xfrm>
      </p:grpSpPr>
      <p:pic>
        <p:nvPicPr>
          <p:cNvPr id="2" name="Immagine 5" descr="LogoCNAO+txt_blu-rosso.png"/>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7364413" y="6478588"/>
            <a:ext cx="1735137" cy="311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3" name="Connettore 1 22"/>
          <p:cNvCxnSpPr/>
          <p:nvPr userDrawn="1"/>
        </p:nvCxnSpPr>
        <p:spPr>
          <a:xfrm>
            <a:off x="0" y="6335713"/>
            <a:ext cx="9144000" cy="0"/>
          </a:xfrm>
          <a:prstGeom prst="line">
            <a:avLst/>
          </a:prstGeom>
          <a:ln w="25400" cap="rnd" cmpd="sng">
            <a:solidFill>
              <a:schemeClr val="accent2"/>
            </a:solidFill>
          </a:ln>
          <a:effectLst/>
        </p:spPr>
        <p:style>
          <a:lnRef idx="2">
            <a:schemeClr val="accent1"/>
          </a:lnRef>
          <a:fillRef idx="0">
            <a:schemeClr val="accent1"/>
          </a:fillRef>
          <a:effectRef idx="1">
            <a:schemeClr val="accent1"/>
          </a:effectRef>
          <a:fontRef idx="minor">
            <a:schemeClr val="tx1"/>
          </a:fontRef>
        </p:style>
      </p:cxnSp>
      <p:pic>
        <p:nvPicPr>
          <p:cNvPr id="4" name="Immagine 10" descr="sistema-sanitario-lombardia.png"/>
          <p:cNvPicPr>
            <a:picLocks noChangeAspect="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5875338" y="6588125"/>
            <a:ext cx="1285875" cy="238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Foliennummernplatzhalter 1"/>
          <p:cNvSpPr txBox="1">
            <a:spLocks/>
          </p:cNvSpPr>
          <p:nvPr userDrawn="1"/>
        </p:nvSpPr>
        <p:spPr>
          <a:xfrm>
            <a:off x="7912100" y="38100"/>
            <a:ext cx="1011238" cy="252413"/>
          </a:xfrm>
          <a:prstGeom prst="rect">
            <a:avLst/>
          </a:prstGeom>
        </p:spPr>
        <p:txBody>
          <a:bodyPr anchor="ctr"/>
          <a:lstStyle>
            <a:defPPr>
              <a:defRPr lang="de-DE"/>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defRPr/>
            </a:pPr>
            <a:r>
              <a:rPr lang="de-DE" sz="1000" b="1" dirty="0" err="1" smtClean="0">
                <a:solidFill>
                  <a:srgbClr val="FFFFFF"/>
                </a:solidFill>
                <a:cs typeface="Calibri"/>
              </a:rPr>
              <a:t>www.cnao.it</a:t>
            </a:r>
            <a:endParaRPr lang="de-DE" sz="1000" b="1" dirty="0">
              <a:solidFill>
                <a:srgbClr val="FFFFFF"/>
              </a:solidFill>
              <a:cs typeface="Calibri"/>
            </a:endParaRPr>
          </a:p>
        </p:txBody>
      </p:sp>
    </p:spTree>
    <p:extLst>
      <p:ext uri="{BB962C8B-B14F-4D97-AF65-F5344CB8AC3E}">
        <p14:creationId xmlns:p14="http://schemas.microsoft.com/office/powerpoint/2010/main" val="3809129017"/>
      </p:ext>
    </p:extLst>
  </p:cSld>
  <p:clrMapOvr>
    <a:masterClrMapping/>
  </p:clrMapOvr>
  <p:transition spd="med">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Titolo e contenuto">
    <p:bg>
      <p:bgPr>
        <a:blipFill dpi="0" rotWithShape="0">
          <a:blip r:embed="rId2"/>
          <a:srcRect/>
          <a:stretch>
            <a:fillRect/>
          </a:stretch>
        </a:blipFill>
        <a:effectLst/>
      </p:bgPr>
    </p:bg>
    <p:spTree>
      <p:nvGrpSpPr>
        <p:cNvPr id="1" name=""/>
        <p:cNvGrpSpPr/>
        <p:nvPr/>
      </p:nvGrpSpPr>
      <p:grpSpPr>
        <a:xfrm>
          <a:off x="0" y="0"/>
          <a:ext cx="0" cy="0"/>
          <a:chOff x="0" y="0"/>
          <a:chExt cx="0" cy="0"/>
        </a:xfrm>
      </p:grpSpPr>
      <p:pic>
        <p:nvPicPr>
          <p:cNvPr id="3" name="Immagine 5" descr="LogoCNAO+txt_blu-rosso.png"/>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7364413" y="6478588"/>
            <a:ext cx="1735137" cy="311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4" name="Connettore 1 22"/>
          <p:cNvCxnSpPr/>
          <p:nvPr userDrawn="1"/>
        </p:nvCxnSpPr>
        <p:spPr>
          <a:xfrm>
            <a:off x="0" y="6335713"/>
            <a:ext cx="9144000" cy="0"/>
          </a:xfrm>
          <a:prstGeom prst="line">
            <a:avLst/>
          </a:prstGeom>
          <a:ln w="25400" cap="rnd" cmpd="sng">
            <a:solidFill>
              <a:schemeClr val="accent2"/>
            </a:solidFill>
          </a:ln>
          <a:effectLst/>
        </p:spPr>
        <p:style>
          <a:lnRef idx="2">
            <a:schemeClr val="accent1"/>
          </a:lnRef>
          <a:fillRef idx="0">
            <a:schemeClr val="accent1"/>
          </a:fillRef>
          <a:effectRef idx="1">
            <a:schemeClr val="accent1"/>
          </a:effectRef>
          <a:fontRef idx="minor">
            <a:schemeClr val="tx1"/>
          </a:fontRef>
        </p:style>
      </p:cxnSp>
      <p:pic>
        <p:nvPicPr>
          <p:cNvPr id="5" name="Immagine 10" descr="sistema-sanitario-lombardia.png"/>
          <p:cNvPicPr>
            <a:picLocks noChangeAspect="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5875338" y="6588125"/>
            <a:ext cx="1285875" cy="238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Foliennummernplatzhalter 1"/>
          <p:cNvSpPr txBox="1">
            <a:spLocks/>
          </p:cNvSpPr>
          <p:nvPr userDrawn="1"/>
        </p:nvSpPr>
        <p:spPr>
          <a:xfrm>
            <a:off x="7912100" y="38100"/>
            <a:ext cx="1011238" cy="252413"/>
          </a:xfrm>
          <a:prstGeom prst="rect">
            <a:avLst/>
          </a:prstGeom>
        </p:spPr>
        <p:txBody>
          <a:bodyPr lIns="90942" tIns="45472" rIns="90942" bIns="45472" anchor="ctr"/>
          <a:lstStyle>
            <a:defPPr>
              <a:defRPr lang="de-DE"/>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defRPr/>
            </a:pPr>
            <a:r>
              <a:rPr lang="de-DE" sz="1000" b="1" dirty="0" err="1" smtClean="0">
                <a:solidFill>
                  <a:srgbClr val="FFFFFF"/>
                </a:solidFill>
                <a:cs typeface="Calibri"/>
              </a:rPr>
              <a:t>www.cnao.it</a:t>
            </a:r>
            <a:endParaRPr lang="de-DE" sz="1000" b="1" dirty="0">
              <a:solidFill>
                <a:srgbClr val="FFFFFF"/>
              </a:solidFill>
              <a:cs typeface="Calibri"/>
            </a:endParaRPr>
          </a:p>
        </p:txBody>
      </p:sp>
      <p:sp>
        <p:nvSpPr>
          <p:cNvPr id="2" name="Titolo 1"/>
          <p:cNvSpPr>
            <a:spLocks noGrp="1"/>
          </p:cNvSpPr>
          <p:nvPr>
            <p:ph type="title"/>
          </p:nvPr>
        </p:nvSpPr>
        <p:spPr>
          <a:xfrm>
            <a:off x="314329" y="495419"/>
            <a:ext cx="6873875" cy="600075"/>
          </a:xfrm>
        </p:spPr>
        <p:txBody>
          <a:bodyPr/>
          <a:lstStyle/>
          <a:p>
            <a:r>
              <a:rPr lang="it-IT" smtClean="0"/>
              <a:t>Fare clic per modificare stile</a:t>
            </a:r>
            <a:endParaRPr lang="it-IT" dirty="0"/>
          </a:p>
        </p:txBody>
      </p:sp>
    </p:spTree>
    <p:extLst>
      <p:ext uri="{BB962C8B-B14F-4D97-AF65-F5344CB8AC3E}">
        <p14:creationId xmlns:p14="http://schemas.microsoft.com/office/powerpoint/2010/main" val="2984746924"/>
      </p:ext>
    </p:extLst>
  </p:cSld>
  <p:clrMapOvr>
    <a:masterClrMapping/>
  </p:clrMapOvr>
  <p:transition spd="med">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70_Titolo e contenuto">
    <p:bg>
      <p:bgPr>
        <a:blipFill dpi="0" rotWithShape="0">
          <a:blip r:embed="rId2"/>
          <a:srcRect/>
          <a:stretch>
            <a:fillRect/>
          </a:stretch>
        </a:blipFill>
        <a:effectLst/>
      </p:bgPr>
    </p:bg>
    <p:spTree>
      <p:nvGrpSpPr>
        <p:cNvPr id="1" name=""/>
        <p:cNvGrpSpPr/>
        <p:nvPr/>
      </p:nvGrpSpPr>
      <p:grpSpPr>
        <a:xfrm>
          <a:off x="0" y="0"/>
          <a:ext cx="0" cy="0"/>
          <a:chOff x="0" y="0"/>
          <a:chExt cx="0" cy="0"/>
        </a:xfrm>
      </p:grpSpPr>
      <p:pic>
        <p:nvPicPr>
          <p:cNvPr id="2" name="Immagine 5" descr="LogoCNAO+txt_blu-rosso.png"/>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7364413" y="6478588"/>
            <a:ext cx="1735137" cy="311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3" name="Connettore 1 22"/>
          <p:cNvCxnSpPr/>
          <p:nvPr userDrawn="1"/>
        </p:nvCxnSpPr>
        <p:spPr>
          <a:xfrm>
            <a:off x="0" y="6335713"/>
            <a:ext cx="9144000" cy="0"/>
          </a:xfrm>
          <a:prstGeom prst="line">
            <a:avLst/>
          </a:prstGeom>
          <a:ln w="25400" cap="rnd" cmpd="sng">
            <a:solidFill>
              <a:schemeClr val="accent2"/>
            </a:solidFill>
          </a:ln>
          <a:effectLst/>
        </p:spPr>
        <p:style>
          <a:lnRef idx="2">
            <a:schemeClr val="accent1"/>
          </a:lnRef>
          <a:fillRef idx="0">
            <a:schemeClr val="accent1"/>
          </a:fillRef>
          <a:effectRef idx="1">
            <a:schemeClr val="accent1"/>
          </a:effectRef>
          <a:fontRef idx="minor">
            <a:schemeClr val="tx1"/>
          </a:fontRef>
        </p:style>
      </p:cxnSp>
      <p:pic>
        <p:nvPicPr>
          <p:cNvPr id="4" name="Immagine 10" descr="sistema-sanitario-lombardia.png"/>
          <p:cNvPicPr>
            <a:picLocks noChangeAspect="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5875338" y="6589713"/>
            <a:ext cx="1285875" cy="238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Foliennummernplatzhalter 1"/>
          <p:cNvSpPr txBox="1">
            <a:spLocks/>
          </p:cNvSpPr>
          <p:nvPr userDrawn="1"/>
        </p:nvSpPr>
        <p:spPr>
          <a:xfrm>
            <a:off x="7912100" y="39688"/>
            <a:ext cx="1011238" cy="252412"/>
          </a:xfrm>
          <a:prstGeom prst="rect">
            <a:avLst/>
          </a:prstGeom>
        </p:spPr>
        <p:txBody>
          <a:bodyPr lIns="90942" tIns="45472" rIns="90942" bIns="45472" anchor="ctr"/>
          <a:lstStyle>
            <a:defPPr>
              <a:defRPr lang="de-DE"/>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defRPr/>
            </a:pPr>
            <a:r>
              <a:rPr lang="de-DE" sz="1000" dirty="0" err="1" smtClean="0">
                <a:solidFill>
                  <a:srgbClr val="FFFFFF"/>
                </a:solidFill>
                <a:cs typeface="Calibri"/>
              </a:rPr>
              <a:t>www.cnao.it</a:t>
            </a:r>
            <a:endParaRPr lang="de-DE" sz="1000" dirty="0">
              <a:solidFill>
                <a:srgbClr val="FFFFFF"/>
              </a:solidFill>
              <a:cs typeface="Calibri"/>
            </a:endParaRPr>
          </a:p>
        </p:txBody>
      </p:sp>
    </p:spTree>
    <p:extLst>
      <p:ext uri="{BB962C8B-B14F-4D97-AF65-F5344CB8AC3E}">
        <p14:creationId xmlns:p14="http://schemas.microsoft.com/office/powerpoint/2010/main" val="1763848645"/>
      </p:ext>
    </p:extLst>
  </p:cSld>
  <p:clrMapOvr>
    <a:masterClrMapping/>
  </p:clrMapOvr>
  <p:transition spd="med">
    <p:fad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Titolo e contenuto">
    <p:bg>
      <p:bgPr>
        <a:blipFill dpi="0" rotWithShape="0">
          <a:blip r:embed="rId2"/>
          <a:srcRect/>
          <a:stretch>
            <a:fillRect/>
          </a:stretch>
        </a:blipFill>
        <a:effectLst/>
      </p:bgPr>
    </p:bg>
    <p:spTree>
      <p:nvGrpSpPr>
        <p:cNvPr id="1" name=""/>
        <p:cNvGrpSpPr/>
        <p:nvPr/>
      </p:nvGrpSpPr>
      <p:grpSpPr>
        <a:xfrm>
          <a:off x="0" y="0"/>
          <a:ext cx="0" cy="0"/>
          <a:chOff x="0" y="0"/>
          <a:chExt cx="0" cy="0"/>
        </a:xfrm>
      </p:grpSpPr>
      <p:pic>
        <p:nvPicPr>
          <p:cNvPr id="3" name="Immagine 5" descr="LogoCNAO+txt_blu-rosso.png"/>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7364413" y="6478588"/>
            <a:ext cx="1735137" cy="311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4" name="Connettore 1 22"/>
          <p:cNvCxnSpPr/>
          <p:nvPr userDrawn="1"/>
        </p:nvCxnSpPr>
        <p:spPr>
          <a:xfrm>
            <a:off x="0" y="6335713"/>
            <a:ext cx="9144000" cy="0"/>
          </a:xfrm>
          <a:prstGeom prst="line">
            <a:avLst/>
          </a:prstGeom>
          <a:ln w="25400" cap="rnd" cmpd="sng">
            <a:solidFill>
              <a:schemeClr val="accent2"/>
            </a:solidFill>
          </a:ln>
          <a:effectLst/>
        </p:spPr>
        <p:style>
          <a:lnRef idx="2">
            <a:schemeClr val="accent1"/>
          </a:lnRef>
          <a:fillRef idx="0">
            <a:schemeClr val="accent1"/>
          </a:fillRef>
          <a:effectRef idx="1">
            <a:schemeClr val="accent1"/>
          </a:effectRef>
          <a:fontRef idx="minor">
            <a:schemeClr val="tx1"/>
          </a:fontRef>
        </p:style>
      </p:cxnSp>
      <p:pic>
        <p:nvPicPr>
          <p:cNvPr id="5" name="Immagine 10" descr="sistema-sanitario-lombardia.png"/>
          <p:cNvPicPr>
            <a:picLocks noChangeAspect="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5875338" y="6588125"/>
            <a:ext cx="1285875" cy="238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Foliennummernplatzhalter 1"/>
          <p:cNvSpPr txBox="1">
            <a:spLocks/>
          </p:cNvSpPr>
          <p:nvPr userDrawn="1"/>
        </p:nvSpPr>
        <p:spPr>
          <a:xfrm>
            <a:off x="7912100" y="38100"/>
            <a:ext cx="1011238" cy="252413"/>
          </a:xfrm>
          <a:prstGeom prst="rect">
            <a:avLst/>
          </a:prstGeom>
        </p:spPr>
        <p:txBody>
          <a:bodyPr lIns="90942" tIns="45472" rIns="90942" bIns="45472" anchor="ctr"/>
          <a:lstStyle>
            <a:defPPr>
              <a:defRPr lang="de-DE"/>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defRPr/>
            </a:pPr>
            <a:r>
              <a:rPr lang="de-DE" sz="1000" b="1" dirty="0" err="1" smtClean="0">
                <a:solidFill>
                  <a:srgbClr val="FFFFFF"/>
                </a:solidFill>
                <a:cs typeface="Calibri"/>
              </a:rPr>
              <a:t>www.cnao.it</a:t>
            </a:r>
            <a:endParaRPr lang="de-DE" sz="1000" b="1" dirty="0">
              <a:solidFill>
                <a:srgbClr val="FFFFFF"/>
              </a:solidFill>
              <a:cs typeface="Calibri"/>
            </a:endParaRPr>
          </a:p>
        </p:txBody>
      </p:sp>
      <p:sp>
        <p:nvSpPr>
          <p:cNvPr id="2" name="Titolo 1"/>
          <p:cNvSpPr>
            <a:spLocks noGrp="1"/>
          </p:cNvSpPr>
          <p:nvPr>
            <p:ph type="title"/>
          </p:nvPr>
        </p:nvSpPr>
        <p:spPr>
          <a:xfrm>
            <a:off x="314326" y="495435"/>
            <a:ext cx="6873875" cy="600075"/>
          </a:xfrm>
        </p:spPr>
        <p:txBody>
          <a:bodyPr/>
          <a:lstStyle/>
          <a:p>
            <a:r>
              <a:rPr lang="it-IT" smtClean="0"/>
              <a:t>Fare clic per modificare stile</a:t>
            </a:r>
            <a:endParaRPr lang="it-IT" dirty="0"/>
          </a:p>
        </p:txBody>
      </p:sp>
    </p:spTree>
    <p:extLst>
      <p:ext uri="{BB962C8B-B14F-4D97-AF65-F5344CB8AC3E}">
        <p14:creationId xmlns:p14="http://schemas.microsoft.com/office/powerpoint/2010/main" val="1281037987"/>
      </p:ext>
    </p:extLst>
  </p:cSld>
  <p:clrMapOvr>
    <a:masterClrMapping/>
  </p:clrMapOvr>
  <p:transition spd="med">
    <p:fad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4_Titolo e contenuto">
    <p:bg>
      <p:bgPr>
        <a:blipFill dpi="0" rotWithShape="0">
          <a:blip r:embed="rId2"/>
          <a:srcRect/>
          <a:stretch>
            <a:fillRect/>
          </a:stretch>
        </a:blipFill>
        <a:effectLst/>
      </p:bgPr>
    </p:bg>
    <p:spTree>
      <p:nvGrpSpPr>
        <p:cNvPr id="1" name=""/>
        <p:cNvGrpSpPr/>
        <p:nvPr/>
      </p:nvGrpSpPr>
      <p:grpSpPr>
        <a:xfrm>
          <a:off x="0" y="0"/>
          <a:ext cx="0" cy="0"/>
          <a:chOff x="0" y="0"/>
          <a:chExt cx="0" cy="0"/>
        </a:xfrm>
      </p:grpSpPr>
      <p:pic>
        <p:nvPicPr>
          <p:cNvPr id="3" name="Immagine 5" descr="LogoCNAO+txt_blu-rosso.png"/>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7364413" y="6478588"/>
            <a:ext cx="1735137" cy="311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4" name="Connettore 1 22"/>
          <p:cNvCxnSpPr/>
          <p:nvPr userDrawn="1"/>
        </p:nvCxnSpPr>
        <p:spPr>
          <a:xfrm>
            <a:off x="0" y="6335713"/>
            <a:ext cx="9144000" cy="0"/>
          </a:xfrm>
          <a:prstGeom prst="line">
            <a:avLst/>
          </a:prstGeom>
          <a:ln w="25400" cap="rnd" cmpd="sng">
            <a:solidFill>
              <a:schemeClr val="accent2"/>
            </a:solidFill>
          </a:ln>
          <a:effectLst/>
        </p:spPr>
        <p:style>
          <a:lnRef idx="2">
            <a:schemeClr val="accent1"/>
          </a:lnRef>
          <a:fillRef idx="0">
            <a:schemeClr val="accent1"/>
          </a:fillRef>
          <a:effectRef idx="1">
            <a:schemeClr val="accent1"/>
          </a:effectRef>
          <a:fontRef idx="minor">
            <a:schemeClr val="tx1"/>
          </a:fontRef>
        </p:style>
      </p:cxnSp>
      <p:pic>
        <p:nvPicPr>
          <p:cNvPr id="5" name="Immagine 10" descr="sistema-sanitario-lombardia.png"/>
          <p:cNvPicPr>
            <a:picLocks noChangeAspect="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5875338" y="6588125"/>
            <a:ext cx="1285875" cy="238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Foliennummernplatzhalter 1"/>
          <p:cNvSpPr txBox="1">
            <a:spLocks/>
          </p:cNvSpPr>
          <p:nvPr userDrawn="1"/>
        </p:nvSpPr>
        <p:spPr>
          <a:xfrm>
            <a:off x="7912100" y="38100"/>
            <a:ext cx="1011238" cy="252413"/>
          </a:xfrm>
          <a:prstGeom prst="rect">
            <a:avLst/>
          </a:prstGeom>
        </p:spPr>
        <p:txBody>
          <a:bodyPr anchor="ctr"/>
          <a:lstStyle>
            <a:defPPr>
              <a:defRPr lang="de-DE"/>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defRPr/>
            </a:pPr>
            <a:r>
              <a:rPr lang="de-DE" sz="1000" b="1" dirty="0" err="1" smtClean="0">
                <a:solidFill>
                  <a:srgbClr val="FFFFFF"/>
                </a:solidFill>
                <a:cs typeface="Calibri"/>
              </a:rPr>
              <a:t>www.cnao.it</a:t>
            </a:r>
            <a:endParaRPr lang="de-DE" sz="1000" b="1" dirty="0">
              <a:solidFill>
                <a:srgbClr val="FFFFFF"/>
              </a:solidFill>
              <a:cs typeface="Calibri"/>
            </a:endParaRPr>
          </a:p>
        </p:txBody>
      </p:sp>
      <p:sp>
        <p:nvSpPr>
          <p:cNvPr id="2" name="Titolo 1"/>
          <p:cNvSpPr>
            <a:spLocks noGrp="1"/>
          </p:cNvSpPr>
          <p:nvPr>
            <p:ph type="title"/>
          </p:nvPr>
        </p:nvSpPr>
        <p:spPr>
          <a:xfrm>
            <a:off x="314326" y="495413"/>
            <a:ext cx="6873875" cy="600075"/>
          </a:xfrm>
        </p:spPr>
        <p:txBody>
          <a:bodyPr/>
          <a:lstStyle/>
          <a:p>
            <a:r>
              <a:rPr lang="it-IT" smtClean="0"/>
              <a:t>Fare clic per modificare stile</a:t>
            </a:r>
            <a:endParaRPr lang="it-IT" dirty="0"/>
          </a:p>
        </p:txBody>
      </p:sp>
    </p:spTree>
    <p:extLst>
      <p:ext uri="{BB962C8B-B14F-4D97-AF65-F5344CB8AC3E}">
        <p14:creationId xmlns:p14="http://schemas.microsoft.com/office/powerpoint/2010/main" val="2544025904"/>
      </p:ext>
    </p:extLst>
  </p:cSld>
  <p:clrMapOvr>
    <a:masterClrMapping/>
  </p:clrMapOvr>
  <p:transition spd="med">
    <p:fad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1_Titolo e contenuto">
    <p:bg>
      <p:bgPr>
        <a:blipFill dpi="0" rotWithShape="0">
          <a:blip r:embed="rId2"/>
          <a:srcRect/>
          <a:stretch>
            <a:fillRect/>
          </a:stretch>
        </a:blipFill>
        <a:effectLst/>
      </p:bgPr>
    </p:bg>
    <p:spTree>
      <p:nvGrpSpPr>
        <p:cNvPr id="1" name=""/>
        <p:cNvGrpSpPr/>
        <p:nvPr/>
      </p:nvGrpSpPr>
      <p:grpSpPr>
        <a:xfrm>
          <a:off x="0" y="0"/>
          <a:ext cx="0" cy="0"/>
          <a:chOff x="0" y="0"/>
          <a:chExt cx="0" cy="0"/>
        </a:xfrm>
      </p:grpSpPr>
      <p:pic>
        <p:nvPicPr>
          <p:cNvPr id="2" name="Immagine 5" descr="LogoCNAO+txt_blu-rosso.png"/>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7364413" y="6478588"/>
            <a:ext cx="1735137" cy="311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3" name="Connettore 1 22"/>
          <p:cNvCxnSpPr/>
          <p:nvPr userDrawn="1"/>
        </p:nvCxnSpPr>
        <p:spPr>
          <a:xfrm>
            <a:off x="0" y="6335713"/>
            <a:ext cx="9144000" cy="0"/>
          </a:xfrm>
          <a:prstGeom prst="line">
            <a:avLst/>
          </a:prstGeom>
          <a:ln w="25400" cap="rnd" cmpd="sng">
            <a:solidFill>
              <a:schemeClr val="accent2"/>
            </a:solidFill>
          </a:ln>
          <a:effectLst/>
        </p:spPr>
        <p:style>
          <a:lnRef idx="2">
            <a:schemeClr val="accent1"/>
          </a:lnRef>
          <a:fillRef idx="0">
            <a:schemeClr val="accent1"/>
          </a:fillRef>
          <a:effectRef idx="1">
            <a:schemeClr val="accent1"/>
          </a:effectRef>
          <a:fontRef idx="minor">
            <a:schemeClr val="tx1"/>
          </a:fontRef>
        </p:style>
      </p:cxnSp>
      <p:pic>
        <p:nvPicPr>
          <p:cNvPr id="4" name="Immagine 10" descr="sistema-sanitario-lombardia.png"/>
          <p:cNvPicPr>
            <a:picLocks noChangeAspect="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5875338" y="6588125"/>
            <a:ext cx="1285875" cy="238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Foliennummernplatzhalter 1"/>
          <p:cNvSpPr txBox="1">
            <a:spLocks/>
          </p:cNvSpPr>
          <p:nvPr userDrawn="1"/>
        </p:nvSpPr>
        <p:spPr>
          <a:xfrm>
            <a:off x="7912100" y="38100"/>
            <a:ext cx="1011238" cy="252413"/>
          </a:xfrm>
          <a:prstGeom prst="rect">
            <a:avLst/>
          </a:prstGeom>
        </p:spPr>
        <p:txBody>
          <a:bodyPr anchor="ctr"/>
          <a:lstStyle>
            <a:defPPr>
              <a:defRPr lang="de-DE"/>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defRPr/>
            </a:pPr>
            <a:r>
              <a:rPr lang="de-DE" sz="1000" b="1" dirty="0" err="1" smtClean="0">
                <a:solidFill>
                  <a:prstClr val="white"/>
                </a:solidFill>
                <a:cs typeface="Calibri"/>
              </a:rPr>
              <a:t>www.cnao.it</a:t>
            </a:r>
            <a:endParaRPr lang="de-DE" sz="1000" b="1" dirty="0">
              <a:solidFill>
                <a:prstClr val="white"/>
              </a:solidFill>
              <a:cs typeface="Calibri"/>
            </a:endParaRPr>
          </a:p>
        </p:txBody>
      </p:sp>
      <p:sp>
        <p:nvSpPr>
          <p:cNvPr id="6" name="Segnaposto numero diapositiva 8"/>
          <p:cNvSpPr>
            <a:spLocks noGrp="1"/>
          </p:cNvSpPr>
          <p:nvPr>
            <p:ph type="sldNum" sz="quarter" idx="10"/>
          </p:nvPr>
        </p:nvSpPr>
        <p:spPr>
          <a:xfrm>
            <a:off x="161925" y="6356350"/>
            <a:ext cx="685800" cy="312738"/>
          </a:xfrm>
        </p:spPr>
        <p:txBody>
          <a:bodyPr/>
          <a:lstStyle>
            <a:lvl1pPr defTabSz="914400">
              <a:defRPr sz="1100">
                <a:solidFill>
                  <a:srgbClr val="000000"/>
                </a:solidFill>
                <a:latin typeface="Arial" panose="020B0604020202020204" pitchFamily="34" charset="0"/>
              </a:defRPr>
            </a:lvl1pPr>
          </a:lstStyle>
          <a:p>
            <a:pPr>
              <a:defRPr/>
            </a:pPr>
            <a:r>
              <a:rPr lang="it-IT" altLang="it-IT"/>
              <a:t>Pag. </a:t>
            </a:r>
            <a:fld id="{8342E613-6350-417B-BFB6-CD3463F07ACD}" type="slidenum">
              <a:rPr lang="it-IT" altLang="it-IT"/>
              <a:pPr>
                <a:defRPr/>
              </a:pPr>
              <a:t>‹N›</a:t>
            </a:fld>
            <a:endParaRPr lang="it-IT" altLang="it-IT"/>
          </a:p>
        </p:txBody>
      </p:sp>
    </p:spTree>
    <p:extLst>
      <p:ext uri="{BB962C8B-B14F-4D97-AF65-F5344CB8AC3E}">
        <p14:creationId xmlns:p14="http://schemas.microsoft.com/office/powerpoint/2010/main" val="2782010197"/>
      </p:ext>
    </p:extLst>
  </p:cSld>
  <p:clrMapOvr>
    <a:masterClrMapping/>
  </p:clrMapOvr>
  <p:transition spd="slow">
    <p:pull dir="d"/>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2_Titolo e contenuto">
    <p:bg>
      <p:bgPr>
        <a:blipFill dpi="0" rotWithShape="0">
          <a:blip r:embed="rId2"/>
          <a:srcRect/>
          <a:stretch>
            <a:fillRect/>
          </a:stretch>
        </a:blipFill>
        <a:effectLst/>
      </p:bgPr>
    </p:bg>
    <p:spTree>
      <p:nvGrpSpPr>
        <p:cNvPr id="1" name=""/>
        <p:cNvGrpSpPr/>
        <p:nvPr/>
      </p:nvGrpSpPr>
      <p:grpSpPr>
        <a:xfrm>
          <a:off x="0" y="0"/>
          <a:ext cx="0" cy="0"/>
          <a:chOff x="0" y="0"/>
          <a:chExt cx="0" cy="0"/>
        </a:xfrm>
      </p:grpSpPr>
      <p:pic>
        <p:nvPicPr>
          <p:cNvPr id="3" name="Immagine 5" descr="LogoCNAO+txt_blu-rosso.png"/>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7364413" y="6478588"/>
            <a:ext cx="1735137" cy="311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4" name="Connettore 1 22"/>
          <p:cNvCxnSpPr/>
          <p:nvPr userDrawn="1"/>
        </p:nvCxnSpPr>
        <p:spPr>
          <a:xfrm>
            <a:off x="0" y="6335713"/>
            <a:ext cx="9144000" cy="0"/>
          </a:xfrm>
          <a:prstGeom prst="line">
            <a:avLst/>
          </a:prstGeom>
          <a:ln w="25400" cap="rnd" cmpd="sng">
            <a:solidFill>
              <a:schemeClr val="accent2"/>
            </a:solidFill>
          </a:ln>
          <a:effectLst/>
        </p:spPr>
        <p:style>
          <a:lnRef idx="2">
            <a:schemeClr val="accent1"/>
          </a:lnRef>
          <a:fillRef idx="0">
            <a:schemeClr val="accent1"/>
          </a:fillRef>
          <a:effectRef idx="1">
            <a:schemeClr val="accent1"/>
          </a:effectRef>
          <a:fontRef idx="minor">
            <a:schemeClr val="tx1"/>
          </a:fontRef>
        </p:style>
      </p:cxnSp>
      <p:pic>
        <p:nvPicPr>
          <p:cNvPr id="5" name="Immagine 10" descr="sistema-sanitario-lombardia.png"/>
          <p:cNvPicPr>
            <a:picLocks noChangeAspect="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5875338" y="6588125"/>
            <a:ext cx="1285875" cy="238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Foliennummernplatzhalter 1"/>
          <p:cNvSpPr txBox="1">
            <a:spLocks/>
          </p:cNvSpPr>
          <p:nvPr userDrawn="1"/>
        </p:nvSpPr>
        <p:spPr>
          <a:xfrm>
            <a:off x="7912100" y="38100"/>
            <a:ext cx="1011238" cy="252413"/>
          </a:xfrm>
          <a:prstGeom prst="rect">
            <a:avLst/>
          </a:prstGeom>
        </p:spPr>
        <p:txBody>
          <a:bodyPr anchor="ctr"/>
          <a:lstStyle>
            <a:defPPr>
              <a:defRPr lang="de-DE"/>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defRPr/>
            </a:pPr>
            <a:r>
              <a:rPr lang="de-DE" sz="1000" b="1" dirty="0" err="1" smtClean="0">
                <a:solidFill>
                  <a:srgbClr val="FFFFFF"/>
                </a:solidFill>
                <a:cs typeface="Calibri"/>
              </a:rPr>
              <a:t>www.cnao.it</a:t>
            </a:r>
            <a:endParaRPr lang="de-DE" sz="1000" b="1" dirty="0">
              <a:solidFill>
                <a:srgbClr val="FFFFFF"/>
              </a:solidFill>
              <a:cs typeface="Calibri"/>
            </a:endParaRPr>
          </a:p>
        </p:txBody>
      </p:sp>
      <p:sp>
        <p:nvSpPr>
          <p:cNvPr id="2" name="Titolo 1"/>
          <p:cNvSpPr>
            <a:spLocks noGrp="1"/>
          </p:cNvSpPr>
          <p:nvPr>
            <p:ph type="title"/>
          </p:nvPr>
        </p:nvSpPr>
        <p:spPr>
          <a:xfrm>
            <a:off x="314339" y="495458"/>
            <a:ext cx="6873875" cy="600075"/>
          </a:xfrm>
          <a:prstGeom prst="rect">
            <a:avLst/>
          </a:prstGeom>
        </p:spPr>
        <p:txBody>
          <a:bodyPr/>
          <a:lstStyle/>
          <a:p>
            <a:r>
              <a:rPr lang="it-IT" smtClean="0"/>
              <a:t>Fare clic per modificare stile</a:t>
            </a:r>
            <a:endParaRPr lang="it-IT" dirty="0"/>
          </a:p>
        </p:txBody>
      </p:sp>
    </p:spTree>
    <p:extLst>
      <p:ext uri="{BB962C8B-B14F-4D97-AF65-F5344CB8AC3E}">
        <p14:creationId xmlns:p14="http://schemas.microsoft.com/office/powerpoint/2010/main" val="2912906131"/>
      </p:ext>
    </p:extLst>
  </p:cSld>
  <p:clrMapOvr>
    <a:masterClrMapping/>
  </p:clrMapOvr>
  <p:transition spd="med">
    <p:fade/>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Titolo e contenuto">
    <p:bg>
      <p:bgPr>
        <a:blipFill dpi="0" rotWithShape="0">
          <a:blip r:embed="rId2"/>
          <a:srcRect/>
          <a:stretch>
            <a:fillRect/>
          </a:stretch>
        </a:blipFill>
        <a:effectLst/>
      </p:bgPr>
    </p:bg>
    <p:spTree>
      <p:nvGrpSpPr>
        <p:cNvPr id="1" name=""/>
        <p:cNvGrpSpPr/>
        <p:nvPr/>
      </p:nvGrpSpPr>
      <p:grpSpPr>
        <a:xfrm>
          <a:off x="0" y="0"/>
          <a:ext cx="0" cy="0"/>
          <a:chOff x="0" y="0"/>
          <a:chExt cx="0" cy="0"/>
        </a:xfrm>
      </p:grpSpPr>
      <p:pic>
        <p:nvPicPr>
          <p:cNvPr id="3" name="Immagine 5" descr="LogoCNAO+txt_blu-rosso.png"/>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7364413" y="6478588"/>
            <a:ext cx="1735137" cy="311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4" name="Connettore 1 22"/>
          <p:cNvCxnSpPr/>
          <p:nvPr userDrawn="1"/>
        </p:nvCxnSpPr>
        <p:spPr>
          <a:xfrm>
            <a:off x="0" y="6335713"/>
            <a:ext cx="9144000" cy="0"/>
          </a:xfrm>
          <a:prstGeom prst="line">
            <a:avLst/>
          </a:prstGeom>
          <a:ln w="25400" cap="rnd" cmpd="sng">
            <a:solidFill>
              <a:schemeClr val="accent2"/>
            </a:solidFill>
          </a:ln>
          <a:effectLst/>
        </p:spPr>
        <p:style>
          <a:lnRef idx="2">
            <a:schemeClr val="accent1"/>
          </a:lnRef>
          <a:fillRef idx="0">
            <a:schemeClr val="accent1"/>
          </a:fillRef>
          <a:effectRef idx="1">
            <a:schemeClr val="accent1"/>
          </a:effectRef>
          <a:fontRef idx="minor">
            <a:schemeClr val="tx1"/>
          </a:fontRef>
        </p:style>
      </p:cxnSp>
      <p:pic>
        <p:nvPicPr>
          <p:cNvPr id="5" name="Immagine 10" descr="sistema-sanitario-lombardia.png"/>
          <p:cNvPicPr>
            <a:picLocks noChangeAspect="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5875338" y="6588125"/>
            <a:ext cx="1285875" cy="238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Foliennummernplatzhalter 1"/>
          <p:cNvSpPr txBox="1">
            <a:spLocks/>
          </p:cNvSpPr>
          <p:nvPr userDrawn="1"/>
        </p:nvSpPr>
        <p:spPr>
          <a:xfrm>
            <a:off x="7912100" y="38100"/>
            <a:ext cx="1011238" cy="252413"/>
          </a:xfrm>
          <a:prstGeom prst="rect">
            <a:avLst/>
          </a:prstGeom>
        </p:spPr>
        <p:txBody>
          <a:bodyPr lIns="90942" tIns="45472" rIns="90942" bIns="45472" anchor="ctr"/>
          <a:lstStyle>
            <a:defPPr>
              <a:defRPr lang="de-DE"/>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defRPr/>
            </a:pPr>
            <a:r>
              <a:rPr lang="de-DE" sz="1000" b="1" dirty="0" err="1" smtClean="0">
                <a:solidFill>
                  <a:srgbClr val="FFFFFF"/>
                </a:solidFill>
                <a:cs typeface="Calibri"/>
              </a:rPr>
              <a:t>www.cnao.it</a:t>
            </a:r>
            <a:endParaRPr lang="de-DE" sz="1000" b="1" dirty="0">
              <a:solidFill>
                <a:srgbClr val="FFFFFF"/>
              </a:solidFill>
              <a:cs typeface="Calibri"/>
            </a:endParaRPr>
          </a:p>
        </p:txBody>
      </p:sp>
      <p:sp>
        <p:nvSpPr>
          <p:cNvPr id="2" name="Titolo 1"/>
          <p:cNvSpPr>
            <a:spLocks noGrp="1"/>
          </p:cNvSpPr>
          <p:nvPr>
            <p:ph type="title"/>
          </p:nvPr>
        </p:nvSpPr>
        <p:spPr>
          <a:xfrm>
            <a:off x="314326" y="495435"/>
            <a:ext cx="6873875" cy="600075"/>
          </a:xfrm>
        </p:spPr>
        <p:txBody>
          <a:bodyPr/>
          <a:lstStyle/>
          <a:p>
            <a:r>
              <a:rPr lang="it-IT" smtClean="0"/>
              <a:t>Fare clic per modificare stile</a:t>
            </a:r>
            <a:endParaRPr lang="it-IT" dirty="0"/>
          </a:p>
        </p:txBody>
      </p:sp>
    </p:spTree>
    <p:extLst>
      <p:ext uri="{BB962C8B-B14F-4D97-AF65-F5344CB8AC3E}">
        <p14:creationId xmlns:p14="http://schemas.microsoft.com/office/powerpoint/2010/main" val="3220918480"/>
      </p:ext>
    </p:extLst>
  </p:cSld>
  <p:clrMapOvr>
    <a:masterClrMapping/>
  </p:clrMapOvr>
  <p:transition spd="med">
    <p:fade/>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Titolo e contenuto">
    <p:bg>
      <p:bgPr>
        <a:blipFill dpi="0" rotWithShape="0">
          <a:blip r:embed="rId2"/>
          <a:srcRect/>
          <a:stretch>
            <a:fillRect/>
          </a:stretch>
        </a:blipFill>
        <a:effectLst/>
      </p:bgPr>
    </p:bg>
    <p:spTree>
      <p:nvGrpSpPr>
        <p:cNvPr id="1" name=""/>
        <p:cNvGrpSpPr/>
        <p:nvPr/>
      </p:nvGrpSpPr>
      <p:grpSpPr>
        <a:xfrm>
          <a:off x="0" y="0"/>
          <a:ext cx="0" cy="0"/>
          <a:chOff x="0" y="0"/>
          <a:chExt cx="0" cy="0"/>
        </a:xfrm>
      </p:grpSpPr>
      <p:pic>
        <p:nvPicPr>
          <p:cNvPr id="3" name="Immagine 5" descr="LogoCNAO+txt_blu-rosso.png"/>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7364413" y="6478588"/>
            <a:ext cx="1735137" cy="311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4" name="Connettore 1 22"/>
          <p:cNvCxnSpPr/>
          <p:nvPr userDrawn="1"/>
        </p:nvCxnSpPr>
        <p:spPr>
          <a:xfrm>
            <a:off x="0" y="6335713"/>
            <a:ext cx="9144000" cy="0"/>
          </a:xfrm>
          <a:prstGeom prst="line">
            <a:avLst/>
          </a:prstGeom>
          <a:ln w="25400" cap="rnd" cmpd="sng">
            <a:solidFill>
              <a:schemeClr val="accent2"/>
            </a:solidFill>
          </a:ln>
          <a:effectLst/>
        </p:spPr>
        <p:style>
          <a:lnRef idx="2">
            <a:schemeClr val="accent1"/>
          </a:lnRef>
          <a:fillRef idx="0">
            <a:schemeClr val="accent1"/>
          </a:fillRef>
          <a:effectRef idx="1">
            <a:schemeClr val="accent1"/>
          </a:effectRef>
          <a:fontRef idx="minor">
            <a:schemeClr val="tx1"/>
          </a:fontRef>
        </p:style>
      </p:cxnSp>
      <p:pic>
        <p:nvPicPr>
          <p:cNvPr id="5" name="Immagine 10" descr="sistema-sanitario-lombardia.png"/>
          <p:cNvPicPr>
            <a:picLocks noChangeAspect="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5875338" y="6588125"/>
            <a:ext cx="1285875" cy="238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Foliennummernplatzhalter 1"/>
          <p:cNvSpPr txBox="1">
            <a:spLocks/>
          </p:cNvSpPr>
          <p:nvPr userDrawn="1"/>
        </p:nvSpPr>
        <p:spPr>
          <a:xfrm>
            <a:off x="7912100" y="38100"/>
            <a:ext cx="1011238" cy="252413"/>
          </a:xfrm>
          <a:prstGeom prst="rect">
            <a:avLst/>
          </a:prstGeom>
        </p:spPr>
        <p:txBody>
          <a:bodyPr lIns="90942" tIns="45472" rIns="90942" bIns="45472" anchor="ctr"/>
          <a:lstStyle>
            <a:defPPr>
              <a:defRPr lang="de-DE"/>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defRPr/>
            </a:pPr>
            <a:r>
              <a:rPr lang="de-DE" sz="1000" b="1" dirty="0" err="1" smtClean="0">
                <a:solidFill>
                  <a:srgbClr val="FFFFFF"/>
                </a:solidFill>
                <a:cs typeface="Calibri"/>
              </a:rPr>
              <a:t>www.cnao.it</a:t>
            </a:r>
            <a:endParaRPr lang="de-DE" sz="1000" b="1" dirty="0">
              <a:solidFill>
                <a:srgbClr val="FFFFFF"/>
              </a:solidFill>
              <a:cs typeface="Calibri"/>
            </a:endParaRPr>
          </a:p>
        </p:txBody>
      </p:sp>
      <p:sp>
        <p:nvSpPr>
          <p:cNvPr id="2" name="Titolo 1"/>
          <p:cNvSpPr>
            <a:spLocks noGrp="1"/>
          </p:cNvSpPr>
          <p:nvPr>
            <p:ph type="title"/>
          </p:nvPr>
        </p:nvSpPr>
        <p:spPr>
          <a:xfrm>
            <a:off x="314329" y="495419"/>
            <a:ext cx="6873875" cy="600075"/>
          </a:xfrm>
        </p:spPr>
        <p:txBody>
          <a:bodyPr/>
          <a:lstStyle/>
          <a:p>
            <a:r>
              <a:rPr lang="it-IT" smtClean="0"/>
              <a:t>Fare clic per modificare stile</a:t>
            </a:r>
            <a:endParaRPr lang="it-IT" dirty="0"/>
          </a:p>
        </p:txBody>
      </p:sp>
    </p:spTree>
    <p:extLst>
      <p:ext uri="{BB962C8B-B14F-4D97-AF65-F5344CB8AC3E}">
        <p14:creationId xmlns:p14="http://schemas.microsoft.com/office/powerpoint/2010/main" val="2875244561"/>
      </p:ext>
    </p:extLst>
  </p:cSld>
  <p:clrMapOvr>
    <a:masterClrMapping/>
  </p:clrMapOvr>
  <p:transition spd="med">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titleOnly" preserve="1">
  <p:cSld name="Only Title">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normAutofit/>
          </a:bodyPr>
          <a:lstStyle>
            <a:lvl1pPr algn="l" defTabSz="914309" rtl="0" eaLnBrk="1" latinLnBrk="0" hangingPunct="1">
              <a:lnSpc>
                <a:spcPct val="85000"/>
              </a:lnSpc>
              <a:spcBef>
                <a:spcPct val="0"/>
              </a:spcBef>
              <a:buNone/>
              <a:defRPr lang="en-US" sz="3000" kern="1200" spc="-51" baseline="0" dirty="0">
                <a:solidFill>
                  <a:schemeClr val="tx1">
                    <a:lumMod val="75000"/>
                    <a:lumOff val="25000"/>
                  </a:schemeClr>
                </a:solidFill>
                <a:latin typeface="Arial" panose="020B0604020202020204" pitchFamily="34" charset="0"/>
                <a:ea typeface="+mj-ea"/>
                <a:cs typeface="Arial" panose="020B0604020202020204" pitchFamily="34" charset="0"/>
              </a:defRPr>
            </a:lvl1pPr>
          </a:lstStyle>
          <a:p>
            <a:r>
              <a:rPr lang="it-IT" dirty="0" smtClean="0"/>
              <a:t>FARE CLIC PER MODIFICARE LO STILE DEL TITOLO</a:t>
            </a:r>
            <a:endParaRPr lang="en-US" dirty="0"/>
          </a:p>
        </p:txBody>
      </p:sp>
      <p:sp>
        <p:nvSpPr>
          <p:cNvPr id="4" name="Footer Placeholder 3"/>
          <p:cNvSpPr>
            <a:spLocks noGrp="1"/>
          </p:cNvSpPr>
          <p:nvPr>
            <p:ph type="ftr" sz="quarter" idx="11"/>
          </p:nvPr>
        </p:nvSpPr>
        <p:spPr>
          <a:xfrm>
            <a:off x="3028950" y="6442076"/>
            <a:ext cx="3086100" cy="365125"/>
          </a:xfrm>
        </p:spPr>
        <p:txBody>
          <a:bodyPr/>
          <a:lstStyle>
            <a:lvl1pPr>
              <a:defRPr>
                <a:solidFill>
                  <a:schemeClr val="bg1"/>
                </a:solidFill>
              </a:defRPr>
            </a:lvl1pPr>
          </a:lstStyle>
          <a:p>
            <a:endParaRPr lang="it-IT" dirty="0"/>
          </a:p>
        </p:txBody>
      </p:sp>
      <p:pic>
        <p:nvPicPr>
          <p:cNvPr id="6" name="Immagine 5"/>
          <p:cNvPicPr>
            <a:picLocks noChangeAspect="1"/>
          </p:cNvPicPr>
          <p:nvPr userDrawn="1"/>
        </p:nvPicPr>
        <p:blipFill rotWithShape="1">
          <a:blip r:embed="rId2" cstate="print">
            <a:extLst>
              <a:ext uri="{28A0092B-C50C-407E-A947-70E740481C1C}">
                <a14:useLocalDpi xmlns:a14="http://schemas.microsoft.com/office/drawing/2010/main" val="0"/>
              </a:ext>
            </a:extLst>
          </a:blip>
          <a:srcRect l="7628"/>
          <a:stretch/>
        </p:blipFill>
        <p:spPr>
          <a:xfrm>
            <a:off x="493916" y="5606472"/>
            <a:ext cx="1384915" cy="749879"/>
          </a:xfrm>
          <a:prstGeom prst="rect">
            <a:avLst/>
          </a:prstGeom>
        </p:spPr>
      </p:pic>
      <p:pic>
        <p:nvPicPr>
          <p:cNvPr id="7" name="Immagine 6"/>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4841205" y="5742592"/>
            <a:ext cx="4108465" cy="477638"/>
          </a:xfrm>
          <a:prstGeom prst="rect">
            <a:avLst/>
          </a:prstGeom>
        </p:spPr>
      </p:pic>
      <p:sp>
        <p:nvSpPr>
          <p:cNvPr id="8" name="Date Placeholder 3"/>
          <p:cNvSpPr txBox="1">
            <a:spLocks/>
          </p:cNvSpPr>
          <p:nvPr userDrawn="1"/>
        </p:nvSpPr>
        <p:spPr>
          <a:xfrm>
            <a:off x="628650" y="6442076"/>
            <a:ext cx="2472271" cy="365125"/>
          </a:xfrm>
          <a:prstGeom prst="rect">
            <a:avLst/>
          </a:prstGeom>
        </p:spPr>
        <p:txBody>
          <a:bodyPr vert="horz" lIns="91440" tIns="45720" rIns="91440" bIns="45720" rtlCol="0" anchor="ctr"/>
          <a:lstStyle>
            <a:defPPr>
              <a:defRPr lang="it-IT"/>
            </a:defPPr>
            <a:lvl1pPr marL="0" algn="l" defTabSz="914400" rtl="0" eaLnBrk="1" latinLnBrk="0" hangingPunct="1">
              <a:defRPr sz="900" kern="1200">
                <a:solidFill>
                  <a:srgbClr val="FFFFFF"/>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47F50668-7C7A-4E04-AF8E-2281C5E456CB}" type="datetime1">
              <a:rPr lang="it-IT" smtClean="0"/>
              <a:pPr/>
              <a:t>03/04/2022</a:t>
            </a:fld>
            <a:endParaRPr lang="it-IT" dirty="0"/>
          </a:p>
        </p:txBody>
      </p:sp>
      <p:sp>
        <p:nvSpPr>
          <p:cNvPr id="9" name="Slide Number Placeholder 4"/>
          <p:cNvSpPr txBox="1">
            <a:spLocks/>
          </p:cNvSpPr>
          <p:nvPr userDrawn="1"/>
        </p:nvSpPr>
        <p:spPr>
          <a:xfrm>
            <a:off x="7516437" y="6442075"/>
            <a:ext cx="1312025" cy="365125"/>
          </a:xfrm>
          <a:prstGeom prst="rect">
            <a:avLst/>
          </a:prstGeom>
        </p:spPr>
        <p:txBody>
          <a:bodyPr anchor="ctr"/>
          <a:lstStyle>
            <a:defPPr>
              <a:defRPr lang="it-IT"/>
            </a:defPPr>
            <a:lvl1pPr marL="0" algn="ctr" defTabSz="914309" rtl="0" eaLnBrk="1" latinLnBrk="0" hangingPunct="1">
              <a:defRPr lang="it-IT" sz="900" kern="1200" cap="all" baseline="0" smtClean="0">
                <a:solidFill>
                  <a:srgbClr val="FFFFFF"/>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E41927E-02D3-48FC-A7AE-9ADDEF39952D}" type="slidenum">
              <a:rPr lang="it-IT" smtClean="0"/>
              <a:t>‹N›</a:t>
            </a:fld>
            <a:endParaRPr lang="it-IT" dirty="0"/>
          </a:p>
        </p:txBody>
      </p:sp>
    </p:spTree>
    <p:extLst>
      <p:ext uri="{BB962C8B-B14F-4D97-AF65-F5344CB8AC3E}">
        <p14:creationId xmlns:p14="http://schemas.microsoft.com/office/powerpoint/2010/main" val="3067353847"/>
      </p:ext>
    </p:extLst>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Titolo e contenuto">
    <p:bg>
      <p:bgPr>
        <a:blipFill dpi="0" rotWithShape="0">
          <a:blip r:embed="rId2">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pic>
        <p:nvPicPr>
          <p:cNvPr id="2" name="Immagine 5" descr="LogoCNAO+txt_blu-rosso.png"/>
          <p:cNvPicPr>
            <a:picLocks noChangeAspect="1"/>
          </p:cNvPicPr>
          <p:nvPr userDrawn="1"/>
        </p:nvPicPr>
        <p:blipFill>
          <a:blip r:embed="rId3" cstate="email">
            <a:extLst>
              <a:ext uri="{28A0092B-C50C-407E-A947-70E740481C1C}">
                <a14:useLocalDpi xmlns:a14="http://schemas.microsoft.com/office/drawing/2010/main"/>
              </a:ext>
            </a:extLst>
          </a:blip>
          <a:srcRect/>
          <a:stretch>
            <a:fillRect/>
          </a:stretch>
        </p:blipFill>
        <p:spPr bwMode="auto">
          <a:xfrm>
            <a:off x="7364413" y="6478588"/>
            <a:ext cx="1735137" cy="311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3" name="Connettore 1 22"/>
          <p:cNvCxnSpPr/>
          <p:nvPr userDrawn="1"/>
        </p:nvCxnSpPr>
        <p:spPr>
          <a:xfrm>
            <a:off x="0" y="6335713"/>
            <a:ext cx="9144000" cy="0"/>
          </a:xfrm>
          <a:prstGeom prst="line">
            <a:avLst/>
          </a:prstGeom>
          <a:ln w="25400" cap="rnd" cmpd="sng">
            <a:solidFill>
              <a:schemeClr val="accent2"/>
            </a:solidFill>
          </a:ln>
          <a:effectLst/>
        </p:spPr>
        <p:style>
          <a:lnRef idx="2">
            <a:schemeClr val="accent1"/>
          </a:lnRef>
          <a:fillRef idx="0">
            <a:schemeClr val="accent1"/>
          </a:fillRef>
          <a:effectRef idx="1">
            <a:schemeClr val="accent1"/>
          </a:effectRef>
          <a:fontRef idx="minor">
            <a:schemeClr val="tx1"/>
          </a:fontRef>
        </p:style>
      </p:cxnSp>
      <p:pic>
        <p:nvPicPr>
          <p:cNvPr id="4" name="Immagine 10" descr="sistema-sanitario-lombardia.png"/>
          <p:cNvPicPr>
            <a:picLocks noChangeAspect="1"/>
          </p:cNvPicPr>
          <p:nvPr userDrawn="1"/>
        </p:nvPicPr>
        <p:blipFill>
          <a:blip r:embed="rId4" cstate="email">
            <a:extLst>
              <a:ext uri="{28A0092B-C50C-407E-A947-70E740481C1C}">
                <a14:useLocalDpi xmlns:a14="http://schemas.microsoft.com/office/drawing/2010/main"/>
              </a:ext>
            </a:extLst>
          </a:blip>
          <a:srcRect/>
          <a:stretch>
            <a:fillRect/>
          </a:stretch>
        </p:blipFill>
        <p:spPr bwMode="auto">
          <a:xfrm>
            <a:off x="5875338" y="6588125"/>
            <a:ext cx="1285875" cy="238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Foliennummernplatzhalter 1"/>
          <p:cNvSpPr txBox="1">
            <a:spLocks/>
          </p:cNvSpPr>
          <p:nvPr userDrawn="1"/>
        </p:nvSpPr>
        <p:spPr>
          <a:xfrm>
            <a:off x="7912100" y="38100"/>
            <a:ext cx="1011238" cy="252413"/>
          </a:xfrm>
          <a:prstGeom prst="rect">
            <a:avLst/>
          </a:prstGeom>
        </p:spPr>
        <p:txBody>
          <a:bodyPr anchor="ctr"/>
          <a:lstStyle>
            <a:defPPr>
              <a:defRPr lang="de-DE"/>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defRPr/>
            </a:pPr>
            <a:r>
              <a:rPr lang="de-DE" sz="1000" b="1" dirty="0" err="1" smtClean="0">
                <a:solidFill>
                  <a:srgbClr val="FFFFFF"/>
                </a:solidFill>
                <a:cs typeface="Calibri"/>
              </a:rPr>
              <a:t>www.cnao.it</a:t>
            </a:r>
            <a:endParaRPr lang="de-DE" sz="1000" b="1" dirty="0">
              <a:solidFill>
                <a:srgbClr val="FFFFFF"/>
              </a:solidFill>
              <a:cs typeface="Calibri"/>
            </a:endParaRPr>
          </a:p>
        </p:txBody>
      </p:sp>
    </p:spTree>
    <p:extLst>
      <p:ext uri="{BB962C8B-B14F-4D97-AF65-F5344CB8AC3E}">
        <p14:creationId xmlns:p14="http://schemas.microsoft.com/office/powerpoint/2010/main" val="572483103"/>
      </p:ext>
    </p:extLst>
  </p:cSld>
  <p:clrMapOvr>
    <a:masterClrMapping/>
  </p:clrMapOvr>
  <p:transition spd="med">
    <p:fade/>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2_Titolo e contenuto">
    <p:bg>
      <p:bgPr>
        <a:blipFill dpi="0" rotWithShape="0">
          <a:blip r:embed="rId2"/>
          <a:srcRect/>
          <a:stretch>
            <a:fillRect/>
          </a:stretch>
        </a:blipFill>
        <a:effectLst/>
      </p:bgPr>
    </p:bg>
    <p:spTree>
      <p:nvGrpSpPr>
        <p:cNvPr id="1" name=""/>
        <p:cNvGrpSpPr/>
        <p:nvPr/>
      </p:nvGrpSpPr>
      <p:grpSpPr>
        <a:xfrm>
          <a:off x="0" y="0"/>
          <a:ext cx="0" cy="0"/>
          <a:chOff x="0" y="0"/>
          <a:chExt cx="0" cy="0"/>
        </a:xfrm>
      </p:grpSpPr>
      <p:pic>
        <p:nvPicPr>
          <p:cNvPr id="2" name="Immagine 5" descr="LogoCNAO+txt_blu-rosso.png"/>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7364413" y="6478588"/>
            <a:ext cx="1735137" cy="311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3" name="Connettore 1 22"/>
          <p:cNvCxnSpPr/>
          <p:nvPr userDrawn="1"/>
        </p:nvCxnSpPr>
        <p:spPr>
          <a:xfrm>
            <a:off x="0" y="6335713"/>
            <a:ext cx="9144000" cy="0"/>
          </a:xfrm>
          <a:prstGeom prst="line">
            <a:avLst/>
          </a:prstGeom>
          <a:ln w="25400" cap="rnd" cmpd="sng">
            <a:solidFill>
              <a:schemeClr val="accent2"/>
            </a:solidFill>
          </a:ln>
          <a:effectLst/>
        </p:spPr>
        <p:style>
          <a:lnRef idx="2">
            <a:schemeClr val="accent1"/>
          </a:lnRef>
          <a:fillRef idx="0">
            <a:schemeClr val="accent1"/>
          </a:fillRef>
          <a:effectRef idx="1">
            <a:schemeClr val="accent1"/>
          </a:effectRef>
          <a:fontRef idx="minor">
            <a:schemeClr val="tx1"/>
          </a:fontRef>
        </p:style>
      </p:cxnSp>
      <p:pic>
        <p:nvPicPr>
          <p:cNvPr id="4" name="Immagine 10" descr="sistema-sanitario-lombardia.png"/>
          <p:cNvPicPr>
            <a:picLocks noChangeAspect="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5875338" y="6588125"/>
            <a:ext cx="1285875" cy="238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Foliennummernplatzhalter 1"/>
          <p:cNvSpPr txBox="1">
            <a:spLocks/>
          </p:cNvSpPr>
          <p:nvPr userDrawn="1"/>
        </p:nvSpPr>
        <p:spPr>
          <a:xfrm>
            <a:off x="7912100" y="38100"/>
            <a:ext cx="1011238" cy="252413"/>
          </a:xfrm>
          <a:prstGeom prst="rect">
            <a:avLst/>
          </a:prstGeom>
        </p:spPr>
        <p:txBody>
          <a:bodyPr anchor="ctr"/>
          <a:lstStyle>
            <a:defPPr>
              <a:defRPr lang="de-DE"/>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defRPr/>
            </a:pPr>
            <a:r>
              <a:rPr lang="de-DE" sz="1000" b="1" dirty="0" err="1" smtClean="0">
                <a:solidFill>
                  <a:srgbClr val="FFFFFF"/>
                </a:solidFill>
                <a:cs typeface="Calibri"/>
              </a:rPr>
              <a:t>www.cnao.it</a:t>
            </a:r>
            <a:endParaRPr lang="de-DE" sz="1000" b="1" dirty="0">
              <a:solidFill>
                <a:srgbClr val="FFFFFF"/>
              </a:solidFill>
              <a:cs typeface="Calibri"/>
            </a:endParaRPr>
          </a:p>
        </p:txBody>
      </p:sp>
    </p:spTree>
    <p:extLst>
      <p:ext uri="{BB962C8B-B14F-4D97-AF65-F5344CB8AC3E}">
        <p14:creationId xmlns:p14="http://schemas.microsoft.com/office/powerpoint/2010/main" val="1054184830"/>
      </p:ext>
    </p:extLst>
  </p:cSld>
  <p:clrMapOvr>
    <a:masterClrMapping/>
  </p:clrMapOvr>
  <p:transition spd="med">
    <p:fade/>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Layout personalizzato">
    <p:spTree>
      <p:nvGrpSpPr>
        <p:cNvPr id="1" name=""/>
        <p:cNvGrpSpPr/>
        <p:nvPr/>
      </p:nvGrpSpPr>
      <p:grpSpPr>
        <a:xfrm>
          <a:off x="0" y="0"/>
          <a:ext cx="0" cy="0"/>
          <a:chOff x="0" y="0"/>
          <a:chExt cx="0" cy="0"/>
        </a:xfrm>
      </p:grpSpPr>
      <p:cxnSp>
        <p:nvCxnSpPr>
          <p:cNvPr id="3" name="Connettore 1 8"/>
          <p:cNvCxnSpPr>
            <a:cxnSpLocks noChangeShapeType="1"/>
          </p:cNvCxnSpPr>
          <p:nvPr userDrawn="1"/>
        </p:nvCxnSpPr>
        <p:spPr bwMode="auto">
          <a:xfrm>
            <a:off x="1042988" y="5876925"/>
            <a:ext cx="0" cy="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pic>
        <p:nvPicPr>
          <p:cNvPr id="4" name="Immagine 9"/>
          <p:cNvPicPr>
            <a:picLocks noChangeAspect="1"/>
          </p:cNvPicPr>
          <p:nvPr userDrawn="1"/>
        </p:nvPicPr>
        <p:blipFill>
          <a:blip r:embed="rId2">
            <a:extLst>
              <a:ext uri="{28A0092B-C50C-407E-A947-70E740481C1C}">
                <a14:useLocalDpi xmlns:a14="http://schemas.microsoft.com/office/drawing/2010/main" val="0"/>
              </a:ext>
            </a:extLst>
          </a:blip>
          <a:srcRect l="9486" t="25079" r="19759" b="31842"/>
          <a:stretch>
            <a:fillRect/>
          </a:stretch>
        </p:blipFill>
        <p:spPr bwMode="auto">
          <a:xfrm>
            <a:off x="7740650" y="6473825"/>
            <a:ext cx="1384300" cy="384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olo 1"/>
          <p:cNvSpPr>
            <a:spLocks noGrp="1"/>
          </p:cNvSpPr>
          <p:nvPr>
            <p:ph type="title"/>
          </p:nvPr>
        </p:nvSpPr>
        <p:spPr/>
        <p:txBody>
          <a:bodyPr/>
          <a:lstStyle/>
          <a:p>
            <a:r>
              <a:rPr lang="it-IT" dirty="0"/>
              <a:t>Fare clic per modificare lo stile del titolo</a:t>
            </a:r>
          </a:p>
        </p:txBody>
      </p:sp>
      <p:sp>
        <p:nvSpPr>
          <p:cNvPr id="5" name="Segnaposto data 2"/>
          <p:cNvSpPr>
            <a:spLocks noGrp="1"/>
          </p:cNvSpPr>
          <p:nvPr>
            <p:ph type="dt" sz="half" idx="10"/>
          </p:nvPr>
        </p:nvSpPr>
        <p:spPr>
          <a:xfrm>
            <a:off x="-19050" y="6538913"/>
            <a:ext cx="1905000" cy="349250"/>
          </a:xfrm>
          <a:prstGeom prst="rect">
            <a:avLst/>
          </a:prstGeom>
        </p:spPr>
        <p:txBody>
          <a:bodyPr/>
          <a:lstStyle>
            <a:lvl1pPr eaLnBrk="1" hangingPunct="1">
              <a:defRPr>
                <a:solidFill>
                  <a:srgbClr val="000000"/>
                </a:solidFill>
                <a:ea typeface="ＭＳ Ｐゴシック" pitchFamily="34" charset="-128"/>
              </a:defRPr>
            </a:lvl1pPr>
          </a:lstStyle>
          <a:p>
            <a:pPr fontAlgn="base">
              <a:spcBef>
                <a:spcPct val="0"/>
              </a:spcBef>
              <a:spcAft>
                <a:spcPct val="0"/>
              </a:spcAft>
              <a:defRPr/>
            </a:pPr>
            <a:r>
              <a:rPr lang="it-IT" altLang="it-IT" sz="2000"/>
              <a:t>Marzo 2020</a:t>
            </a:r>
          </a:p>
        </p:txBody>
      </p:sp>
      <p:sp>
        <p:nvSpPr>
          <p:cNvPr id="6" name="Segnaposto piè di pagina 3"/>
          <p:cNvSpPr>
            <a:spLocks noGrp="1"/>
          </p:cNvSpPr>
          <p:nvPr>
            <p:ph type="ftr" sz="quarter" idx="11"/>
          </p:nvPr>
        </p:nvSpPr>
        <p:spPr/>
        <p:txBody>
          <a:bodyPr/>
          <a:lstStyle>
            <a:lvl1pPr eaLnBrk="1" hangingPunct="1">
              <a:defRPr>
                <a:ea typeface="ＭＳ Ｐゴシック" pitchFamily="34" charset="-128"/>
              </a:defRPr>
            </a:lvl1pPr>
          </a:lstStyle>
          <a:p>
            <a:pPr>
              <a:defRPr/>
            </a:pPr>
            <a:r>
              <a:rPr lang="it-IT" altLang="it-IT"/>
              <a:t>PROGETTO DEFINITIVO</a:t>
            </a:r>
          </a:p>
        </p:txBody>
      </p:sp>
      <p:sp>
        <p:nvSpPr>
          <p:cNvPr id="7" name="Rectangle 6"/>
          <p:cNvSpPr>
            <a:spLocks noGrp="1" noChangeArrowheads="1"/>
          </p:cNvSpPr>
          <p:nvPr>
            <p:ph type="sldNum" sz="quarter" idx="12"/>
          </p:nvPr>
        </p:nvSpPr>
        <p:spPr>
          <a:xfrm>
            <a:off x="5940425" y="6513513"/>
            <a:ext cx="1655763" cy="304800"/>
          </a:xfrm>
          <a:prstGeom prst="rect">
            <a:avLst/>
          </a:prstGeom>
        </p:spPr>
        <p:txBody>
          <a:bodyPr vert="horz" wrap="square" lIns="91440" tIns="45720" rIns="91440" bIns="45720" numCol="1" anchor="t" anchorCtr="0" compatLnSpc="1">
            <a:prstTxWarp prst="textNoShape">
              <a:avLst/>
            </a:prstTxWarp>
          </a:bodyPr>
          <a:lstStyle>
            <a:lvl1pPr eaLnBrk="0" hangingPunct="0">
              <a:defRPr sz="1200">
                <a:solidFill>
                  <a:srgbClr val="000000"/>
                </a:solidFill>
              </a:defRPr>
            </a:lvl1pPr>
          </a:lstStyle>
          <a:p>
            <a:pPr fontAlgn="base">
              <a:spcBef>
                <a:spcPct val="0"/>
              </a:spcBef>
              <a:spcAft>
                <a:spcPct val="0"/>
              </a:spcAft>
              <a:defRPr/>
            </a:pPr>
            <a:r>
              <a:rPr lang="it-IT" altLang="it-IT"/>
              <a:t>Diapositiva </a:t>
            </a:r>
            <a:fld id="{EAB2132E-8387-4861-A1AE-FD5D66F223BC}" type="slidenum">
              <a:rPr lang="it-IT" altLang="it-IT"/>
              <a:pPr fontAlgn="base">
                <a:spcBef>
                  <a:spcPct val="0"/>
                </a:spcBef>
                <a:spcAft>
                  <a:spcPct val="0"/>
                </a:spcAft>
                <a:defRPr/>
              </a:pPr>
              <a:t>‹N›</a:t>
            </a:fld>
            <a:r>
              <a:rPr lang="it-IT" altLang="it-IT"/>
              <a:t> di 63 </a:t>
            </a:r>
          </a:p>
        </p:txBody>
      </p:sp>
    </p:spTree>
    <p:extLst>
      <p:ext uri="{BB962C8B-B14F-4D97-AF65-F5344CB8AC3E}">
        <p14:creationId xmlns:p14="http://schemas.microsoft.com/office/powerpoint/2010/main" val="201207305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obj">
  <p:cSld name="2_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a:t>Fare clic per modificare lo stile del titolo</a:t>
            </a:r>
          </a:p>
        </p:txBody>
      </p:sp>
      <p:sp>
        <p:nvSpPr>
          <p:cNvPr id="3" name="Segnaposto contenuto 2"/>
          <p:cNvSpPr>
            <a:spLocks noGrp="1"/>
          </p:cNvSpPr>
          <p:nvPr>
            <p:ph idx="1"/>
          </p:nvPr>
        </p:nvSpPr>
        <p:spPr/>
        <p:txBody>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Rectangle 4">
            <a:extLst/>
          </p:cNvPr>
          <p:cNvSpPr>
            <a:spLocks noGrp="1" noChangeArrowheads="1"/>
          </p:cNvSpPr>
          <p:nvPr>
            <p:ph type="dt" sz="half" idx="10"/>
          </p:nvPr>
        </p:nvSpPr>
        <p:spPr>
          <a:xfrm>
            <a:off x="-19050" y="6538913"/>
            <a:ext cx="1905000" cy="349250"/>
          </a:xfrm>
          <a:prstGeom prst="rect">
            <a:avLst/>
          </a:prstGeom>
        </p:spPr>
        <p:txBody>
          <a:bodyPr/>
          <a:lstStyle>
            <a:lvl1pPr eaLnBrk="1" hangingPunct="1">
              <a:defRPr>
                <a:solidFill>
                  <a:srgbClr val="000000"/>
                </a:solidFill>
                <a:ea typeface="ＭＳ Ｐゴシック" pitchFamily="34" charset="-128"/>
              </a:defRPr>
            </a:lvl1pPr>
          </a:lstStyle>
          <a:p>
            <a:pPr fontAlgn="base">
              <a:spcBef>
                <a:spcPct val="0"/>
              </a:spcBef>
              <a:spcAft>
                <a:spcPct val="0"/>
              </a:spcAft>
              <a:defRPr/>
            </a:pPr>
            <a:r>
              <a:rPr lang="it-IT" altLang="it-IT" sz="2000"/>
              <a:t>Novembre 2018</a:t>
            </a:r>
          </a:p>
        </p:txBody>
      </p:sp>
      <p:sp>
        <p:nvSpPr>
          <p:cNvPr id="5" name="Rectangle 5">
            <a:extLst/>
          </p:cNvPr>
          <p:cNvSpPr>
            <a:spLocks noGrp="1" noChangeArrowheads="1"/>
          </p:cNvSpPr>
          <p:nvPr>
            <p:ph type="ftr" sz="quarter" idx="11"/>
          </p:nvPr>
        </p:nvSpPr>
        <p:spPr/>
        <p:txBody>
          <a:bodyPr/>
          <a:lstStyle>
            <a:lvl1pPr eaLnBrk="1" hangingPunct="1">
              <a:defRPr>
                <a:ea typeface="ＭＳ Ｐゴシック" pitchFamily="34" charset="-128"/>
              </a:defRPr>
            </a:lvl1pPr>
          </a:lstStyle>
          <a:p>
            <a:pPr>
              <a:defRPr/>
            </a:pPr>
            <a:r>
              <a:rPr lang="it-IT" altLang="it-IT"/>
              <a:t>PROGETTO DI FATTIBILITA' TECNICA ED ECONOMICA</a:t>
            </a:r>
          </a:p>
        </p:txBody>
      </p:sp>
      <p:sp>
        <p:nvSpPr>
          <p:cNvPr id="6" name="Rectangle 6">
            <a:extLst/>
          </p:cNvPr>
          <p:cNvSpPr>
            <a:spLocks noGrp="1" noChangeArrowheads="1"/>
          </p:cNvSpPr>
          <p:nvPr>
            <p:ph type="sldNum" sz="quarter" idx="12"/>
          </p:nvPr>
        </p:nvSpPr>
        <p:spPr>
          <a:xfrm>
            <a:off x="6553200" y="6248400"/>
            <a:ext cx="1905000" cy="457200"/>
          </a:xfrm>
          <a:prstGeom prst="rect">
            <a:avLst/>
          </a:prstGeom>
        </p:spPr>
        <p:txBody>
          <a:bodyPr vert="horz" wrap="square" lIns="91440" tIns="45720" rIns="91440" bIns="45720" numCol="1" anchor="t" anchorCtr="0" compatLnSpc="1">
            <a:prstTxWarp prst="textNoShape">
              <a:avLst/>
            </a:prstTxWarp>
          </a:bodyPr>
          <a:lstStyle>
            <a:lvl1pPr eaLnBrk="0" hangingPunct="0">
              <a:defRPr sz="2400">
                <a:solidFill>
                  <a:srgbClr val="000000"/>
                </a:solidFill>
                <a:latin typeface="Times New Roman" panose="02020603050405020304" pitchFamily="18" charset="0"/>
              </a:defRPr>
            </a:lvl1pPr>
          </a:lstStyle>
          <a:p>
            <a:pPr fontAlgn="base">
              <a:spcBef>
                <a:spcPct val="0"/>
              </a:spcBef>
              <a:spcAft>
                <a:spcPct val="0"/>
              </a:spcAft>
              <a:defRPr/>
            </a:pPr>
            <a:fld id="{EEF9B1F7-3F55-4AC7-8B67-21E76DBA43D1}" type="slidenum">
              <a:rPr lang="it-IT" altLang="it-IT"/>
              <a:pPr fontAlgn="base">
                <a:spcBef>
                  <a:spcPct val="0"/>
                </a:spcBef>
                <a:spcAft>
                  <a:spcPct val="0"/>
                </a:spcAft>
                <a:defRPr/>
              </a:pPr>
              <a:t>‹N›</a:t>
            </a:fld>
            <a:endParaRPr lang="it-IT" altLang="it-IT"/>
          </a:p>
        </p:txBody>
      </p:sp>
    </p:spTree>
    <p:extLst>
      <p:ext uri="{BB962C8B-B14F-4D97-AF65-F5344CB8AC3E}">
        <p14:creationId xmlns:p14="http://schemas.microsoft.com/office/powerpoint/2010/main" val="67059170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Titolo e contenuto">
    <p:bg>
      <p:bgPr>
        <a:blipFill dpi="0" rotWithShape="0">
          <a:blip r:embed="rId2"/>
          <a:srcRect/>
          <a:stretch>
            <a:fillRect/>
          </a:stretch>
        </a:blipFill>
        <a:effectLst/>
      </p:bgPr>
    </p:bg>
    <p:spTree>
      <p:nvGrpSpPr>
        <p:cNvPr id="1" name=""/>
        <p:cNvGrpSpPr/>
        <p:nvPr/>
      </p:nvGrpSpPr>
      <p:grpSpPr>
        <a:xfrm>
          <a:off x="0" y="0"/>
          <a:ext cx="0" cy="0"/>
          <a:chOff x="0" y="0"/>
          <a:chExt cx="0" cy="0"/>
        </a:xfrm>
      </p:grpSpPr>
      <p:pic>
        <p:nvPicPr>
          <p:cNvPr id="3" name="Immagine 5" descr="LogoCNAO+txt_blu-rosso.png"/>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7364413" y="6478588"/>
            <a:ext cx="1735137" cy="311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4" name="Connettore 1 22"/>
          <p:cNvCxnSpPr/>
          <p:nvPr userDrawn="1"/>
        </p:nvCxnSpPr>
        <p:spPr>
          <a:xfrm>
            <a:off x="0" y="6335713"/>
            <a:ext cx="9144000" cy="0"/>
          </a:xfrm>
          <a:prstGeom prst="line">
            <a:avLst/>
          </a:prstGeom>
          <a:ln w="25400" cap="rnd" cmpd="sng">
            <a:solidFill>
              <a:schemeClr val="accent2"/>
            </a:solidFill>
          </a:ln>
          <a:effectLst/>
        </p:spPr>
        <p:style>
          <a:lnRef idx="2">
            <a:schemeClr val="accent1"/>
          </a:lnRef>
          <a:fillRef idx="0">
            <a:schemeClr val="accent1"/>
          </a:fillRef>
          <a:effectRef idx="1">
            <a:schemeClr val="accent1"/>
          </a:effectRef>
          <a:fontRef idx="minor">
            <a:schemeClr val="tx1"/>
          </a:fontRef>
        </p:style>
      </p:cxnSp>
      <p:pic>
        <p:nvPicPr>
          <p:cNvPr id="5" name="Immagine 10" descr="sistema-sanitario-lombardia.png"/>
          <p:cNvPicPr>
            <a:picLocks noChangeAspect="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5875338" y="6588125"/>
            <a:ext cx="1285875" cy="238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Foliennummernplatzhalter 1"/>
          <p:cNvSpPr txBox="1">
            <a:spLocks/>
          </p:cNvSpPr>
          <p:nvPr userDrawn="1"/>
        </p:nvSpPr>
        <p:spPr>
          <a:xfrm>
            <a:off x="7912100" y="38100"/>
            <a:ext cx="1011238" cy="252413"/>
          </a:xfrm>
          <a:prstGeom prst="rect">
            <a:avLst/>
          </a:prstGeom>
        </p:spPr>
        <p:txBody>
          <a:bodyPr lIns="90942" tIns="45472" rIns="90942" bIns="45472" anchor="ctr"/>
          <a:lstStyle>
            <a:defPPr>
              <a:defRPr lang="de-DE"/>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defRPr/>
            </a:pPr>
            <a:r>
              <a:rPr lang="de-DE" sz="1000" b="1" dirty="0" err="1" smtClean="0">
                <a:solidFill>
                  <a:srgbClr val="FFFFFF"/>
                </a:solidFill>
                <a:cs typeface="Calibri"/>
              </a:rPr>
              <a:t>www.cnao.it</a:t>
            </a:r>
            <a:endParaRPr lang="de-DE" sz="1000" b="1" dirty="0">
              <a:solidFill>
                <a:srgbClr val="FFFFFF"/>
              </a:solidFill>
              <a:cs typeface="Calibri"/>
            </a:endParaRPr>
          </a:p>
        </p:txBody>
      </p:sp>
      <p:sp>
        <p:nvSpPr>
          <p:cNvPr id="2" name="Titolo 1"/>
          <p:cNvSpPr>
            <a:spLocks noGrp="1"/>
          </p:cNvSpPr>
          <p:nvPr>
            <p:ph type="title"/>
          </p:nvPr>
        </p:nvSpPr>
        <p:spPr>
          <a:xfrm>
            <a:off x="314329" y="495419"/>
            <a:ext cx="6873875" cy="600075"/>
          </a:xfrm>
        </p:spPr>
        <p:txBody>
          <a:bodyPr/>
          <a:lstStyle/>
          <a:p>
            <a:r>
              <a:rPr lang="it-IT" smtClean="0"/>
              <a:t>Fare clic per modificare stile</a:t>
            </a:r>
            <a:endParaRPr lang="it-IT" dirty="0"/>
          </a:p>
        </p:txBody>
      </p:sp>
    </p:spTree>
    <p:extLst>
      <p:ext uri="{BB962C8B-B14F-4D97-AF65-F5344CB8AC3E}">
        <p14:creationId xmlns:p14="http://schemas.microsoft.com/office/powerpoint/2010/main" val="1809042307"/>
      </p:ext>
    </p:extLst>
  </p:cSld>
  <p:clrMapOvr>
    <a:masterClrMapping/>
  </p:clrMapOvr>
  <p:transition spd="med">
    <p:fade/>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D. Title Only">
    <p:spTree>
      <p:nvGrpSpPr>
        <p:cNvPr id="1" name=""/>
        <p:cNvGrpSpPr/>
        <p:nvPr/>
      </p:nvGrpSpPr>
      <p:grpSpPr>
        <a:xfrm>
          <a:off x="0" y="0"/>
          <a:ext cx="0" cy="0"/>
          <a:chOff x="0" y="0"/>
          <a:chExt cx="0" cy="0"/>
        </a:xfrm>
      </p:grpSpPr>
      <p:sp>
        <p:nvSpPr>
          <p:cNvPr id="57" name="Date Placeholder 56"/>
          <p:cNvSpPr>
            <a:spLocks noGrp="1"/>
          </p:cNvSpPr>
          <p:nvPr>
            <p:ph type="dt" sz="half" idx="14"/>
          </p:nvPr>
        </p:nvSpPr>
        <p:spPr/>
        <p:txBody>
          <a:bodyPr/>
          <a:lstStyle>
            <a:lvl1pPr>
              <a:defRPr>
                <a:solidFill>
                  <a:schemeClr val="bg1">
                    <a:lumMod val="50000"/>
                  </a:schemeClr>
                </a:solidFill>
                <a:latin typeface="+mn-lt"/>
                <a:sym typeface="Trebuchet MS" panose="020B0603020202020204" pitchFamily="34" charset="0"/>
              </a:defRPr>
            </a:lvl1pPr>
          </a:lstStyle>
          <a:p>
            <a:endParaRPr lang="en-US" dirty="0">
              <a:solidFill>
                <a:prstClr val="white">
                  <a:lumMod val="50000"/>
                </a:prstClr>
              </a:solidFill>
            </a:endParaRPr>
          </a:p>
        </p:txBody>
      </p:sp>
      <p:sp>
        <p:nvSpPr>
          <p:cNvPr id="8" name="Title 7"/>
          <p:cNvSpPr>
            <a:spLocks noGrp="1"/>
          </p:cNvSpPr>
          <p:nvPr>
            <p:ph type="title" hasCustomPrompt="1"/>
          </p:nvPr>
        </p:nvSpPr>
        <p:spPr>
          <a:xfrm>
            <a:off x="472500" y="622801"/>
            <a:ext cx="8200013" cy="332399"/>
          </a:xfrm>
        </p:spPr>
        <p:txBody>
          <a:bodyPr/>
          <a:lstStyle>
            <a:lvl1pPr>
              <a:defRPr>
                <a:latin typeface="+mj-lt"/>
                <a:sym typeface="Trebuchet MS" panose="020B0603020202020204" pitchFamily="34" charset="0"/>
              </a:defRPr>
            </a:lvl1pPr>
          </a:lstStyle>
          <a:p>
            <a:r>
              <a:rPr lang="en-US" dirty="0"/>
              <a:t>Click to add title</a:t>
            </a:r>
          </a:p>
        </p:txBody>
      </p:sp>
    </p:spTree>
    <p:extLst>
      <p:ext uri="{BB962C8B-B14F-4D97-AF65-F5344CB8AC3E}">
        <p14:creationId xmlns:p14="http://schemas.microsoft.com/office/powerpoint/2010/main" val="280601245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1" orient="horz" pos="4320">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normAutofit/>
          </a:bodyPr>
          <a:lstStyle>
            <a:lvl1pPr algn="l" defTabSz="914309" rtl="0" eaLnBrk="1" latinLnBrk="0" hangingPunct="1">
              <a:lnSpc>
                <a:spcPct val="85000"/>
              </a:lnSpc>
              <a:spcBef>
                <a:spcPct val="0"/>
              </a:spcBef>
              <a:buNone/>
              <a:defRPr lang="en-US" sz="3000" kern="1200" spc="-51" baseline="0" dirty="0">
                <a:solidFill>
                  <a:schemeClr val="tx1">
                    <a:lumMod val="75000"/>
                    <a:lumOff val="25000"/>
                  </a:schemeClr>
                </a:solidFill>
                <a:latin typeface="Arial" panose="020B0604020202020204" pitchFamily="34" charset="0"/>
                <a:ea typeface="+mj-ea"/>
                <a:cs typeface="Arial" panose="020B0604020202020204" pitchFamily="34" charset="0"/>
              </a:defRPr>
            </a:lvl1pPr>
          </a:lstStyle>
          <a:p>
            <a:r>
              <a:rPr lang="it-IT" dirty="0" smtClean="0"/>
              <a:t>FARE CLIC PER MODIFICARE LO STILE DEL TITOLO</a:t>
            </a:r>
            <a:endParaRPr lang="en-US" dirty="0"/>
          </a:p>
        </p:txBody>
      </p:sp>
      <p:sp>
        <p:nvSpPr>
          <p:cNvPr id="3" name="Content Placeholder 2"/>
          <p:cNvSpPr>
            <a:spLocks noGrp="1"/>
          </p:cNvSpPr>
          <p:nvPr>
            <p:ph idx="1"/>
          </p:nvPr>
        </p:nvSpPr>
        <p:spPr>
          <a:xfrm>
            <a:off x="628650" y="1825625"/>
            <a:ext cx="7886700" cy="3878867"/>
          </a:xfrm>
        </p:spPr>
        <p:txBody>
          <a:bodyPr>
            <a:normAutofit/>
          </a:bodyPr>
          <a:lstStyle>
            <a:lvl1pPr algn="l" defTabSz="914309" rtl="0" eaLnBrk="1" latinLnBrk="0" hangingPunct="1">
              <a:lnSpc>
                <a:spcPct val="90000"/>
              </a:lnSpc>
              <a:buClr>
                <a:schemeClr val="accent1"/>
              </a:buClr>
              <a:buFont typeface="Calibri" panose="020F0502020204030204" pitchFamily="34" charset="0"/>
              <a:defRPr lang="it-IT" sz="1800" kern="1200" dirty="0" smtClean="0">
                <a:solidFill>
                  <a:schemeClr val="tx1">
                    <a:lumMod val="75000"/>
                    <a:lumOff val="25000"/>
                  </a:schemeClr>
                </a:solidFill>
                <a:latin typeface="Arial" panose="020B0604020202020204" pitchFamily="34" charset="0"/>
                <a:ea typeface="+mn-ea"/>
                <a:cs typeface="Arial" panose="020B0604020202020204" pitchFamily="34" charset="0"/>
              </a:defRPr>
            </a:lvl1pPr>
            <a:lvl2pPr algn="l" defTabSz="914309" rtl="0" eaLnBrk="1" latinLnBrk="0" hangingPunct="1">
              <a:lnSpc>
                <a:spcPct val="90000"/>
              </a:lnSpc>
              <a:buClr>
                <a:schemeClr val="accent1"/>
              </a:buClr>
              <a:buFont typeface="Calibri" panose="020F0502020204030204" pitchFamily="34" charset="0"/>
              <a:defRPr lang="it-IT" sz="1800" kern="1200" dirty="0" smtClean="0">
                <a:solidFill>
                  <a:schemeClr val="tx1">
                    <a:lumMod val="75000"/>
                    <a:lumOff val="25000"/>
                  </a:schemeClr>
                </a:solidFill>
                <a:latin typeface="Arial" panose="020B0604020202020204" pitchFamily="34" charset="0"/>
                <a:ea typeface="+mn-ea"/>
                <a:cs typeface="Arial" panose="020B0604020202020204" pitchFamily="34" charset="0"/>
              </a:defRPr>
            </a:lvl2pPr>
            <a:lvl3pPr algn="l" defTabSz="914309" rtl="0" eaLnBrk="1" latinLnBrk="0" hangingPunct="1">
              <a:lnSpc>
                <a:spcPct val="90000"/>
              </a:lnSpc>
              <a:buClr>
                <a:schemeClr val="accent1"/>
              </a:buClr>
              <a:buFont typeface="Calibri" panose="020F0502020204030204" pitchFamily="34" charset="0"/>
              <a:defRPr lang="it-IT" sz="1800" kern="1200" dirty="0" smtClean="0">
                <a:solidFill>
                  <a:schemeClr val="tx1">
                    <a:lumMod val="75000"/>
                    <a:lumOff val="25000"/>
                  </a:schemeClr>
                </a:solidFill>
                <a:latin typeface="Arial" panose="020B0604020202020204" pitchFamily="34" charset="0"/>
                <a:ea typeface="+mn-ea"/>
                <a:cs typeface="Arial" panose="020B0604020202020204" pitchFamily="34" charset="0"/>
              </a:defRPr>
            </a:lvl3pPr>
            <a:lvl4pPr algn="l" defTabSz="914309" rtl="0" eaLnBrk="1" latinLnBrk="0" hangingPunct="1">
              <a:lnSpc>
                <a:spcPct val="90000"/>
              </a:lnSpc>
              <a:buClr>
                <a:schemeClr val="accent1"/>
              </a:buClr>
              <a:buFont typeface="Calibri" panose="020F0502020204030204" pitchFamily="34" charset="0"/>
              <a:defRPr lang="it-IT" sz="1800" kern="1200" dirty="0" smtClean="0">
                <a:solidFill>
                  <a:schemeClr val="tx1">
                    <a:lumMod val="75000"/>
                    <a:lumOff val="25000"/>
                  </a:schemeClr>
                </a:solidFill>
                <a:latin typeface="Arial" panose="020B0604020202020204" pitchFamily="34" charset="0"/>
                <a:ea typeface="+mn-ea"/>
                <a:cs typeface="Arial" panose="020B0604020202020204" pitchFamily="34" charset="0"/>
              </a:defRPr>
            </a:lvl4pPr>
            <a:lvl5pPr algn="l" defTabSz="914309" rtl="0" eaLnBrk="1" latinLnBrk="0" hangingPunct="1">
              <a:lnSpc>
                <a:spcPct val="90000"/>
              </a:lnSpc>
              <a:buClr>
                <a:schemeClr val="accent1"/>
              </a:buClr>
              <a:buFont typeface="Calibri" panose="020F0502020204030204" pitchFamily="34" charset="0"/>
              <a:defRPr lang="en-US" sz="1800" kern="1200" dirty="0">
                <a:solidFill>
                  <a:schemeClr val="tx1">
                    <a:lumMod val="75000"/>
                    <a:lumOff val="25000"/>
                  </a:schemeClr>
                </a:solidFill>
                <a:latin typeface="Arial" panose="020B0604020202020204" pitchFamily="34" charset="0"/>
                <a:ea typeface="+mn-ea"/>
                <a:cs typeface="Arial" panose="020B0604020202020204" pitchFamily="34" charset="0"/>
              </a:defRPr>
            </a:lvl5pPr>
          </a:lstStyle>
          <a:p>
            <a:pPr lvl="0"/>
            <a:r>
              <a:rPr lang="it-IT" dirty="0" smtClean="0"/>
              <a:t>Fare clic per modificare stili del testo dello schema</a:t>
            </a:r>
          </a:p>
          <a:p>
            <a:pPr lvl="1"/>
            <a:r>
              <a:rPr lang="it-IT" dirty="0" smtClean="0"/>
              <a:t>Secondo livello</a:t>
            </a:r>
          </a:p>
          <a:p>
            <a:pPr lvl="2"/>
            <a:r>
              <a:rPr lang="it-IT" dirty="0" smtClean="0"/>
              <a:t>Terzo livello</a:t>
            </a:r>
          </a:p>
          <a:p>
            <a:pPr lvl="3"/>
            <a:r>
              <a:rPr lang="it-IT" dirty="0" smtClean="0"/>
              <a:t>Quarto livello</a:t>
            </a:r>
          </a:p>
        </p:txBody>
      </p:sp>
      <p:sp>
        <p:nvSpPr>
          <p:cNvPr id="5" name="Footer Placeholder 4"/>
          <p:cNvSpPr>
            <a:spLocks noGrp="1"/>
          </p:cNvSpPr>
          <p:nvPr>
            <p:ph type="ftr" sz="quarter" idx="11"/>
          </p:nvPr>
        </p:nvSpPr>
        <p:spPr>
          <a:xfrm>
            <a:off x="3028950" y="6480176"/>
            <a:ext cx="3086100" cy="365125"/>
          </a:xfrm>
        </p:spPr>
        <p:txBody>
          <a:bodyPr/>
          <a:lstStyle>
            <a:lvl1pPr>
              <a:defRPr>
                <a:solidFill>
                  <a:schemeClr val="bg1"/>
                </a:solidFill>
              </a:defRPr>
            </a:lvl1pPr>
          </a:lstStyle>
          <a:p>
            <a:endParaRPr lang="it-IT" dirty="0"/>
          </a:p>
        </p:txBody>
      </p:sp>
      <p:sp>
        <p:nvSpPr>
          <p:cNvPr id="9" name="Date Placeholder 3"/>
          <p:cNvSpPr txBox="1">
            <a:spLocks/>
          </p:cNvSpPr>
          <p:nvPr userDrawn="1"/>
        </p:nvSpPr>
        <p:spPr>
          <a:xfrm>
            <a:off x="628650" y="6442076"/>
            <a:ext cx="2472271" cy="365125"/>
          </a:xfrm>
          <a:prstGeom prst="rect">
            <a:avLst/>
          </a:prstGeom>
        </p:spPr>
        <p:txBody>
          <a:bodyPr vert="horz" lIns="91440" tIns="45720" rIns="91440" bIns="45720" rtlCol="0" anchor="ctr"/>
          <a:lstStyle>
            <a:defPPr>
              <a:defRPr lang="it-IT"/>
            </a:defPPr>
            <a:lvl1pPr marL="0" algn="l" defTabSz="914400" rtl="0" eaLnBrk="1" latinLnBrk="0" hangingPunct="1">
              <a:defRPr sz="900" kern="1200">
                <a:solidFill>
                  <a:srgbClr val="FFFFFF"/>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47F50668-7C7A-4E04-AF8E-2281C5E456CB}" type="datetime1">
              <a:rPr lang="it-IT" smtClean="0"/>
              <a:pPr/>
              <a:t>03/04/2022</a:t>
            </a:fld>
            <a:endParaRPr lang="it-IT" dirty="0"/>
          </a:p>
        </p:txBody>
      </p:sp>
      <p:sp>
        <p:nvSpPr>
          <p:cNvPr id="10" name="Slide Number Placeholder 4"/>
          <p:cNvSpPr txBox="1">
            <a:spLocks/>
          </p:cNvSpPr>
          <p:nvPr userDrawn="1"/>
        </p:nvSpPr>
        <p:spPr>
          <a:xfrm>
            <a:off x="7516437" y="6442075"/>
            <a:ext cx="1312025" cy="365125"/>
          </a:xfrm>
          <a:prstGeom prst="rect">
            <a:avLst/>
          </a:prstGeom>
        </p:spPr>
        <p:txBody>
          <a:bodyPr anchor="ctr"/>
          <a:lstStyle>
            <a:defPPr>
              <a:defRPr lang="it-IT"/>
            </a:defPPr>
            <a:lvl1pPr marL="0" algn="ctr" defTabSz="914309" rtl="0" eaLnBrk="1" latinLnBrk="0" hangingPunct="1">
              <a:defRPr lang="it-IT" sz="900" kern="1200" cap="all" baseline="0" smtClean="0">
                <a:solidFill>
                  <a:srgbClr val="FFFFFF"/>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E41927E-02D3-48FC-A7AE-9ADDEF39952D}" type="slidenum">
              <a:rPr lang="it-IT" smtClean="0"/>
              <a:t>‹N›</a:t>
            </a:fld>
            <a:endParaRPr lang="it-IT" dirty="0"/>
          </a:p>
        </p:txBody>
      </p:sp>
      <p:pic>
        <p:nvPicPr>
          <p:cNvPr id="11" name="Immagine 10"/>
          <p:cNvPicPr>
            <a:picLocks noChangeAspect="1"/>
          </p:cNvPicPr>
          <p:nvPr userDrawn="1"/>
        </p:nvPicPr>
        <p:blipFill rotWithShape="1">
          <a:blip r:embed="rId2" cstate="print">
            <a:extLst>
              <a:ext uri="{28A0092B-C50C-407E-A947-70E740481C1C}">
                <a14:useLocalDpi xmlns:a14="http://schemas.microsoft.com/office/drawing/2010/main" val="0"/>
              </a:ext>
            </a:extLst>
          </a:blip>
          <a:srcRect l="7628"/>
          <a:stretch/>
        </p:blipFill>
        <p:spPr>
          <a:xfrm>
            <a:off x="493916" y="5606472"/>
            <a:ext cx="1384915" cy="749879"/>
          </a:xfrm>
          <a:prstGeom prst="rect">
            <a:avLst/>
          </a:prstGeom>
        </p:spPr>
      </p:pic>
      <p:pic>
        <p:nvPicPr>
          <p:cNvPr id="12" name="Immagine 11"/>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4841205" y="5742592"/>
            <a:ext cx="4108465" cy="477638"/>
          </a:xfrm>
          <a:prstGeom prst="rect">
            <a:avLst/>
          </a:prstGeom>
        </p:spPr>
      </p:pic>
    </p:spTree>
    <p:extLst>
      <p:ext uri="{BB962C8B-B14F-4D97-AF65-F5344CB8AC3E}">
        <p14:creationId xmlns:p14="http://schemas.microsoft.com/office/powerpoint/2010/main" val="2001049964"/>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Due contenuti">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normAutofit/>
          </a:bodyPr>
          <a:lstStyle>
            <a:lvl1pPr algn="l" defTabSz="914309" rtl="0" eaLnBrk="1" latinLnBrk="0" hangingPunct="1">
              <a:lnSpc>
                <a:spcPct val="85000"/>
              </a:lnSpc>
              <a:spcBef>
                <a:spcPct val="0"/>
              </a:spcBef>
              <a:buNone/>
              <a:defRPr lang="en-US" sz="3000" kern="1200" spc="-51" baseline="0" dirty="0">
                <a:solidFill>
                  <a:schemeClr val="tx1">
                    <a:lumMod val="75000"/>
                    <a:lumOff val="25000"/>
                  </a:schemeClr>
                </a:solidFill>
                <a:latin typeface="Arial" panose="020B0604020202020204" pitchFamily="34" charset="0"/>
                <a:ea typeface="+mj-ea"/>
                <a:cs typeface="Arial" panose="020B0604020202020204" pitchFamily="34" charset="0"/>
              </a:defRPr>
            </a:lvl1pPr>
          </a:lstStyle>
          <a:p>
            <a:r>
              <a:rPr lang="it-IT" dirty="0" smtClean="0"/>
              <a:t>FARE CLIC PER MODIFICARE LO STILE DEL TITOLO</a:t>
            </a:r>
            <a:endParaRPr lang="en-US" dirty="0"/>
          </a:p>
        </p:txBody>
      </p:sp>
      <p:sp>
        <p:nvSpPr>
          <p:cNvPr id="6" name="Footer Placeholder 5"/>
          <p:cNvSpPr>
            <a:spLocks noGrp="1"/>
          </p:cNvSpPr>
          <p:nvPr>
            <p:ph type="ftr" sz="quarter" idx="11"/>
          </p:nvPr>
        </p:nvSpPr>
        <p:spPr>
          <a:xfrm>
            <a:off x="3028950" y="6442076"/>
            <a:ext cx="3086100" cy="365125"/>
          </a:xfrm>
        </p:spPr>
        <p:txBody>
          <a:bodyPr/>
          <a:lstStyle>
            <a:lvl1pPr>
              <a:defRPr>
                <a:solidFill>
                  <a:schemeClr val="bg1"/>
                </a:solidFill>
              </a:defRPr>
            </a:lvl1pPr>
          </a:lstStyle>
          <a:p>
            <a:endParaRPr lang="it-IT" dirty="0"/>
          </a:p>
        </p:txBody>
      </p:sp>
      <p:sp>
        <p:nvSpPr>
          <p:cNvPr id="8" name="Segnaposto testo 3"/>
          <p:cNvSpPr>
            <a:spLocks noGrp="1"/>
          </p:cNvSpPr>
          <p:nvPr>
            <p:ph type="body" sz="half" idx="13"/>
          </p:nvPr>
        </p:nvSpPr>
        <p:spPr>
          <a:xfrm>
            <a:off x="628650" y="1825625"/>
            <a:ext cx="3411329" cy="3780847"/>
          </a:xfrm>
        </p:spPr>
        <p:txBody>
          <a:bodyPr/>
          <a:lstStyle>
            <a:lvl1pPr marL="0" indent="0">
              <a:buNone/>
              <a:defRPr sz="1600">
                <a:latin typeface="Arial" panose="020B0604020202020204" pitchFamily="34" charset="0"/>
                <a:cs typeface="Arial" panose="020B0604020202020204" pitchFamily="34" charset="0"/>
              </a:defRPr>
            </a:lvl1pPr>
            <a:lvl2pPr marL="457155" indent="0">
              <a:buNone/>
              <a:defRPr sz="1400"/>
            </a:lvl2pPr>
            <a:lvl3pPr marL="914309" indent="0">
              <a:buNone/>
              <a:defRPr sz="1200"/>
            </a:lvl3pPr>
            <a:lvl4pPr marL="1371464" indent="0">
              <a:buNone/>
              <a:defRPr sz="1000"/>
            </a:lvl4pPr>
            <a:lvl5pPr marL="1828618" indent="0">
              <a:buNone/>
              <a:defRPr sz="1000"/>
            </a:lvl5pPr>
            <a:lvl6pPr marL="2285774" indent="0">
              <a:buNone/>
              <a:defRPr sz="1000"/>
            </a:lvl6pPr>
            <a:lvl7pPr marL="2742926" indent="0">
              <a:buNone/>
              <a:defRPr sz="1000"/>
            </a:lvl7pPr>
            <a:lvl8pPr marL="3200080" indent="0">
              <a:buNone/>
              <a:defRPr sz="1000"/>
            </a:lvl8pPr>
            <a:lvl9pPr marL="3657235" indent="0">
              <a:buNone/>
              <a:defRPr sz="1000"/>
            </a:lvl9pPr>
          </a:lstStyle>
          <a:p>
            <a:pPr lvl="0"/>
            <a:r>
              <a:rPr lang="it-IT" dirty="0" smtClean="0"/>
              <a:t>Fare clic per modificare stili del testo dello schema</a:t>
            </a:r>
          </a:p>
        </p:txBody>
      </p:sp>
      <p:sp>
        <p:nvSpPr>
          <p:cNvPr id="9" name="Segnaposto immagine 2"/>
          <p:cNvSpPr>
            <a:spLocks noGrp="1"/>
          </p:cNvSpPr>
          <p:nvPr>
            <p:ph type="pic" idx="1"/>
          </p:nvPr>
        </p:nvSpPr>
        <p:spPr>
          <a:xfrm>
            <a:off x="4270771" y="1825625"/>
            <a:ext cx="4244580" cy="3780847"/>
          </a:xfrm>
        </p:spPr>
        <p:txBody>
          <a:bodyPr>
            <a:normAutofit/>
          </a:bodyPr>
          <a:lstStyle>
            <a:lvl1pPr marL="0" indent="0">
              <a:buNone/>
              <a:defRPr sz="3000">
                <a:latin typeface="Arial" panose="020B0604020202020204" pitchFamily="34" charset="0"/>
                <a:cs typeface="Arial" panose="020B0604020202020204" pitchFamily="34" charset="0"/>
              </a:defRPr>
            </a:lvl1pPr>
            <a:lvl2pPr marL="457155" indent="0">
              <a:buNone/>
              <a:defRPr sz="2800"/>
            </a:lvl2pPr>
            <a:lvl3pPr marL="914309" indent="0">
              <a:buNone/>
              <a:defRPr sz="2400"/>
            </a:lvl3pPr>
            <a:lvl4pPr marL="1371464" indent="0">
              <a:buNone/>
              <a:defRPr sz="2000"/>
            </a:lvl4pPr>
            <a:lvl5pPr marL="1828618" indent="0">
              <a:buNone/>
              <a:defRPr sz="2000"/>
            </a:lvl5pPr>
            <a:lvl6pPr marL="2285774" indent="0">
              <a:buNone/>
              <a:defRPr sz="2000"/>
            </a:lvl6pPr>
            <a:lvl7pPr marL="2742926" indent="0">
              <a:buNone/>
              <a:defRPr sz="2000"/>
            </a:lvl7pPr>
            <a:lvl8pPr marL="3200080" indent="0">
              <a:buNone/>
              <a:defRPr sz="2000"/>
            </a:lvl8pPr>
            <a:lvl9pPr marL="3657235" indent="0">
              <a:buNone/>
              <a:defRPr sz="2000"/>
            </a:lvl9pPr>
          </a:lstStyle>
          <a:p>
            <a:endParaRPr lang="it-IT" dirty="0"/>
          </a:p>
        </p:txBody>
      </p:sp>
      <p:sp>
        <p:nvSpPr>
          <p:cNvPr id="10" name="Date Placeholder 3"/>
          <p:cNvSpPr txBox="1">
            <a:spLocks/>
          </p:cNvSpPr>
          <p:nvPr userDrawn="1"/>
        </p:nvSpPr>
        <p:spPr>
          <a:xfrm>
            <a:off x="628650" y="6442076"/>
            <a:ext cx="2472271" cy="365125"/>
          </a:xfrm>
          <a:prstGeom prst="rect">
            <a:avLst/>
          </a:prstGeom>
        </p:spPr>
        <p:txBody>
          <a:bodyPr vert="horz" lIns="91440" tIns="45720" rIns="91440" bIns="45720" rtlCol="0" anchor="ctr"/>
          <a:lstStyle>
            <a:defPPr>
              <a:defRPr lang="it-IT"/>
            </a:defPPr>
            <a:lvl1pPr marL="0" algn="l" defTabSz="914400" rtl="0" eaLnBrk="1" latinLnBrk="0" hangingPunct="1">
              <a:defRPr sz="900" kern="1200">
                <a:solidFill>
                  <a:srgbClr val="FFFFFF"/>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47F50668-7C7A-4E04-AF8E-2281C5E456CB}" type="datetime1">
              <a:rPr lang="it-IT" smtClean="0"/>
              <a:pPr/>
              <a:t>03/04/2022</a:t>
            </a:fld>
            <a:endParaRPr lang="it-IT" dirty="0"/>
          </a:p>
        </p:txBody>
      </p:sp>
      <p:sp>
        <p:nvSpPr>
          <p:cNvPr id="11" name="Slide Number Placeholder 4"/>
          <p:cNvSpPr txBox="1">
            <a:spLocks/>
          </p:cNvSpPr>
          <p:nvPr userDrawn="1"/>
        </p:nvSpPr>
        <p:spPr>
          <a:xfrm>
            <a:off x="7516437" y="6442075"/>
            <a:ext cx="1312025" cy="365125"/>
          </a:xfrm>
          <a:prstGeom prst="rect">
            <a:avLst/>
          </a:prstGeom>
        </p:spPr>
        <p:txBody>
          <a:bodyPr anchor="ctr"/>
          <a:lstStyle>
            <a:defPPr>
              <a:defRPr lang="it-IT"/>
            </a:defPPr>
            <a:lvl1pPr marL="0" algn="ctr" defTabSz="914309" rtl="0" eaLnBrk="1" latinLnBrk="0" hangingPunct="1">
              <a:defRPr lang="it-IT" sz="900" kern="1200" cap="all" baseline="0" smtClean="0">
                <a:solidFill>
                  <a:srgbClr val="FFFFFF"/>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E41927E-02D3-48FC-A7AE-9ADDEF39952D}" type="slidenum">
              <a:rPr lang="it-IT" smtClean="0"/>
              <a:t>‹N›</a:t>
            </a:fld>
            <a:endParaRPr lang="it-IT" dirty="0"/>
          </a:p>
        </p:txBody>
      </p:sp>
      <p:pic>
        <p:nvPicPr>
          <p:cNvPr id="12" name="Immagine 11"/>
          <p:cNvPicPr>
            <a:picLocks noChangeAspect="1"/>
          </p:cNvPicPr>
          <p:nvPr userDrawn="1"/>
        </p:nvPicPr>
        <p:blipFill rotWithShape="1">
          <a:blip r:embed="rId2" cstate="print">
            <a:extLst>
              <a:ext uri="{28A0092B-C50C-407E-A947-70E740481C1C}">
                <a14:useLocalDpi xmlns:a14="http://schemas.microsoft.com/office/drawing/2010/main" val="0"/>
              </a:ext>
            </a:extLst>
          </a:blip>
          <a:srcRect l="7628"/>
          <a:stretch/>
        </p:blipFill>
        <p:spPr>
          <a:xfrm>
            <a:off x="493916" y="5606472"/>
            <a:ext cx="1384915" cy="749879"/>
          </a:xfrm>
          <a:prstGeom prst="rect">
            <a:avLst/>
          </a:prstGeom>
        </p:spPr>
      </p:pic>
      <p:pic>
        <p:nvPicPr>
          <p:cNvPr id="13" name="Immagine 12"/>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4841205" y="5742592"/>
            <a:ext cx="4108465" cy="477638"/>
          </a:xfrm>
          <a:prstGeom prst="rect">
            <a:avLst/>
          </a:prstGeom>
        </p:spPr>
      </p:pic>
    </p:spTree>
    <p:extLst>
      <p:ext uri="{BB962C8B-B14F-4D97-AF65-F5344CB8AC3E}">
        <p14:creationId xmlns:p14="http://schemas.microsoft.com/office/powerpoint/2010/main" val="1710410326"/>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hank you page">
    <p:spTree>
      <p:nvGrpSpPr>
        <p:cNvPr id="1" name=""/>
        <p:cNvGrpSpPr/>
        <p:nvPr/>
      </p:nvGrpSpPr>
      <p:grpSpPr>
        <a:xfrm>
          <a:off x="0" y="0"/>
          <a:ext cx="0" cy="0"/>
          <a:chOff x="0" y="0"/>
          <a:chExt cx="0" cy="0"/>
        </a:xfrm>
      </p:grpSpPr>
      <p:sp>
        <p:nvSpPr>
          <p:cNvPr id="5" name="Title 1"/>
          <p:cNvSpPr>
            <a:spLocks noGrp="1"/>
          </p:cNvSpPr>
          <p:nvPr>
            <p:ph type="ctrTitle" hasCustomPrompt="1"/>
          </p:nvPr>
        </p:nvSpPr>
        <p:spPr>
          <a:xfrm>
            <a:off x="666750" y="1651258"/>
            <a:ext cx="7867650" cy="2673865"/>
          </a:xfrm>
        </p:spPr>
        <p:txBody>
          <a:bodyPr anchor="ctr">
            <a:normAutofit/>
          </a:bodyPr>
          <a:lstStyle>
            <a:lvl1pPr algn="l">
              <a:lnSpc>
                <a:spcPct val="85000"/>
              </a:lnSpc>
              <a:defRPr sz="4000" b="1" spc="-51" baseline="0">
                <a:solidFill>
                  <a:schemeClr val="tx1">
                    <a:lumMod val="85000"/>
                    <a:lumOff val="15000"/>
                  </a:schemeClr>
                </a:solidFill>
                <a:latin typeface="Arial" panose="020B0604020202020204" pitchFamily="34" charset="0"/>
                <a:cs typeface="Arial" panose="020B0604020202020204" pitchFamily="34" charset="0"/>
              </a:defRPr>
            </a:lvl1pPr>
          </a:lstStyle>
          <a:p>
            <a:r>
              <a:rPr lang="it-IT" dirty="0" smtClean="0"/>
              <a:t>THANK YOU</a:t>
            </a:r>
            <a:endParaRPr lang="en-US" dirty="0"/>
          </a:p>
        </p:txBody>
      </p:sp>
      <p:pic>
        <p:nvPicPr>
          <p:cNvPr id="10" name="Immagine 9"/>
          <p:cNvPicPr>
            <a:picLocks noChangeAspect="1"/>
          </p:cNvPicPr>
          <p:nvPr userDrawn="1"/>
        </p:nvPicPr>
        <p:blipFill rotWithShape="1">
          <a:blip r:embed="rId2" cstate="print">
            <a:extLst>
              <a:ext uri="{28A0092B-C50C-407E-A947-70E740481C1C}">
                <a14:useLocalDpi xmlns:a14="http://schemas.microsoft.com/office/drawing/2010/main" val="0"/>
              </a:ext>
            </a:extLst>
          </a:blip>
          <a:srcRect l="7628"/>
          <a:stretch/>
        </p:blipFill>
        <p:spPr>
          <a:xfrm>
            <a:off x="493916" y="5606472"/>
            <a:ext cx="1384915" cy="749879"/>
          </a:xfrm>
          <a:prstGeom prst="rect">
            <a:avLst/>
          </a:prstGeom>
        </p:spPr>
      </p:pic>
      <p:pic>
        <p:nvPicPr>
          <p:cNvPr id="11" name="Immagine 10"/>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4841205" y="5742592"/>
            <a:ext cx="4108465" cy="477638"/>
          </a:xfrm>
          <a:prstGeom prst="rect">
            <a:avLst/>
          </a:prstGeom>
        </p:spPr>
      </p:pic>
    </p:spTree>
    <p:extLst>
      <p:ext uri="{BB962C8B-B14F-4D97-AF65-F5344CB8AC3E}">
        <p14:creationId xmlns:p14="http://schemas.microsoft.com/office/powerpoint/2010/main" val="3590843796"/>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Titolo e contenuto">
    <p:bg>
      <p:bgPr>
        <a:blipFill dpi="0" rotWithShape="0">
          <a:blip r:embed="rId2"/>
          <a:srcRect/>
          <a:stretch>
            <a:fillRect/>
          </a:stretch>
        </a:blipFill>
        <a:effectLst/>
      </p:bgPr>
    </p:bg>
    <p:spTree>
      <p:nvGrpSpPr>
        <p:cNvPr id="1" name=""/>
        <p:cNvGrpSpPr/>
        <p:nvPr/>
      </p:nvGrpSpPr>
      <p:grpSpPr>
        <a:xfrm>
          <a:off x="0" y="0"/>
          <a:ext cx="0" cy="0"/>
          <a:chOff x="0" y="0"/>
          <a:chExt cx="0" cy="0"/>
        </a:xfrm>
      </p:grpSpPr>
      <p:pic>
        <p:nvPicPr>
          <p:cNvPr id="4" name="Immagine 5" descr="LogoCNAO+txt_blu-rosso.png"/>
          <p:cNvPicPr>
            <a:picLocks noChangeAspect="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7364413" y="6478588"/>
            <a:ext cx="1735137" cy="311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Segnaposto piè di pagina 2"/>
          <p:cNvSpPr txBox="1">
            <a:spLocks/>
          </p:cNvSpPr>
          <p:nvPr userDrawn="1"/>
        </p:nvSpPr>
        <p:spPr bwMode="gray">
          <a:xfrm>
            <a:off x="219075" y="6542088"/>
            <a:ext cx="87947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fontAlgn="base" hangingPunct="1">
              <a:spcBef>
                <a:spcPct val="0"/>
              </a:spcBef>
              <a:spcAft>
                <a:spcPct val="0"/>
              </a:spcAft>
              <a:defRPr/>
            </a:pPr>
            <a:r>
              <a:rPr lang="de-DE" altLang="it-IT" sz="1000" smtClean="0">
                <a:solidFill>
                  <a:srgbClr val="000000"/>
                </a:solidFill>
              </a:rPr>
              <a:t>Page </a:t>
            </a:r>
            <a:r>
              <a:rPr lang="de-DE" altLang="it-IT" sz="1000" smtClean="0">
                <a:solidFill>
                  <a:srgbClr val="000000"/>
                </a:solidFill>
                <a:sym typeface="Wingdings" panose="05000000000000000000" pitchFamily="2" charset="2"/>
              </a:rPr>
              <a:t></a:t>
            </a:r>
            <a:r>
              <a:rPr lang="de-DE" altLang="it-IT" sz="1000" smtClean="0">
                <a:solidFill>
                  <a:srgbClr val="000000"/>
                </a:solidFill>
              </a:rPr>
              <a:t> </a:t>
            </a:r>
            <a:fld id="{20CDDEF4-CD1C-48D4-9248-0A1048BDFA55}" type="slidenum">
              <a:rPr lang="de-DE" altLang="it-IT" sz="1000" smtClean="0">
                <a:solidFill>
                  <a:srgbClr val="000000"/>
                </a:solidFill>
              </a:rPr>
              <a:pPr eaLnBrk="1" fontAlgn="base" hangingPunct="1">
                <a:spcBef>
                  <a:spcPct val="0"/>
                </a:spcBef>
                <a:spcAft>
                  <a:spcPct val="0"/>
                </a:spcAft>
                <a:defRPr/>
              </a:pPr>
              <a:t>‹N›</a:t>
            </a:fld>
            <a:endParaRPr lang="de-DE" altLang="it-IT" sz="1000" smtClean="0">
              <a:solidFill>
                <a:srgbClr val="000000"/>
              </a:solidFill>
            </a:endParaRPr>
          </a:p>
        </p:txBody>
      </p:sp>
      <p:sp>
        <p:nvSpPr>
          <p:cNvPr id="6" name="Foliennummernplatzhalter 1"/>
          <p:cNvSpPr txBox="1">
            <a:spLocks/>
          </p:cNvSpPr>
          <p:nvPr userDrawn="1"/>
        </p:nvSpPr>
        <p:spPr>
          <a:xfrm>
            <a:off x="1222375" y="6537325"/>
            <a:ext cx="5221288" cy="252413"/>
          </a:xfrm>
          <a:prstGeom prst="rect">
            <a:avLst/>
          </a:prstGeom>
        </p:spPr>
        <p:txBody>
          <a:bodyPr anchor="ctr"/>
          <a:lstStyle>
            <a:defPPr>
              <a:defRPr lang="de-DE"/>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base">
              <a:spcBef>
                <a:spcPct val="0"/>
              </a:spcBef>
              <a:spcAft>
                <a:spcPct val="0"/>
              </a:spcAft>
              <a:defRPr/>
            </a:pPr>
            <a:r>
              <a:rPr lang="it-IT" sz="900" dirty="0" smtClean="0">
                <a:solidFill>
                  <a:srgbClr val="000000"/>
                </a:solidFill>
              </a:rPr>
              <a:t>International </a:t>
            </a:r>
            <a:r>
              <a:rPr lang="it-IT" sz="900" dirty="0" err="1" smtClean="0">
                <a:solidFill>
                  <a:srgbClr val="000000"/>
                </a:solidFill>
              </a:rPr>
              <a:t>Biophysics</a:t>
            </a:r>
            <a:r>
              <a:rPr lang="it-IT" sz="900" dirty="0" smtClean="0">
                <a:solidFill>
                  <a:srgbClr val="000000"/>
                </a:solidFill>
              </a:rPr>
              <a:t> Collaboration, 20-21 </a:t>
            </a:r>
            <a:r>
              <a:rPr lang="it-IT" sz="900" dirty="0" err="1" smtClean="0">
                <a:solidFill>
                  <a:srgbClr val="000000"/>
                </a:solidFill>
              </a:rPr>
              <a:t>February</a:t>
            </a:r>
            <a:r>
              <a:rPr lang="it-IT" sz="900" dirty="0" smtClean="0">
                <a:solidFill>
                  <a:srgbClr val="000000"/>
                </a:solidFill>
              </a:rPr>
              <a:t> 2020</a:t>
            </a:r>
          </a:p>
        </p:txBody>
      </p:sp>
      <p:cxnSp>
        <p:nvCxnSpPr>
          <p:cNvPr id="7" name="Connettore 1 22"/>
          <p:cNvCxnSpPr/>
          <p:nvPr userDrawn="1"/>
        </p:nvCxnSpPr>
        <p:spPr>
          <a:xfrm>
            <a:off x="0" y="6335713"/>
            <a:ext cx="9144000" cy="0"/>
          </a:xfrm>
          <a:prstGeom prst="line">
            <a:avLst/>
          </a:prstGeom>
          <a:ln w="9525" cap="rnd" cmpd="sng">
            <a:solidFill>
              <a:schemeClr val="accent4">
                <a:lumMod val="65000"/>
                <a:lumOff val="35000"/>
              </a:schemeClr>
            </a:solidFill>
          </a:ln>
          <a:effectLst/>
        </p:spPr>
        <p:style>
          <a:lnRef idx="2">
            <a:schemeClr val="accent1"/>
          </a:lnRef>
          <a:fillRef idx="0">
            <a:schemeClr val="accent1"/>
          </a:fillRef>
          <a:effectRef idx="1">
            <a:schemeClr val="accent1"/>
          </a:effectRef>
          <a:fontRef idx="minor">
            <a:schemeClr val="tx1"/>
          </a:fontRef>
        </p:style>
      </p:cxnSp>
      <p:cxnSp>
        <p:nvCxnSpPr>
          <p:cNvPr id="8" name="Connettore 1 23"/>
          <p:cNvCxnSpPr/>
          <p:nvPr userDrawn="1"/>
        </p:nvCxnSpPr>
        <p:spPr>
          <a:xfrm>
            <a:off x="1119188" y="6627813"/>
            <a:ext cx="0" cy="107950"/>
          </a:xfrm>
          <a:prstGeom prst="line">
            <a:avLst/>
          </a:prstGeom>
          <a:ln w="9525" cap="rnd" cmpd="sng">
            <a:solidFill>
              <a:schemeClr val="tx1"/>
            </a:solidFill>
          </a:ln>
          <a:effectLst/>
        </p:spPr>
        <p:style>
          <a:lnRef idx="2">
            <a:schemeClr val="accent1"/>
          </a:lnRef>
          <a:fillRef idx="0">
            <a:schemeClr val="accent1"/>
          </a:fillRef>
          <a:effectRef idx="1">
            <a:schemeClr val="accent1"/>
          </a:effectRef>
          <a:fontRef idx="minor">
            <a:schemeClr val="tx1"/>
          </a:fontRef>
        </p:style>
      </p:cxnSp>
      <p:pic>
        <p:nvPicPr>
          <p:cNvPr id="9" name="Immagine 10" descr="sistema-sanitario-lombardia.png"/>
          <p:cNvPicPr>
            <a:picLocks noChangeAspect="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5875338" y="6588125"/>
            <a:ext cx="1285875" cy="238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Foliennummernplatzhalter 1"/>
          <p:cNvSpPr txBox="1">
            <a:spLocks/>
          </p:cNvSpPr>
          <p:nvPr userDrawn="1"/>
        </p:nvSpPr>
        <p:spPr>
          <a:xfrm>
            <a:off x="7912100" y="38100"/>
            <a:ext cx="1011238" cy="252413"/>
          </a:xfrm>
          <a:prstGeom prst="rect">
            <a:avLst/>
          </a:prstGeom>
        </p:spPr>
        <p:txBody>
          <a:bodyPr anchor="ctr"/>
          <a:lstStyle>
            <a:defPPr>
              <a:defRPr lang="de-DE"/>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defRPr/>
            </a:pPr>
            <a:r>
              <a:rPr lang="de-DE" sz="1000" b="1" dirty="0" err="1" smtClean="0">
                <a:solidFill>
                  <a:srgbClr val="FFFFFF"/>
                </a:solidFill>
                <a:cs typeface="Calibri"/>
              </a:rPr>
              <a:t>www.cnao.it</a:t>
            </a:r>
            <a:endParaRPr lang="de-DE" sz="1000" b="1" dirty="0">
              <a:solidFill>
                <a:srgbClr val="FFFFFF"/>
              </a:solidFill>
              <a:cs typeface="Calibri"/>
            </a:endParaRPr>
          </a:p>
        </p:txBody>
      </p:sp>
      <p:sp>
        <p:nvSpPr>
          <p:cNvPr id="2" name="Titolo 1"/>
          <p:cNvSpPr>
            <a:spLocks noGrp="1"/>
          </p:cNvSpPr>
          <p:nvPr>
            <p:ph type="title"/>
          </p:nvPr>
        </p:nvSpPr>
        <p:spPr>
          <a:xfrm>
            <a:off x="314325" y="495410"/>
            <a:ext cx="6873875" cy="600075"/>
          </a:xfrm>
        </p:spPr>
        <p:txBody>
          <a:bodyPr/>
          <a:lstStyle/>
          <a:p>
            <a:r>
              <a:rPr lang="it-IT" dirty="0" smtClean="0"/>
              <a:t>Fare clic </a:t>
            </a:r>
            <a:r>
              <a:rPr lang="en-US" noProof="0" dirty="0" smtClean="0"/>
              <a:t>per</a:t>
            </a:r>
            <a:r>
              <a:rPr lang="it-IT" dirty="0" smtClean="0"/>
              <a:t> modificare stile</a:t>
            </a:r>
            <a:endParaRPr lang="it-IT" dirty="0"/>
          </a:p>
        </p:txBody>
      </p:sp>
      <p:sp>
        <p:nvSpPr>
          <p:cNvPr id="13" name="Text Placeholder 12"/>
          <p:cNvSpPr>
            <a:spLocks noGrp="1"/>
          </p:cNvSpPr>
          <p:nvPr>
            <p:ph type="body" sz="quarter" idx="10"/>
          </p:nvPr>
        </p:nvSpPr>
        <p:spPr>
          <a:xfrm>
            <a:off x="314325" y="1695450"/>
            <a:ext cx="8439150" cy="4305300"/>
          </a:xfrm>
        </p:spPr>
        <p:txBody>
          <a:bodyPr/>
          <a:lstStyle>
            <a:lvl1pPr>
              <a:defRPr sz="2800" b="0"/>
            </a:lvl1pPr>
            <a:lvl2pPr>
              <a:defRPr sz="2400"/>
            </a:lvl2pPr>
            <a:lvl3pPr>
              <a:defRPr sz="1800"/>
            </a:lvl3pPr>
            <a:lvl5pPr>
              <a:defRPr sz="1400"/>
            </a:lvl5pPr>
          </a:lstStyle>
          <a:p>
            <a:pPr lvl="0"/>
            <a:r>
              <a:rPr lang="en-US" dirty="0" smtClean="0"/>
              <a:t>Click to edit Master text styles</a:t>
            </a:r>
          </a:p>
          <a:p>
            <a:pPr lvl="1"/>
            <a:r>
              <a:rPr lang="en-US" dirty="0" smtClean="0"/>
              <a:t>Second </a:t>
            </a:r>
            <a:r>
              <a:rPr lang="en-US" noProof="0" dirty="0" smtClean="0"/>
              <a:t>level</a:t>
            </a:r>
          </a:p>
          <a:p>
            <a:pPr lvl="2"/>
            <a:r>
              <a:rPr lang="en-US" dirty="0" smtClean="0"/>
              <a:t>Third level</a:t>
            </a:r>
          </a:p>
          <a:p>
            <a:pPr lvl="3"/>
            <a:r>
              <a:rPr lang="en-US" dirty="0" smtClean="0"/>
              <a:t>Fourth level</a:t>
            </a:r>
          </a:p>
          <a:p>
            <a:pPr lvl="4"/>
            <a:r>
              <a:rPr lang="en-US" dirty="0" smtClean="0"/>
              <a:t>Fifth level</a:t>
            </a:r>
            <a:endParaRPr lang="it-IT" dirty="0"/>
          </a:p>
        </p:txBody>
      </p:sp>
    </p:spTree>
    <p:extLst>
      <p:ext uri="{BB962C8B-B14F-4D97-AF65-F5344CB8AC3E}">
        <p14:creationId xmlns:p14="http://schemas.microsoft.com/office/powerpoint/2010/main" val="3809793239"/>
      </p:ext>
    </p:extLst>
  </p:cSld>
  <p:clrMapOvr>
    <a:masterClrMapping/>
  </p:clrMapOvr>
  <p:transition spd="med">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title">
  <p:cSld name="Titl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685800" y="1122362"/>
            <a:ext cx="7772400" cy="3159003"/>
          </a:xfrm>
        </p:spPr>
        <p:txBody>
          <a:bodyPr anchor="b">
            <a:normAutofit/>
          </a:bodyPr>
          <a:lstStyle>
            <a:lvl1pPr algn="l" defTabSz="914309" rtl="0" eaLnBrk="1" latinLnBrk="0" hangingPunct="1">
              <a:lnSpc>
                <a:spcPct val="85000"/>
              </a:lnSpc>
              <a:spcBef>
                <a:spcPct val="0"/>
              </a:spcBef>
              <a:buNone/>
              <a:defRPr lang="en-US" sz="4000" b="1" kern="1200" spc="-51" baseline="0" dirty="0">
                <a:solidFill>
                  <a:schemeClr val="tx1">
                    <a:lumMod val="85000"/>
                    <a:lumOff val="15000"/>
                  </a:schemeClr>
                </a:solidFill>
                <a:latin typeface="Arial" panose="020B0604020202020204" pitchFamily="34" charset="0"/>
                <a:ea typeface="+mj-ea"/>
                <a:cs typeface="Arial" panose="020B0604020202020204" pitchFamily="34" charset="0"/>
              </a:defRPr>
            </a:lvl1pPr>
          </a:lstStyle>
          <a:p>
            <a:r>
              <a:rPr lang="it-IT" dirty="0" smtClean="0"/>
              <a:t>TITLE</a:t>
            </a:r>
            <a:endParaRPr lang="en-US" dirty="0"/>
          </a:p>
        </p:txBody>
      </p:sp>
      <p:sp>
        <p:nvSpPr>
          <p:cNvPr id="3" name="Subtitle 2"/>
          <p:cNvSpPr>
            <a:spLocks noGrp="1"/>
          </p:cNvSpPr>
          <p:nvPr>
            <p:ph type="subTitle" idx="1" hasCustomPrompt="1"/>
          </p:nvPr>
        </p:nvSpPr>
        <p:spPr>
          <a:xfrm>
            <a:off x="685800" y="4419600"/>
            <a:ext cx="7772400" cy="838200"/>
          </a:xfrm>
        </p:spPr>
        <p:txBody>
          <a:bodyPr vert="horz" lIns="91440" tIns="45720" rIns="91440" bIns="45720" rtlCol="0">
            <a:normAutofit/>
          </a:bodyPr>
          <a:lstStyle>
            <a:lvl1pPr marL="228600" indent="-228600">
              <a:buNone/>
              <a:defRPr lang="en-US" sz="2400" cap="all" spc="200" baseline="0" dirty="0">
                <a:solidFill>
                  <a:schemeClr val="tx2"/>
                </a:solidFill>
                <a:latin typeface="+mj-lt"/>
              </a:defRPr>
            </a:lvl1pPr>
          </a:lstStyle>
          <a:p>
            <a:pPr marL="0" lvl="0" indent="0" defTabSz="914309">
              <a:spcBef>
                <a:spcPts val="1200"/>
              </a:spcBef>
              <a:spcAft>
                <a:spcPts val="200"/>
              </a:spcAft>
              <a:buClr>
                <a:schemeClr val="accent1"/>
              </a:buClr>
              <a:buSzPct val="100000"/>
            </a:pPr>
            <a:r>
              <a:rPr lang="it-IT" dirty="0" smtClean="0"/>
              <a:t>AUTHOR NAME</a:t>
            </a:r>
            <a:endParaRPr lang="en-US" dirty="0"/>
          </a:p>
        </p:txBody>
      </p:sp>
      <p:sp>
        <p:nvSpPr>
          <p:cNvPr id="5" name="Footer Placeholder 4"/>
          <p:cNvSpPr>
            <a:spLocks noGrp="1"/>
          </p:cNvSpPr>
          <p:nvPr>
            <p:ph type="ftr" sz="quarter" idx="11"/>
          </p:nvPr>
        </p:nvSpPr>
        <p:spPr>
          <a:xfrm>
            <a:off x="3028950" y="6432551"/>
            <a:ext cx="3086100" cy="365125"/>
          </a:xfrm>
        </p:spPr>
        <p:txBody>
          <a:bodyPr/>
          <a:lstStyle>
            <a:lvl1pPr>
              <a:defRPr>
                <a:solidFill>
                  <a:schemeClr val="bg1"/>
                </a:solidFill>
              </a:defRPr>
            </a:lvl1pPr>
          </a:lstStyle>
          <a:p>
            <a:endParaRPr lang="it-IT" dirty="0">
              <a:solidFill>
                <a:prstClr val="white"/>
              </a:solidFill>
            </a:endParaRPr>
          </a:p>
        </p:txBody>
      </p:sp>
      <p:pic>
        <p:nvPicPr>
          <p:cNvPr id="7" name="Immagine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533499" y="34621"/>
            <a:ext cx="2077002" cy="1038833"/>
          </a:xfrm>
          <a:prstGeom prst="rect">
            <a:avLst/>
          </a:prstGeom>
        </p:spPr>
      </p:pic>
      <p:pic>
        <p:nvPicPr>
          <p:cNvPr id="8" name="Immagin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2050791" y="5670000"/>
            <a:ext cx="5042417" cy="586217"/>
          </a:xfrm>
          <a:prstGeom prst="rect">
            <a:avLst/>
          </a:prstGeom>
        </p:spPr>
      </p:pic>
    </p:spTree>
    <p:extLst>
      <p:ext uri="{BB962C8B-B14F-4D97-AF65-F5344CB8AC3E}">
        <p14:creationId xmlns:p14="http://schemas.microsoft.com/office/powerpoint/2010/main" val="681847622"/>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Thank you page">
    <p:spTree>
      <p:nvGrpSpPr>
        <p:cNvPr id="1" name=""/>
        <p:cNvGrpSpPr/>
        <p:nvPr/>
      </p:nvGrpSpPr>
      <p:grpSpPr>
        <a:xfrm>
          <a:off x="0" y="0"/>
          <a:ext cx="0" cy="0"/>
          <a:chOff x="0" y="0"/>
          <a:chExt cx="0" cy="0"/>
        </a:xfrm>
      </p:grpSpPr>
      <p:sp>
        <p:nvSpPr>
          <p:cNvPr id="5" name="Title 1"/>
          <p:cNvSpPr>
            <a:spLocks noGrp="1"/>
          </p:cNvSpPr>
          <p:nvPr>
            <p:ph type="ctrTitle" hasCustomPrompt="1"/>
          </p:nvPr>
        </p:nvSpPr>
        <p:spPr>
          <a:xfrm>
            <a:off x="666750" y="1651258"/>
            <a:ext cx="7867650" cy="2673865"/>
          </a:xfrm>
        </p:spPr>
        <p:txBody>
          <a:bodyPr anchor="ctr">
            <a:normAutofit/>
          </a:bodyPr>
          <a:lstStyle>
            <a:lvl1pPr algn="l">
              <a:lnSpc>
                <a:spcPct val="85000"/>
              </a:lnSpc>
              <a:defRPr sz="4000" b="1" spc="-51" baseline="0">
                <a:solidFill>
                  <a:schemeClr val="tx1">
                    <a:lumMod val="85000"/>
                    <a:lumOff val="15000"/>
                  </a:schemeClr>
                </a:solidFill>
                <a:latin typeface="Arial" panose="020B0604020202020204" pitchFamily="34" charset="0"/>
                <a:cs typeface="Arial" panose="020B0604020202020204" pitchFamily="34" charset="0"/>
              </a:defRPr>
            </a:lvl1pPr>
          </a:lstStyle>
          <a:p>
            <a:r>
              <a:rPr lang="it-IT" dirty="0" smtClean="0"/>
              <a:t>THANK YOU</a:t>
            </a:r>
            <a:endParaRPr lang="en-US" dirty="0"/>
          </a:p>
        </p:txBody>
      </p:sp>
      <p:pic>
        <p:nvPicPr>
          <p:cNvPr id="10" name="Immagine 9"/>
          <p:cNvPicPr>
            <a:picLocks noChangeAspect="1"/>
          </p:cNvPicPr>
          <p:nvPr userDrawn="1"/>
        </p:nvPicPr>
        <p:blipFill rotWithShape="1">
          <a:blip r:embed="rId2" cstate="print">
            <a:extLst>
              <a:ext uri="{28A0092B-C50C-407E-A947-70E740481C1C}">
                <a14:useLocalDpi xmlns:a14="http://schemas.microsoft.com/office/drawing/2010/main" val="0"/>
              </a:ext>
            </a:extLst>
          </a:blip>
          <a:srcRect l="7628"/>
          <a:stretch/>
        </p:blipFill>
        <p:spPr>
          <a:xfrm>
            <a:off x="493916" y="5606472"/>
            <a:ext cx="1384915" cy="749879"/>
          </a:xfrm>
          <a:prstGeom prst="rect">
            <a:avLst/>
          </a:prstGeom>
        </p:spPr>
      </p:pic>
      <p:pic>
        <p:nvPicPr>
          <p:cNvPr id="11" name="Immagine 10"/>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4841205" y="5742592"/>
            <a:ext cx="4108465" cy="477638"/>
          </a:xfrm>
          <a:prstGeom prst="rect">
            <a:avLst/>
          </a:prstGeom>
        </p:spPr>
      </p:pic>
    </p:spTree>
    <p:extLst>
      <p:ext uri="{BB962C8B-B14F-4D97-AF65-F5344CB8AC3E}">
        <p14:creationId xmlns:p14="http://schemas.microsoft.com/office/powerpoint/2010/main" val="1336024043"/>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En-têt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431800" y="2515818"/>
            <a:ext cx="8265984" cy="1826363"/>
          </a:xfrm>
        </p:spPr>
        <p:txBody>
          <a:bodyPr tIns="0" bIns="0" anchor="t"/>
          <a:lstStyle>
            <a:lvl1pPr algn="l">
              <a:buNone/>
              <a:defRPr kumimoji="0" lang="en-US" sz="4600" b="1" kern="1200" cap="none" spc="0" baseline="0" dirty="0">
                <a:ln w="12700">
                  <a:solidFill>
                    <a:schemeClr val="tx2">
                      <a:satMod val="155000"/>
                    </a:schemeClr>
                  </a:solidFill>
                  <a:prstDash val="solid"/>
                </a:ln>
                <a:solidFill>
                  <a:schemeClr val="tx1"/>
                </a:solidFill>
                <a:effectLst/>
                <a:latin typeface="+mj-lt"/>
                <a:ea typeface="+mj-ea"/>
                <a:cs typeface="+mj-cs"/>
              </a:defRPr>
            </a:lvl1pPr>
          </a:lstStyle>
          <a:p>
            <a:r>
              <a:rPr lang="en-US"/>
              <a:t>Click to edit Master title style</a:t>
            </a:r>
            <a:endParaRPr lang="en-US" dirty="0"/>
          </a:p>
        </p:txBody>
      </p:sp>
      <p:sp>
        <p:nvSpPr>
          <p:cNvPr id="3" name="Espace réservé du texte 2"/>
          <p:cNvSpPr>
            <a:spLocks noGrp="1"/>
          </p:cNvSpPr>
          <p:nvPr>
            <p:ph type="body" idx="1"/>
          </p:nvPr>
        </p:nvSpPr>
        <p:spPr>
          <a:xfrm>
            <a:off x="431800" y="1329869"/>
            <a:ext cx="6629400" cy="1066688"/>
          </a:xfrm>
        </p:spPr>
        <p:txBody>
          <a:bodyPr lIns="45720" tIns="0" rIns="45720" bIns="0" anchor="b"/>
          <a:lstStyle>
            <a:lvl1pPr marL="0" indent="0" algn="l">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a:t>Click to edit Master text styles</a:t>
            </a:r>
          </a:p>
        </p:txBody>
      </p:sp>
    </p:spTree>
    <p:extLst>
      <p:ext uri="{BB962C8B-B14F-4D97-AF65-F5344CB8AC3E}">
        <p14:creationId xmlns:p14="http://schemas.microsoft.com/office/powerpoint/2010/main" val="2727902767"/>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10.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theme" Target="../theme/theme10.xml"/></Relationships>
</file>

<file path=ppt/slideMasters/_rels/slideMaster11.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theme" Target="../theme/theme11.xml"/></Relationships>
</file>

<file path=ppt/slideMasters/_rels/slideMaster12.xml.rels><?xml version="1.0" encoding="UTF-8" standalone="yes"?>
<Relationships xmlns="http://schemas.openxmlformats.org/package/2006/relationships"><Relationship Id="rId1" Type="http://schemas.openxmlformats.org/officeDocument/2006/relationships/theme" Target="../theme/theme12.xml"/></Relationships>
</file>

<file path=ppt/slideMasters/_rels/slideMaster13.xml.rels><?xml version="1.0" encoding="UTF-8" standalone="yes"?>
<Relationships xmlns="http://schemas.openxmlformats.org/package/2006/relationships"><Relationship Id="rId1" Type="http://schemas.openxmlformats.org/officeDocument/2006/relationships/theme" Target="../theme/theme13.xml"/></Relationships>
</file>

<file path=ppt/slideMasters/_rels/slideMaster1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theme" Target="../theme/theme14.xml"/></Relationships>
</file>

<file path=ppt/slideMasters/_rels/slideMaster15.xml.rels><?xml version="1.0" encoding="UTF-8" standalone="yes"?>
<Relationships xmlns="http://schemas.openxmlformats.org/package/2006/relationships"><Relationship Id="rId1" Type="http://schemas.openxmlformats.org/officeDocument/2006/relationships/theme" Target="../theme/theme15.xml"/></Relationships>
</file>

<file path=ppt/slideMasters/_rels/slideMaster16.xml.rels><?xml version="1.0" encoding="UTF-8" standalone="yes"?>
<Relationships xmlns="http://schemas.openxmlformats.org/package/2006/relationships"><Relationship Id="rId1" Type="http://schemas.openxmlformats.org/officeDocument/2006/relationships/theme" Target="../theme/theme16.xml"/></Relationships>
</file>

<file path=ppt/slideMasters/_rels/slideMaster17.xml.rels><?xml version="1.0" encoding="UTF-8" standalone="yes"?>
<Relationships xmlns="http://schemas.openxmlformats.org/package/2006/relationships"><Relationship Id="rId1" Type="http://schemas.openxmlformats.org/officeDocument/2006/relationships/theme" Target="../theme/theme17.xml"/></Relationships>
</file>

<file path=ppt/slideMasters/_rels/slideMaster18.xml.rels><?xml version="1.0" encoding="UTF-8" standalone="yes"?>
<Relationships xmlns="http://schemas.openxmlformats.org/package/2006/relationships"><Relationship Id="rId1" Type="http://schemas.openxmlformats.org/officeDocument/2006/relationships/theme" Target="../theme/theme18.xml"/></Relationships>
</file>

<file path=ppt/slideMasters/_rels/slideMaster19.xml.rels><?xml version="1.0" encoding="UTF-8" standalone="yes"?>
<Relationships xmlns="http://schemas.openxmlformats.org/package/2006/relationships"><Relationship Id="rId1" Type="http://schemas.openxmlformats.org/officeDocument/2006/relationships/theme" Target="../theme/theme19.xml"/></Relationships>
</file>

<file path=ppt/slideMasters/_rels/slideMaster2.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theme" Target="../theme/theme2.xml"/></Relationships>
</file>

<file path=ppt/slideMasters/_rels/slideMaster20.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theme" Target="../theme/theme20.xml"/></Relationships>
</file>

<file path=ppt/slideMasters/_rels/slideMaster21.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theme" Target="../theme/theme21.xml"/></Relationships>
</file>

<file path=ppt/slideMasters/_rels/slideMaster22.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theme" Target="../theme/theme22.xml"/></Relationships>
</file>

<file path=ppt/slideMasters/_rels/slideMaster2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theme" Target="../theme/theme23.xml"/></Relationships>
</file>

<file path=ppt/slideMasters/_rels/slideMaster2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theme" Target="../theme/theme24.xml"/></Relationships>
</file>

<file path=ppt/slideMasters/_rels/slideMaster2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theme" Target="../theme/theme25.xml"/></Relationships>
</file>

<file path=ppt/slideMasters/_rels/slideMaster26.xml.rels><?xml version="1.0" encoding="UTF-8" standalone="yes"?>
<Relationships xmlns="http://schemas.openxmlformats.org/package/2006/relationships"><Relationship Id="rId1" Type="http://schemas.openxmlformats.org/officeDocument/2006/relationships/theme" Target="../theme/theme26.xml"/></Relationships>
</file>

<file path=ppt/slideMasters/_rels/slideMaster2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theme" Target="../theme/theme27.xml"/></Relationships>
</file>

<file path=ppt/slideMasters/_rels/slideMaster28.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theme" Target="../theme/theme28.xml"/></Relationships>
</file>

<file path=ppt/slideMasters/_rels/slideMaster2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theme" Target="../theme/theme29.xml"/></Relationships>
</file>

<file path=ppt/slideMasters/_rels/slideMaster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theme" Target="../theme/theme3.xml"/><Relationship Id="rId1" Type="http://schemas.openxmlformats.org/officeDocument/2006/relationships/slideLayout" Target="../slideLayouts/slideLayout6.xml"/></Relationships>
</file>

<file path=ppt/slideMasters/_rels/slideMaster30.xml.rels><?xml version="1.0" encoding="UTF-8" standalone="yes"?>
<Relationships xmlns="http://schemas.openxmlformats.org/package/2006/relationships"><Relationship Id="rId3" Type="http://schemas.openxmlformats.org/officeDocument/2006/relationships/theme" Target="../theme/theme30.xml"/><Relationship Id="rId2" Type="http://schemas.openxmlformats.org/officeDocument/2006/relationships/slideLayout" Target="../slideLayouts/slideLayout8.xml"/><Relationship Id="rId1" Type="http://schemas.openxmlformats.org/officeDocument/2006/relationships/slideLayout" Target="../slideLayouts/slideLayout7.xml"/></Relationships>
</file>

<file path=ppt/slideMasters/_rels/slideMaster31.xml.rels><?xml version="1.0" encoding="UTF-8" standalone="yes"?>
<Relationships xmlns="http://schemas.openxmlformats.org/package/2006/relationships"><Relationship Id="rId2" Type="http://schemas.openxmlformats.org/officeDocument/2006/relationships/theme" Target="../theme/theme31.xml"/><Relationship Id="rId1" Type="http://schemas.openxmlformats.org/officeDocument/2006/relationships/slideLayout" Target="../slideLayouts/slideLayout9.xml"/></Relationships>
</file>

<file path=ppt/slideMasters/_rels/slideMaster32.xml.rels><?xml version="1.0" encoding="UTF-8" standalone="yes"?>
<Relationships xmlns="http://schemas.openxmlformats.org/package/2006/relationships"><Relationship Id="rId2" Type="http://schemas.openxmlformats.org/officeDocument/2006/relationships/theme" Target="../theme/theme32.xml"/><Relationship Id="rId1" Type="http://schemas.openxmlformats.org/officeDocument/2006/relationships/slideLayout" Target="../slideLayouts/slideLayout10.xml"/></Relationships>
</file>

<file path=ppt/slideMasters/_rels/slideMaster3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theme" Target="../theme/theme33.xml"/></Relationships>
</file>

<file path=ppt/slideMasters/_rels/slideMaster34.xml.rels><?xml version="1.0" encoding="UTF-8" standalone="yes"?>
<Relationships xmlns="http://schemas.openxmlformats.org/package/2006/relationships"><Relationship Id="rId2" Type="http://schemas.openxmlformats.org/officeDocument/2006/relationships/theme" Target="../theme/theme34.xml"/><Relationship Id="rId1" Type="http://schemas.openxmlformats.org/officeDocument/2006/relationships/slideLayout" Target="../slideLayouts/slideLayout11.xml"/></Relationships>
</file>

<file path=ppt/slideMasters/_rels/slideMaster35.xml.rels><?xml version="1.0" encoding="UTF-8" standalone="yes"?>
<Relationships xmlns="http://schemas.openxmlformats.org/package/2006/relationships"><Relationship Id="rId1" Type="http://schemas.openxmlformats.org/officeDocument/2006/relationships/theme" Target="../theme/theme35.xml"/></Relationships>
</file>

<file path=ppt/slideMasters/_rels/slideMaster3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theme" Target="../theme/theme36.xml"/><Relationship Id="rId1" Type="http://schemas.openxmlformats.org/officeDocument/2006/relationships/slideLayout" Target="../slideLayouts/slideLayout12.xml"/></Relationships>
</file>

<file path=ppt/slideMasters/_rels/slideMaster37.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theme" Target="../theme/theme37.xml"/><Relationship Id="rId1" Type="http://schemas.openxmlformats.org/officeDocument/2006/relationships/slideLayout" Target="../slideLayouts/slideLayout13.xml"/></Relationships>
</file>

<file path=ppt/slideMasters/_rels/slideMaster38.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theme" Target="../theme/theme38.xml"/><Relationship Id="rId1" Type="http://schemas.openxmlformats.org/officeDocument/2006/relationships/slideLayout" Target="../slideLayouts/slideLayout14.xml"/></Relationships>
</file>

<file path=ppt/slideMasters/_rels/slideMaster39.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theme" Target="../theme/theme39.xml"/><Relationship Id="rId1" Type="http://schemas.openxmlformats.org/officeDocument/2006/relationships/slideLayout" Target="../slideLayouts/slideLayout15.xml"/></Relationships>
</file>

<file path=ppt/slideMasters/_rels/slideMaster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theme" Target="../theme/theme4.xml"/></Relationships>
</file>

<file path=ppt/slideMasters/_rels/slideMaster40.xml.rels><?xml version="1.0" encoding="UTF-8" standalone="yes"?>
<Relationships xmlns="http://schemas.openxmlformats.org/package/2006/relationships"><Relationship Id="rId2" Type="http://schemas.openxmlformats.org/officeDocument/2006/relationships/theme" Target="../theme/theme40.xml"/><Relationship Id="rId1" Type="http://schemas.openxmlformats.org/officeDocument/2006/relationships/slideLayout" Target="../slideLayouts/slideLayout16.xml"/></Relationships>
</file>

<file path=ppt/slideMasters/_rels/slideMaster41.xml.rels><?xml version="1.0" encoding="UTF-8" standalone="yes"?>
<Relationships xmlns="http://schemas.openxmlformats.org/package/2006/relationships"><Relationship Id="rId2" Type="http://schemas.openxmlformats.org/officeDocument/2006/relationships/theme" Target="../theme/theme41.xml"/><Relationship Id="rId1" Type="http://schemas.openxmlformats.org/officeDocument/2006/relationships/slideLayout" Target="../slideLayouts/slideLayout17.xml"/></Relationships>
</file>

<file path=ppt/slideMasters/_rels/slideMaster4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theme" Target="../theme/theme42.xml"/><Relationship Id="rId1" Type="http://schemas.openxmlformats.org/officeDocument/2006/relationships/slideLayout" Target="../slideLayouts/slideLayout18.xml"/></Relationships>
</file>

<file path=ppt/slideMasters/_rels/slideMaster4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theme" Target="../theme/theme43.xml"/><Relationship Id="rId1" Type="http://schemas.openxmlformats.org/officeDocument/2006/relationships/slideLayout" Target="../slideLayouts/slideLayout19.xml"/></Relationships>
</file>

<file path=ppt/slideMasters/_rels/slideMaster44.xml.rels><?xml version="1.0" encoding="UTF-8" standalone="yes"?>
<Relationships xmlns="http://schemas.openxmlformats.org/package/2006/relationships"><Relationship Id="rId1" Type="http://schemas.openxmlformats.org/officeDocument/2006/relationships/theme" Target="../theme/theme44.xml"/></Relationships>
</file>

<file path=ppt/slideMasters/_rels/slideMaster45.xml.rels><?xml version="1.0" encoding="UTF-8" standalone="yes"?>
<Relationships xmlns="http://schemas.openxmlformats.org/package/2006/relationships"><Relationship Id="rId2" Type="http://schemas.openxmlformats.org/officeDocument/2006/relationships/theme" Target="../theme/theme45.xml"/><Relationship Id="rId1" Type="http://schemas.openxmlformats.org/officeDocument/2006/relationships/slideLayout" Target="../slideLayouts/slideLayout20.xml"/></Relationships>
</file>

<file path=ppt/slideMasters/_rels/slideMaster4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theme" Target="../theme/theme46.xml"/><Relationship Id="rId1" Type="http://schemas.openxmlformats.org/officeDocument/2006/relationships/slideLayout" Target="../slideLayouts/slideLayout21.xml"/></Relationships>
</file>

<file path=ppt/slideMasters/_rels/slideMaster47.xml.rels><?xml version="1.0" encoding="UTF-8" standalone="yes"?>
<Relationships xmlns="http://schemas.openxmlformats.org/package/2006/relationships"><Relationship Id="rId2" Type="http://schemas.openxmlformats.org/officeDocument/2006/relationships/theme" Target="../theme/theme47.xml"/><Relationship Id="rId1" Type="http://schemas.openxmlformats.org/officeDocument/2006/relationships/slideLayout" Target="../slideLayouts/slideLayout22.xml"/></Relationships>
</file>

<file path=ppt/slideMasters/_rels/slideMaster48.xml.rels><?xml version="1.0" encoding="UTF-8" standalone="yes"?>
<Relationships xmlns="http://schemas.openxmlformats.org/package/2006/relationships"><Relationship Id="rId2" Type="http://schemas.openxmlformats.org/officeDocument/2006/relationships/theme" Target="../theme/theme48.xml"/><Relationship Id="rId1" Type="http://schemas.openxmlformats.org/officeDocument/2006/relationships/slideLayout" Target="../slideLayouts/slideLayout23.xml"/></Relationships>
</file>

<file path=ppt/slideMasters/_rels/slideMaster49.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theme" Target="../theme/theme49.xml"/><Relationship Id="rId1" Type="http://schemas.openxmlformats.org/officeDocument/2006/relationships/slideLayout" Target="../slideLayouts/slideLayout24.xml"/></Relationships>
</file>

<file path=ppt/slideMasters/_rels/slideMaster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theme" Target="../theme/theme5.xml"/></Relationships>
</file>

<file path=ppt/slideMasters/_rels/slideMaster50.xml.rels><?xml version="1.0" encoding="UTF-8" standalone="yes"?>
<Relationships xmlns="http://schemas.openxmlformats.org/package/2006/relationships"><Relationship Id="rId2" Type="http://schemas.openxmlformats.org/officeDocument/2006/relationships/theme" Target="../theme/theme50.xml"/><Relationship Id="rId1" Type="http://schemas.openxmlformats.org/officeDocument/2006/relationships/slideLayout" Target="../slideLayouts/slideLayout25.xml"/></Relationships>
</file>

<file path=ppt/slideMasters/_rels/slideMaster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theme" Target="../theme/theme6.xml"/></Relationships>
</file>

<file path=ppt/slideMasters/_rels/slideMaster7.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theme" Target="../theme/theme7.xml"/></Relationships>
</file>

<file path=ppt/slideMasters/_rels/slideMaster8.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theme" Target="../theme/theme8.xml"/></Relationships>
</file>

<file path=ppt/slideMasters/_rels/slideMaster9.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theme" Target="../theme/theme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it-IT" smtClean="0"/>
              <a:t>Fare clic per modificare lo stile del titolo</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it-IT" dirty="0" smtClean="0"/>
              <a:t>Fare clic per modificare stili del testo dello schema</a:t>
            </a:r>
          </a:p>
          <a:p>
            <a:pPr lvl="1"/>
            <a:r>
              <a:rPr lang="it-IT" dirty="0" smtClean="0"/>
              <a:t>Secondo livello</a:t>
            </a:r>
          </a:p>
          <a:p>
            <a:pPr lvl="2"/>
            <a:r>
              <a:rPr lang="it-IT" dirty="0" smtClean="0"/>
              <a:t>Terzo livello</a:t>
            </a:r>
          </a:p>
          <a:p>
            <a:pPr lvl="3"/>
            <a:r>
              <a:rPr lang="it-IT" dirty="0" smtClean="0"/>
              <a:t>Quarto livello</a:t>
            </a:r>
          </a:p>
          <a:p>
            <a:pPr lvl="4"/>
            <a:r>
              <a:rPr lang="it-IT" dirty="0" smtClean="0"/>
              <a:t>Quinto livello</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it-IT" smtClean="0"/>
              <a:t>28/03/2022</a:t>
            </a:r>
            <a:endParaRPr lang="it-IT"/>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it-IT"/>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51F2E69-F918-4664-80AD-83D9A825D66E}" type="slidenum">
              <a:rPr lang="it-IT" smtClean="0"/>
              <a:t>‹N›</a:t>
            </a:fld>
            <a:endParaRPr lang="it-IT"/>
          </a:p>
        </p:txBody>
      </p:sp>
      <p:sp>
        <p:nvSpPr>
          <p:cNvPr id="7" name="Rectangle 6"/>
          <p:cNvSpPr/>
          <p:nvPr userDrawn="1"/>
        </p:nvSpPr>
        <p:spPr>
          <a:xfrm>
            <a:off x="1" y="6400800"/>
            <a:ext cx="9143999" cy="457200"/>
          </a:xfrm>
          <a:prstGeom prst="rect">
            <a:avLst/>
          </a:prstGeom>
          <a:solidFill>
            <a:srgbClr val="67C9FA"/>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8"/>
          <p:cNvSpPr/>
          <p:nvPr userDrawn="1"/>
        </p:nvSpPr>
        <p:spPr>
          <a:xfrm>
            <a:off x="7" y="6334316"/>
            <a:ext cx="9144000" cy="65998"/>
          </a:xfrm>
          <a:prstGeom prst="rect">
            <a:avLst/>
          </a:prstGeom>
          <a:solidFill>
            <a:srgbClr val="808080"/>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Date Placeholder 3"/>
          <p:cNvSpPr txBox="1">
            <a:spLocks/>
          </p:cNvSpPr>
          <p:nvPr userDrawn="1"/>
        </p:nvSpPr>
        <p:spPr>
          <a:xfrm>
            <a:off x="-3019425" y="5694362"/>
            <a:ext cx="2472271" cy="365125"/>
          </a:xfrm>
          <a:prstGeom prst="rect">
            <a:avLst/>
          </a:prstGeom>
        </p:spPr>
        <p:txBody>
          <a:bodyPr vert="horz" lIns="91440" tIns="45720" rIns="91440" bIns="45720" rtlCol="0" anchor="ctr"/>
          <a:lstStyle>
            <a:defPPr>
              <a:defRPr lang="it-IT"/>
            </a:defPPr>
            <a:lvl1pPr marL="0" algn="l" defTabSz="914400" rtl="0" eaLnBrk="1" latinLnBrk="0" hangingPunct="1">
              <a:defRPr sz="900" kern="1200">
                <a:solidFill>
                  <a:srgbClr val="FFFFFF"/>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47F50668-7C7A-4E04-AF8E-2281C5E456CB}" type="datetime1">
              <a:rPr lang="it-IT" smtClean="0"/>
              <a:pPr/>
              <a:t>03/04/2022</a:t>
            </a:fld>
            <a:endParaRPr lang="it-IT" dirty="0"/>
          </a:p>
        </p:txBody>
      </p:sp>
      <p:sp>
        <p:nvSpPr>
          <p:cNvPr id="10" name="Rectangle 8"/>
          <p:cNvSpPr/>
          <p:nvPr userDrawn="1"/>
        </p:nvSpPr>
        <p:spPr>
          <a:xfrm>
            <a:off x="-1" y="6305866"/>
            <a:ext cx="9144000" cy="36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Slide Number Placeholder 4"/>
          <p:cNvSpPr txBox="1">
            <a:spLocks/>
          </p:cNvSpPr>
          <p:nvPr userDrawn="1"/>
        </p:nvSpPr>
        <p:spPr>
          <a:xfrm>
            <a:off x="-2170488" y="5125748"/>
            <a:ext cx="1312025" cy="365125"/>
          </a:xfrm>
          <a:prstGeom prst="rect">
            <a:avLst/>
          </a:prstGeom>
        </p:spPr>
        <p:txBody>
          <a:bodyPr anchor="ctr"/>
          <a:lstStyle>
            <a:defPPr>
              <a:defRPr lang="it-IT"/>
            </a:defPPr>
            <a:lvl1pPr marL="0" algn="ctr" defTabSz="914309" rtl="0" eaLnBrk="1" latinLnBrk="0" hangingPunct="1">
              <a:defRPr lang="it-IT" sz="900" kern="1200" cap="all" baseline="0" smtClean="0">
                <a:solidFill>
                  <a:srgbClr val="FFFFFF"/>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E41927E-02D3-48FC-A7AE-9ADDEF39952D}" type="slidenum">
              <a:rPr lang="it-IT" smtClean="0"/>
              <a:t>‹N›</a:t>
            </a:fld>
            <a:endParaRPr lang="it-IT" dirty="0"/>
          </a:p>
        </p:txBody>
      </p:sp>
    </p:spTree>
    <p:extLst>
      <p:ext uri="{BB962C8B-B14F-4D97-AF65-F5344CB8AC3E}">
        <p14:creationId xmlns:p14="http://schemas.microsoft.com/office/powerpoint/2010/main" val="2092292636"/>
      </p:ext>
    </p:extLst>
  </p:cSld>
  <p:clrMap bg1="lt1" tx1="dk1" bg2="lt2" tx2="dk2" accent1="accent1" accent2="accent2" accent3="accent3" accent4="accent4" accent5="accent5" accent6="accent6" hlink="hlink" folHlink="folHlink"/>
  <p:sldLayoutIdLst>
    <p:sldLayoutId id="2147483661" r:id="rId1"/>
    <p:sldLayoutId id="2147483666" r:id="rId2"/>
    <p:sldLayoutId id="2147483662" r:id="rId3"/>
    <p:sldLayoutId id="2147483664" r:id="rId4"/>
    <p:sldLayoutId id="2147483667" r:id="rId5"/>
  </p:sldLayoutIdLst>
  <p:timing>
    <p:tnLst>
      <p:par>
        <p:cTn id="1" dur="indefinite" restart="never" nodeType="tmRoot"/>
      </p:par>
    </p:tnLst>
  </p:timing>
  <p:hf hdr="0" ft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reserve="1">
  <p:cSld>
    <p:bg bwMode="gray">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026" name="Rectangle 5"/>
          <p:cNvSpPr>
            <a:spLocks noChangeArrowheads="1"/>
          </p:cNvSpPr>
          <p:nvPr/>
        </p:nvSpPr>
        <p:spPr bwMode="gray">
          <a:xfrm>
            <a:off x="2162175" y="6408738"/>
            <a:ext cx="478472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algn="ctr" eaLnBrk="1" fontAlgn="base" hangingPunct="1">
              <a:spcBef>
                <a:spcPct val="0"/>
              </a:spcBef>
              <a:spcAft>
                <a:spcPct val="0"/>
              </a:spcAft>
              <a:defRPr/>
            </a:pPr>
            <a:endParaRPr lang="it-IT" altLang="it-IT" sz="1000" smtClean="0">
              <a:solidFill>
                <a:srgbClr val="000000"/>
              </a:solidFill>
            </a:endParaRPr>
          </a:p>
        </p:txBody>
      </p:sp>
      <p:sp>
        <p:nvSpPr>
          <p:cNvPr id="11269" name="Rectangle 10"/>
          <p:cNvSpPr>
            <a:spLocks noGrp="1" noChangeArrowheads="1"/>
          </p:cNvSpPr>
          <p:nvPr>
            <p:ph type="ftr" sz="quarter" idx="3"/>
          </p:nvPr>
        </p:nvSpPr>
        <p:spPr bwMode="gray">
          <a:xfrm>
            <a:off x="219075" y="6408738"/>
            <a:ext cx="1343025" cy="247650"/>
          </a:xfrm>
          <a:prstGeom prst="rect">
            <a:avLst/>
          </a:prstGeom>
          <a:noFill/>
          <a:ln>
            <a:noFill/>
          </a:ln>
          <a:extLst/>
        </p:spPr>
        <p:txBody>
          <a:bodyPr vert="horz" wrap="square" lIns="91440" tIns="45720" rIns="91440" bIns="45720" numCol="1" anchor="t" anchorCtr="0" compatLnSpc="1">
            <a:prstTxWarp prst="textNoShape">
              <a:avLst/>
            </a:prstTxWarp>
          </a:bodyPr>
          <a:lstStyle>
            <a:lvl1pPr eaLnBrk="1" hangingPunct="1">
              <a:defRPr sz="1000">
                <a:solidFill>
                  <a:srgbClr val="000000"/>
                </a:solidFill>
              </a:defRPr>
            </a:lvl1pPr>
          </a:lstStyle>
          <a:p>
            <a:pPr fontAlgn="base">
              <a:spcBef>
                <a:spcPct val="0"/>
              </a:spcBef>
              <a:spcAft>
                <a:spcPct val="0"/>
              </a:spcAft>
              <a:defRPr/>
            </a:pPr>
            <a:endParaRPr lang="de-DE" altLang="it-IT"/>
          </a:p>
        </p:txBody>
      </p:sp>
      <p:sp>
        <p:nvSpPr>
          <p:cNvPr id="520196" name="Rectangle 12"/>
          <p:cNvSpPr>
            <a:spLocks noGrp="1" noChangeArrowheads="1"/>
          </p:cNvSpPr>
          <p:nvPr>
            <p:ph type="body" idx="1"/>
          </p:nvPr>
        </p:nvSpPr>
        <p:spPr bwMode="gray">
          <a:xfrm>
            <a:off x="314325" y="1614488"/>
            <a:ext cx="8524875" cy="439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endParaRPr lang="de-DE" altLang="it-IT" smtClean="0"/>
          </a:p>
        </p:txBody>
      </p:sp>
      <p:sp>
        <p:nvSpPr>
          <p:cNvPr id="520197" name="Rectangle 7"/>
          <p:cNvSpPr>
            <a:spLocks noGrp="1" noChangeArrowheads="1"/>
          </p:cNvSpPr>
          <p:nvPr>
            <p:ph type="title"/>
          </p:nvPr>
        </p:nvSpPr>
        <p:spPr bwMode="gray">
          <a:xfrm>
            <a:off x="314325" y="300038"/>
            <a:ext cx="687387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prstTxWarp prst="textNoShape">
              <a:avLst/>
            </a:prstTxWarp>
          </a:bodyPr>
          <a:lstStyle/>
          <a:p>
            <a:pPr lvl="0"/>
            <a:endParaRPr lang="de-DE" altLang="it-IT" smtClean="0"/>
          </a:p>
        </p:txBody>
      </p:sp>
    </p:spTree>
    <p:extLst>
      <p:ext uri="{BB962C8B-B14F-4D97-AF65-F5344CB8AC3E}">
        <p14:creationId xmlns:p14="http://schemas.microsoft.com/office/powerpoint/2010/main" val="4273665409"/>
      </p:ext>
    </p:extLst>
  </p:cSld>
  <p:clrMap bg1="lt1" tx1="dk1" bg2="lt2" tx2="dk2" accent1="accent1" accent2="accent2" accent3="accent3" accent4="accent4" accent5="accent5" accent6="accent6" hlink="hlink" folHlink="folHlink"/>
  <p:transition spd="med">
    <p:fade/>
  </p:transition>
  <p:hf hdr="0" ftr="0"/>
  <p:txStyles>
    <p:titleStyle>
      <a:lvl1pPr algn="l" rtl="0" eaLnBrk="0" fontAlgn="base" hangingPunct="0">
        <a:lnSpc>
          <a:spcPct val="95000"/>
        </a:lnSpc>
        <a:spcBef>
          <a:spcPct val="0"/>
        </a:spcBef>
        <a:spcAft>
          <a:spcPct val="0"/>
        </a:spcAft>
        <a:defRPr sz="2200" b="1">
          <a:solidFill>
            <a:schemeClr val="tx1"/>
          </a:solidFill>
          <a:latin typeface="+mj-lt"/>
          <a:ea typeface="+mj-ea"/>
          <a:cs typeface="ＭＳ Ｐゴシック" charset="0"/>
        </a:defRPr>
      </a:lvl1pPr>
      <a:lvl2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2pPr>
      <a:lvl3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3pPr>
      <a:lvl4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4pPr>
      <a:lvl5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5pPr>
      <a:lvl6pPr marL="4572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6pPr>
      <a:lvl7pPr marL="9144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7pPr>
      <a:lvl8pPr marL="13716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8pPr>
      <a:lvl9pPr marL="18288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9pPr>
    </p:titleStyle>
    <p:bodyStyle>
      <a:lvl1pPr marL="190500" indent="-190500" algn="l" rtl="0" eaLnBrk="0" fontAlgn="base" hangingPunct="0">
        <a:spcBef>
          <a:spcPct val="60000"/>
        </a:spcBef>
        <a:spcAft>
          <a:spcPct val="0"/>
        </a:spcAft>
        <a:buClr>
          <a:schemeClr val="accent1"/>
        </a:buClr>
        <a:buFont typeface="Wingdings" panose="05000000000000000000" pitchFamily="2" charset="2"/>
        <a:buChar char="§"/>
        <a:defRPr sz="2000" b="1">
          <a:solidFill>
            <a:schemeClr val="tx1"/>
          </a:solidFill>
          <a:latin typeface="+mn-lt"/>
          <a:ea typeface="+mn-ea"/>
          <a:cs typeface="ＭＳ Ｐゴシック" charset="0"/>
        </a:defRPr>
      </a:lvl1pPr>
      <a:lvl2pPr marL="381000" indent="-188913" algn="l" rtl="0" eaLnBrk="0" fontAlgn="base" hangingPunct="0">
        <a:spcBef>
          <a:spcPct val="30000"/>
        </a:spcBef>
        <a:spcAft>
          <a:spcPct val="0"/>
        </a:spcAft>
        <a:buClr>
          <a:schemeClr val="accent1"/>
        </a:buClr>
        <a:buFont typeface="Wingdings" panose="05000000000000000000" pitchFamily="2" charset="2"/>
        <a:buChar char="§"/>
        <a:defRPr>
          <a:solidFill>
            <a:schemeClr val="tx1"/>
          </a:solidFill>
          <a:latin typeface="+mn-lt"/>
          <a:ea typeface="+mn-ea"/>
        </a:defRPr>
      </a:lvl2pPr>
      <a:lvl3pPr marL="561975" indent="-179388" algn="l" rtl="0" eaLnBrk="0" fontAlgn="base" hangingPunct="0">
        <a:spcBef>
          <a:spcPct val="30000"/>
        </a:spcBef>
        <a:spcAft>
          <a:spcPct val="0"/>
        </a:spcAft>
        <a:buClr>
          <a:schemeClr val="accent1"/>
        </a:buClr>
        <a:buFont typeface="Wingdings" panose="05000000000000000000" pitchFamily="2" charset="2"/>
        <a:buChar char="§"/>
        <a:defRPr sz="1600">
          <a:solidFill>
            <a:schemeClr val="tx1"/>
          </a:solidFill>
          <a:latin typeface="+mn-lt"/>
          <a:ea typeface="+mn-ea"/>
        </a:defRPr>
      </a:lvl3pPr>
      <a:lvl4pPr marL="768350" indent="-204788" algn="l" rtl="0" eaLnBrk="0" fontAlgn="base" hangingPunct="0">
        <a:spcBef>
          <a:spcPct val="30000"/>
        </a:spcBef>
        <a:spcAft>
          <a:spcPct val="0"/>
        </a:spcAft>
        <a:buClr>
          <a:schemeClr val="accent1"/>
        </a:buClr>
        <a:buFont typeface="Wingdings" panose="05000000000000000000" pitchFamily="2" charset="2"/>
        <a:buChar char="§"/>
        <a:defRPr sz="1600">
          <a:solidFill>
            <a:schemeClr val="tx1"/>
          </a:solidFill>
          <a:latin typeface="+mn-lt"/>
          <a:ea typeface="+mn-ea"/>
        </a:defRPr>
      </a:lvl4pPr>
      <a:lvl5pPr marL="1050925" indent="-168275" algn="l" rtl="0" eaLnBrk="0" fontAlgn="base" hangingPunct="0">
        <a:spcBef>
          <a:spcPct val="40000"/>
        </a:spcBef>
        <a:spcAft>
          <a:spcPct val="0"/>
        </a:spcAft>
        <a:buClr>
          <a:schemeClr val="accent1"/>
        </a:buClr>
        <a:buFont typeface="Wingdings" panose="05000000000000000000" pitchFamily="2" charset="2"/>
        <a:buChar char="»"/>
        <a:defRPr sz="2000">
          <a:solidFill>
            <a:schemeClr val="tx1"/>
          </a:solidFill>
          <a:latin typeface="+mn-lt"/>
          <a:ea typeface="+mn-ea"/>
        </a:defRPr>
      </a:lvl5pPr>
      <a:lvl6pPr marL="15081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6pPr>
      <a:lvl7pPr marL="19653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7pPr>
      <a:lvl8pPr marL="24225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8pPr>
      <a:lvl9pPr marL="28797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reserve="1">
  <p:cSld>
    <p:bg bwMode="gray">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026" name="Rectangle 5"/>
          <p:cNvSpPr>
            <a:spLocks noChangeArrowheads="1"/>
          </p:cNvSpPr>
          <p:nvPr/>
        </p:nvSpPr>
        <p:spPr bwMode="gray">
          <a:xfrm>
            <a:off x="2162175" y="6408738"/>
            <a:ext cx="478472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algn="ctr" eaLnBrk="1" fontAlgn="base" hangingPunct="1">
              <a:spcBef>
                <a:spcPct val="0"/>
              </a:spcBef>
              <a:spcAft>
                <a:spcPct val="0"/>
              </a:spcAft>
              <a:defRPr/>
            </a:pPr>
            <a:endParaRPr lang="it-IT" altLang="it-IT" sz="1000" smtClean="0">
              <a:solidFill>
                <a:srgbClr val="000000"/>
              </a:solidFill>
            </a:endParaRPr>
          </a:p>
        </p:txBody>
      </p:sp>
      <p:sp>
        <p:nvSpPr>
          <p:cNvPr id="11269" name="Rectangle 10"/>
          <p:cNvSpPr>
            <a:spLocks noGrp="1" noChangeArrowheads="1"/>
          </p:cNvSpPr>
          <p:nvPr>
            <p:ph type="ftr" sz="quarter" idx="3"/>
          </p:nvPr>
        </p:nvSpPr>
        <p:spPr bwMode="gray">
          <a:xfrm>
            <a:off x="219075" y="6408738"/>
            <a:ext cx="1343025" cy="247650"/>
          </a:xfrm>
          <a:prstGeom prst="rect">
            <a:avLst/>
          </a:prstGeom>
          <a:noFill/>
          <a:ln>
            <a:noFill/>
          </a:ln>
          <a:extLst/>
        </p:spPr>
        <p:txBody>
          <a:bodyPr vert="horz" wrap="square" lIns="91440" tIns="45720" rIns="91440" bIns="45720" numCol="1" anchor="t" anchorCtr="0" compatLnSpc="1">
            <a:prstTxWarp prst="textNoShape">
              <a:avLst/>
            </a:prstTxWarp>
          </a:bodyPr>
          <a:lstStyle>
            <a:lvl1pPr eaLnBrk="1" hangingPunct="1">
              <a:defRPr sz="1000">
                <a:solidFill>
                  <a:srgbClr val="000000"/>
                </a:solidFill>
              </a:defRPr>
            </a:lvl1pPr>
          </a:lstStyle>
          <a:p>
            <a:pPr fontAlgn="base">
              <a:spcBef>
                <a:spcPct val="0"/>
              </a:spcBef>
              <a:spcAft>
                <a:spcPct val="0"/>
              </a:spcAft>
              <a:defRPr/>
            </a:pPr>
            <a:endParaRPr lang="de-DE" altLang="it-IT"/>
          </a:p>
        </p:txBody>
      </p:sp>
      <p:sp>
        <p:nvSpPr>
          <p:cNvPr id="110596" name="Rectangle 12"/>
          <p:cNvSpPr>
            <a:spLocks noGrp="1" noChangeArrowheads="1"/>
          </p:cNvSpPr>
          <p:nvPr>
            <p:ph type="body" idx="1"/>
          </p:nvPr>
        </p:nvSpPr>
        <p:spPr bwMode="gray">
          <a:xfrm>
            <a:off x="314325" y="1614488"/>
            <a:ext cx="8524875" cy="439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endParaRPr lang="de-DE" altLang="it-IT" smtClean="0"/>
          </a:p>
        </p:txBody>
      </p:sp>
      <p:sp>
        <p:nvSpPr>
          <p:cNvPr id="110597" name="Rectangle 7"/>
          <p:cNvSpPr>
            <a:spLocks noGrp="1" noChangeArrowheads="1"/>
          </p:cNvSpPr>
          <p:nvPr>
            <p:ph type="title"/>
          </p:nvPr>
        </p:nvSpPr>
        <p:spPr bwMode="gray">
          <a:xfrm>
            <a:off x="314325" y="300038"/>
            <a:ext cx="687387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prstTxWarp prst="textNoShape">
              <a:avLst/>
            </a:prstTxWarp>
          </a:bodyPr>
          <a:lstStyle/>
          <a:p>
            <a:pPr lvl="0"/>
            <a:endParaRPr lang="de-DE" altLang="it-IT" smtClean="0"/>
          </a:p>
        </p:txBody>
      </p:sp>
    </p:spTree>
    <p:extLst>
      <p:ext uri="{BB962C8B-B14F-4D97-AF65-F5344CB8AC3E}">
        <p14:creationId xmlns:p14="http://schemas.microsoft.com/office/powerpoint/2010/main" val="2163241822"/>
      </p:ext>
    </p:extLst>
  </p:cSld>
  <p:clrMap bg1="lt1" tx1="dk1" bg2="lt2" tx2="dk2" accent1="accent1" accent2="accent2" accent3="accent3" accent4="accent4" accent5="accent5" accent6="accent6" hlink="hlink" folHlink="folHlink"/>
  <p:transition spd="med">
    <p:fade/>
  </p:transition>
  <p:hf hdr="0" ftr="0"/>
  <p:txStyles>
    <p:titleStyle>
      <a:lvl1pPr algn="l" rtl="0" eaLnBrk="0" fontAlgn="base" hangingPunct="0">
        <a:lnSpc>
          <a:spcPct val="95000"/>
        </a:lnSpc>
        <a:spcBef>
          <a:spcPct val="0"/>
        </a:spcBef>
        <a:spcAft>
          <a:spcPct val="0"/>
        </a:spcAft>
        <a:defRPr sz="2200" b="1">
          <a:solidFill>
            <a:schemeClr val="tx1"/>
          </a:solidFill>
          <a:latin typeface="+mj-lt"/>
          <a:ea typeface="+mj-ea"/>
          <a:cs typeface="ＭＳ Ｐゴシック" charset="0"/>
        </a:defRPr>
      </a:lvl1pPr>
      <a:lvl2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2pPr>
      <a:lvl3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3pPr>
      <a:lvl4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4pPr>
      <a:lvl5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5pPr>
      <a:lvl6pPr marL="4572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6pPr>
      <a:lvl7pPr marL="9144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7pPr>
      <a:lvl8pPr marL="13716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8pPr>
      <a:lvl9pPr marL="18288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9pPr>
    </p:titleStyle>
    <p:bodyStyle>
      <a:lvl1pPr marL="190500" indent="-190500" algn="l" rtl="0" eaLnBrk="0" fontAlgn="base" hangingPunct="0">
        <a:spcBef>
          <a:spcPct val="60000"/>
        </a:spcBef>
        <a:spcAft>
          <a:spcPct val="0"/>
        </a:spcAft>
        <a:buClr>
          <a:schemeClr val="accent1"/>
        </a:buClr>
        <a:buFont typeface="Wingdings" panose="05000000000000000000" pitchFamily="2" charset="2"/>
        <a:buChar char="§"/>
        <a:defRPr sz="2000" b="1">
          <a:solidFill>
            <a:schemeClr val="tx1"/>
          </a:solidFill>
          <a:latin typeface="+mn-lt"/>
          <a:ea typeface="+mn-ea"/>
          <a:cs typeface="ＭＳ Ｐゴシック" charset="0"/>
        </a:defRPr>
      </a:lvl1pPr>
      <a:lvl2pPr marL="381000" indent="-188913" algn="l" rtl="0" eaLnBrk="0" fontAlgn="base" hangingPunct="0">
        <a:spcBef>
          <a:spcPct val="30000"/>
        </a:spcBef>
        <a:spcAft>
          <a:spcPct val="0"/>
        </a:spcAft>
        <a:buClr>
          <a:schemeClr val="accent1"/>
        </a:buClr>
        <a:buFont typeface="Wingdings" panose="05000000000000000000" pitchFamily="2" charset="2"/>
        <a:buChar char="§"/>
        <a:defRPr>
          <a:solidFill>
            <a:schemeClr val="tx1"/>
          </a:solidFill>
          <a:latin typeface="+mn-lt"/>
          <a:ea typeface="+mn-ea"/>
        </a:defRPr>
      </a:lvl2pPr>
      <a:lvl3pPr marL="561975" indent="-179388" algn="l" rtl="0" eaLnBrk="0" fontAlgn="base" hangingPunct="0">
        <a:spcBef>
          <a:spcPct val="30000"/>
        </a:spcBef>
        <a:spcAft>
          <a:spcPct val="0"/>
        </a:spcAft>
        <a:buClr>
          <a:schemeClr val="accent1"/>
        </a:buClr>
        <a:buFont typeface="Wingdings" panose="05000000000000000000" pitchFamily="2" charset="2"/>
        <a:buChar char="§"/>
        <a:defRPr sz="1600">
          <a:solidFill>
            <a:schemeClr val="tx1"/>
          </a:solidFill>
          <a:latin typeface="+mn-lt"/>
          <a:ea typeface="+mn-ea"/>
        </a:defRPr>
      </a:lvl3pPr>
      <a:lvl4pPr marL="768350" indent="-204788" algn="l" rtl="0" eaLnBrk="0" fontAlgn="base" hangingPunct="0">
        <a:spcBef>
          <a:spcPct val="30000"/>
        </a:spcBef>
        <a:spcAft>
          <a:spcPct val="0"/>
        </a:spcAft>
        <a:buClr>
          <a:schemeClr val="accent1"/>
        </a:buClr>
        <a:buFont typeface="Wingdings" panose="05000000000000000000" pitchFamily="2" charset="2"/>
        <a:buChar char="§"/>
        <a:defRPr sz="1600">
          <a:solidFill>
            <a:schemeClr val="tx1"/>
          </a:solidFill>
          <a:latin typeface="+mn-lt"/>
          <a:ea typeface="+mn-ea"/>
        </a:defRPr>
      </a:lvl4pPr>
      <a:lvl5pPr marL="1050925" indent="-168275" algn="l" rtl="0" eaLnBrk="0" fontAlgn="base" hangingPunct="0">
        <a:spcBef>
          <a:spcPct val="40000"/>
        </a:spcBef>
        <a:spcAft>
          <a:spcPct val="0"/>
        </a:spcAft>
        <a:buClr>
          <a:schemeClr val="accent1"/>
        </a:buClr>
        <a:buFont typeface="Wingdings" panose="05000000000000000000" pitchFamily="2" charset="2"/>
        <a:buChar char="»"/>
        <a:defRPr sz="2000">
          <a:solidFill>
            <a:schemeClr val="tx1"/>
          </a:solidFill>
          <a:latin typeface="+mn-lt"/>
          <a:ea typeface="+mn-ea"/>
        </a:defRPr>
      </a:lvl5pPr>
      <a:lvl6pPr marL="15081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6pPr>
      <a:lvl7pPr marL="19653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7pPr>
      <a:lvl8pPr marL="24225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8pPr>
      <a:lvl9pPr marL="28797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2.xml><?xml version="1.0" encoding="utf-8"?>
<p:sldMaster xmlns:a="http://schemas.openxmlformats.org/drawingml/2006/main" xmlns:r="http://schemas.openxmlformats.org/officeDocument/2006/relationships" xmlns:p="http://schemas.openxmlformats.org/presentationml/2006/main" preserve="1">
  <p:cSld>
    <p:bg bwMode="gray">
      <p:bgPr>
        <a:solidFill>
          <a:schemeClr val="bg1"/>
        </a:solidFill>
        <a:effectLst/>
      </p:bgPr>
    </p:bg>
    <p:spTree>
      <p:nvGrpSpPr>
        <p:cNvPr id="1" name=""/>
        <p:cNvGrpSpPr/>
        <p:nvPr/>
      </p:nvGrpSpPr>
      <p:grpSpPr>
        <a:xfrm>
          <a:off x="0" y="0"/>
          <a:ext cx="0" cy="0"/>
          <a:chOff x="0" y="0"/>
          <a:chExt cx="0" cy="0"/>
        </a:xfrm>
      </p:grpSpPr>
      <p:sp>
        <p:nvSpPr>
          <p:cNvPr id="1026" name="Rectangle 5"/>
          <p:cNvSpPr>
            <a:spLocks noChangeArrowheads="1"/>
          </p:cNvSpPr>
          <p:nvPr/>
        </p:nvSpPr>
        <p:spPr bwMode="gray">
          <a:xfrm>
            <a:off x="2162175" y="6408738"/>
            <a:ext cx="478472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algn="ctr" eaLnBrk="1" fontAlgn="base" hangingPunct="1">
              <a:spcBef>
                <a:spcPct val="0"/>
              </a:spcBef>
              <a:spcAft>
                <a:spcPct val="0"/>
              </a:spcAft>
              <a:defRPr/>
            </a:pPr>
            <a:endParaRPr lang="it-IT" altLang="it-IT" sz="1000" smtClean="0">
              <a:solidFill>
                <a:srgbClr val="000000"/>
              </a:solidFill>
              <a:cs typeface="Arial" panose="020B0604020202020204" pitchFamily="34" charset="0"/>
            </a:endParaRPr>
          </a:p>
        </p:txBody>
      </p:sp>
      <p:sp>
        <p:nvSpPr>
          <p:cNvPr id="11269" name="Rectangle 10"/>
          <p:cNvSpPr>
            <a:spLocks noGrp="1" noChangeArrowheads="1"/>
          </p:cNvSpPr>
          <p:nvPr>
            <p:ph type="ftr" sz="quarter" idx="3"/>
          </p:nvPr>
        </p:nvSpPr>
        <p:spPr bwMode="gray">
          <a:xfrm>
            <a:off x="219075" y="6408738"/>
            <a:ext cx="1343025" cy="247650"/>
          </a:xfrm>
          <a:prstGeom prst="rect">
            <a:avLst/>
          </a:prstGeom>
          <a:noFill/>
          <a:ln>
            <a:noFill/>
          </a:ln>
          <a:extLst/>
        </p:spPr>
        <p:txBody>
          <a:bodyPr vert="horz" wrap="square" lIns="91440" tIns="45720" rIns="91440" bIns="45720" numCol="1" anchor="t" anchorCtr="0" compatLnSpc="1">
            <a:prstTxWarp prst="textNoShape">
              <a:avLst/>
            </a:prstTxWarp>
          </a:bodyPr>
          <a:lstStyle>
            <a:lvl1pPr eaLnBrk="1" hangingPunct="1">
              <a:defRPr sz="1000">
                <a:cs typeface="Arial" panose="020B0604020202020204" pitchFamily="34" charset="0"/>
              </a:defRPr>
            </a:lvl1pPr>
          </a:lstStyle>
          <a:p>
            <a:pPr fontAlgn="base">
              <a:spcBef>
                <a:spcPct val="0"/>
              </a:spcBef>
              <a:spcAft>
                <a:spcPct val="0"/>
              </a:spcAft>
              <a:defRPr/>
            </a:pPr>
            <a:endParaRPr lang="de-DE" altLang="it-IT">
              <a:solidFill>
                <a:srgbClr val="000000"/>
              </a:solidFill>
            </a:endParaRPr>
          </a:p>
        </p:txBody>
      </p:sp>
      <p:sp>
        <p:nvSpPr>
          <p:cNvPr id="1028" name="Rectangle 12"/>
          <p:cNvSpPr>
            <a:spLocks noGrp="1" noChangeArrowheads="1"/>
          </p:cNvSpPr>
          <p:nvPr>
            <p:ph type="body" idx="1"/>
          </p:nvPr>
        </p:nvSpPr>
        <p:spPr bwMode="gray">
          <a:xfrm>
            <a:off x="314325" y="1614488"/>
            <a:ext cx="8524875" cy="439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endParaRPr lang="de-DE" altLang="it-IT" smtClean="0"/>
          </a:p>
        </p:txBody>
      </p:sp>
      <p:sp>
        <p:nvSpPr>
          <p:cNvPr id="1029" name="Rectangle 7"/>
          <p:cNvSpPr>
            <a:spLocks noGrp="1" noChangeArrowheads="1"/>
          </p:cNvSpPr>
          <p:nvPr>
            <p:ph type="title"/>
          </p:nvPr>
        </p:nvSpPr>
        <p:spPr bwMode="gray">
          <a:xfrm>
            <a:off x="314325" y="300038"/>
            <a:ext cx="687387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prstTxWarp prst="textNoShape">
              <a:avLst/>
            </a:prstTxWarp>
          </a:bodyPr>
          <a:lstStyle/>
          <a:p>
            <a:pPr lvl="0"/>
            <a:endParaRPr lang="de-DE" altLang="it-IT" smtClean="0"/>
          </a:p>
        </p:txBody>
      </p:sp>
    </p:spTree>
    <p:extLst>
      <p:ext uri="{BB962C8B-B14F-4D97-AF65-F5344CB8AC3E}">
        <p14:creationId xmlns:p14="http://schemas.microsoft.com/office/powerpoint/2010/main" val="2580104438"/>
      </p:ext>
    </p:extLst>
  </p:cSld>
  <p:clrMap bg1="lt1" tx1="dk1" bg2="lt2" tx2="dk2" accent1="accent1" accent2="accent2" accent3="accent3" accent4="accent4" accent5="accent5" accent6="accent6" hlink="hlink" folHlink="folHlink"/>
  <p:transition spd="med">
    <p:fade/>
  </p:transition>
  <p:hf hdr="0" ftr="0"/>
  <p:txStyles>
    <p:titleStyle>
      <a:lvl1pPr algn="l" rtl="0" eaLnBrk="0" fontAlgn="base" hangingPunct="0">
        <a:lnSpc>
          <a:spcPct val="95000"/>
        </a:lnSpc>
        <a:spcBef>
          <a:spcPct val="0"/>
        </a:spcBef>
        <a:spcAft>
          <a:spcPct val="0"/>
        </a:spcAft>
        <a:defRPr sz="2200" b="1">
          <a:solidFill>
            <a:schemeClr val="tx1"/>
          </a:solidFill>
          <a:latin typeface="+mj-lt"/>
          <a:ea typeface="+mj-ea"/>
          <a:cs typeface="ＭＳ Ｐゴシック" charset="0"/>
        </a:defRPr>
      </a:lvl1pPr>
      <a:lvl2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2pPr>
      <a:lvl3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3pPr>
      <a:lvl4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4pPr>
      <a:lvl5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5pPr>
      <a:lvl6pPr marL="4572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6pPr>
      <a:lvl7pPr marL="9144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7pPr>
      <a:lvl8pPr marL="13716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8pPr>
      <a:lvl9pPr marL="18288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9pPr>
    </p:titleStyle>
    <p:bodyStyle>
      <a:lvl1pPr marL="190500" indent="-190500" algn="l" rtl="0" eaLnBrk="0" fontAlgn="base" hangingPunct="0">
        <a:spcBef>
          <a:spcPct val="60000"/>
        </a:spcBef>
        <a:spcAft>
          <a:spcPct val="0"/>
        </a:spcAft>
        <a:buClr>
          <a:schemeClr val="accent1"/>
        </a:buClr>
        <a:buFont typeface="Wingdings" panose="05000000000000000000" pitchFamily="2" charset="2"/>
        <a:buChar char="§"/>
        <a:defRPr sz="2000" b="1">
          <a:solidFill>
            <a:schemeClr val="tx1"/>
          </a:solidFill>
          <a:latin typeface="+mn-lt"/>
          <a:ea typeface="+mn-ea"/>
          <a:cs typeface="ＭＳ Ｐゴシック" charset="0"/>
        </a:defRPr>
      </a:lvl1pPr>
      <a:lvl2pPr marL="381000" indent="-188913" algn="l" rtl="0" eaLnBrk="0" fontAlgn="base" hangingPunct="0">
        <a:spcBef>
          <a:spcPct val="30000"/>
        </a:spcBef>
        <a:spcAft>
          <a:spcPct val="0"/>
        </a:spcAft>
        <a:buClr>
          <a:schemeClr val="accent1"/>
        </a:buClr>
        <a:buFont typeface="Wingdings" panose="05000000000000000000" pitchFamily="2" charset="2"/>
        <a:buChar char="§"/>
        <a:defRPr>
          <a:solidFill>
            <a:schemeClr val="tx1"/>
          </a:solidFill>
          <a:latin typeface="+mn-lt"/>
          <a:ea typeface="+mn-ea"/>
        </a:defRPr>
      </a:lvl2pPr>
      <a:lvl3pPr marL="561975" indent="-179388" algn="l" rtl="0" eaLnBrk="0" fontAlgn="base" hangingPunct="0">
        <a:spcBef>
          <a:spcPct val="30000"/>
        </a:spcBef>
        <a:spcAft>
          <a:spcPct val="0"/>
        </a:spcAft>
        <a:buClr>
          <a:schemeClr val="accent1"/>
        </a:buClr>
        <a:buFont typeface="Wingdings" panose="05000000000000000000" pitchFamily="2" charset="2"/>
        <a:buChar char="§"/>
        <a:defRPr sz="1600">
          <a:solidFill>
            <a:schemeClr val="tx1"/>
          </a:solidFill>
          <a:latin typeface="+mn-lt"/>
          <a:ea typeface="+mn-ea"/>
        </a:defRPr>
      </a:lvl3pPr>
      <a:lvl4pPr marL="768350" indent="-204788" algn="l" rtl="0" eaLnBrk="0" fontAlgn="base" hangingPunct="0">
        <a:spcBef>
          <a:spcPct val="30000"/>
        </a:spcBef>
        <a:spcAft>
          <a:spcPct val="0"/>
        </a:spcAft>
        <a:buClr>
          <a:schemeClr val="accent1"/>
        </a:buClr>
        <a:buFont typeface="Wingdings" panose="05000000000000000000" pitchFamily="2" charset="2"/>
        <a:buChar char="§"/>
        <a:defRPr sz="1600">
          <a:solidFill>
            <a:schemeClr val="tx1"/>
          </a:solidFill>
          <a:latin typeface="+mn-lt"/>
          <a:ea typeface="+mn-ea"/>
        </a:defRPr>
      </a:lvl4pPr>
      <a:lvl5pPr marL="1050925" indent="-168275" algn="l" rtl="0" eaLnBrk="0" fontAlgn="base" hangingPunct="0">
        <a:spcBef>
          <a:spcPct val="40000"/>
        </a:spcBef>
        <a:spcAft>
          <a:spcPct val="0"/>
        </a:spcAft>
        <a:buClr>
          <a:schemeClr val="accent1"/>
        </a:buClr>
        <a:buFont typeface="Wingdings" panose="05000000000000000000" pitchFamily="2" charset="2"/>
        <a:buChar char="»"/>
        <a:defRPr sz="2000">
          <a:solidFill>
            <a:schemeClr val="tx1"/>
          </a:solidFill>
          <a:latin typeface="+mn-lt"/>
          <a:ea typeface="+mn-ea"/>
        </a:defRPr>
      </a:lvl5pPr>
      <a:lvl6pPr marL="15081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6pPr>
      <a:lvl7pPr marL="19653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7pPr>
      <a:lvl8pPr marL="24225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8pPr>
      <a:lvl9pPr marL="28797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3.xml><?xml version="1.0" encoding="utf-8"?>
<p:sldMaster xmlns:a="http://schemas.openxmlformats.org/drawingml/2006/main" xmlns:r="http://schemas.openxmlformats.org/officeDocument/2006/relationships" xmlns:p="http://schemas.openxmlformats.org/presentationml/2006/main" preserve="1">
  <p:cSld>
    <p:bg bwMode="gray">
      <p:bgPr>
        <a:solidFill>
          <a:schemeClr val="bg1"/>
        </a:solidFill>
        <a:effectLst/>
      </p:bgPr>
    </p:bg>
    <p:spTree>
      <p:nvGrpSpPr>
        <p:cNvPr id="1" name=""/>
        <p:cNvGrpSpPr/>
        <p:nvPr/>
      </p:nvGrpSpPr>
      <p:grpSpPr>
        <a:xfrm>
          <a:off x="0" y="0"/>
          <a:ext cx="0" cy="0"/>
          <a:chOff x="0" y="0"/>
          <a:chExt cx="0" cy="0"/>
        </a:xfrm>
      </p:grpSpPr>
      <p:sp>
        <p:nvSpPr>
          <p:cNvPr id="1026" name="Rectangle 5"/>
          <p:cNvSpPr>
            <a:spLocks noChangeArrowheads="1"/>
          </p:cNvSpPr>
          <p:nvPr/>
        </p:nvSpPr>
        <p:spPr bwMode="gray">
          <a:xfrm>
            <a:off x="2162175" y="6408738"/>
            <a:ext cx="478472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algn="ctr" eaLnBrk="1" fontAlgn="base" hangingPunct="1">
              <a:spcBef>
                <a:spcPct val="0"/>
              </a:spcBef>
              <a:spcAft>
                <a:spcPct val="0"/>
              </a:spcAft>
              <a:defRPr/>
            </a:pPr>
            <a:endParaRPr lang="it-IT" altLang="it-IT" sz="1000" smtClean="0">
              <a:solidFill>
                <a:srgbClr val="000000"/>
              </a:solidFill>
              <a:cs typeface="Arial" panose="020B0604020202020204" pitchFamily="34" charset="0"/>
            </a:endParaRPr>
          </a:p>
        </p:txBody>
      </p:sp>
      <p:sp>
        <p:nvSpPr>
          <p:cNvPr id="11269" name="Rectangle 10"/>
          <p:cNvSpPr>
            <a:spLocks noGrp="1" noChangeArrowheads="1"/>
          </p:cNvSpPr>
          <p:nvPr>
            <p:ph type="ftr" sz="quarter" idx="3"/>
          </p:nvPr>
        </p:nvSpPr>
        <p:spPr bwMode="gray">
          <a:xfrm>
            <a:off x="219075" y="6408738"/>
            <a:ext cx="1343025" cy="247650"/>
          </a:xfrm>
          <a:prstGeom prst="rect">
            <a:avLst/>
          </a:prstGeom>
          <a:noFill/>
          <a:ln>
            <a:noFill/>
          </a:ln>
          <a:extLst/>
        </p:spPr>
        <p:txBody>
          <a:bodyPr vert="horz" wrap="square" lIns="91440" tIns="45720" rIns="91440" bIns="45720" numCol="1" anchor="t" anchorCtr="0" compatLnSpc="1">
            <a:prstTxWarp prst="textNoShape">
              <a:avLst/>
            </a:prstTxWarp>
          </a:bodyPr>
          <a:lstStyle>
            <a:lvl1pPr eaLnBrk="1" hangingPunct="1">
              <a:defRPr sz="1000">
                <a:solidFill>
                  <a:srgbClr val="000000"/>
                </a:solidFill>
                <a:cs typeface="Arial" panose="020B0604020202020204" pitchFamily="34" charset="0"/>
              </a:defRPr>
            </a:lvl1pPr>
          </a:lstStyle>
          <a:p>
            <a:pPr fontAlgn="base">
              <a:spcBef>
                <a:spcPct val="0"/>
              </a:spcBef>
              <a:spcAft>
                <a:spcPct val="0"/>
              </a:spcAft>
              <a:defRPr/>
            </a:pPr>
            <a:endParaRPr lang="de-DE" altLang="it-IT"/>
          </a:p>
        </p:txBody>
      </p:sp>
      <p:sp>
        <p:nvSpPr>
          <p:cNvPr id="83972" name="Rectangle 12"/>
          <p:cNvSpPr>
            <a:spLocks noGrp="1" noChangeArrowheads="1"/>
          </p:cNvSpPr>
          <p:nvPr>
            <p:ph type="body" idx="1"/>
          </p:nvPr>
        </p:nvSpPr>
        <p:spPr bwMode="gray">
          <a:xfrm>
            <a:off x="314325" y="1614488"/>
            <a:ext cx="8524875" cy="439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endParaRPr lang="de-DE" altLang="it-IT" smtClean="0"/>
          </a:p>
        </p:txBody>
      </p:sp>
      <p:sp>
        <p:nvSpPr>
          <p:cNvPr id="83973" name="Rectangle 7"/>
          <p:cNvSpPr>
            <a:spLocks noGrp="1" noChangeArrowheads="1"/>
          </p:cNvSpPr>
          <p:nvPr>
            <p:ph type="title"/>
          </p:nvPr>
        </p:nvSpPr>
        <p:spPr bwMode="gray">
          <a:xfrm>
            <a:off x="314325" y="300038"/>
            <a:ext cx="687387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prstTxWarp prst="textNoShape">
              <a:avLst/>
            </a:prstTxWarp>
          </a:bodyPr>
          <a:lstStyle/>
          <a:p>
            <a:pPr lvl="0"/>
            <a:endParaRPr lang="de-DE" altLang="it-IT" smtClean="0"/>
          </a:p>
        </p:txBody>
      </p:sp>
    </p:spTree>
    <p:extLst>
      <p:ext uri="{BB962C8B-B14F-4D97-AF65-F5344CB8AC3E}">
        <p14:creationId xmlns:p14="http://schemas.microsoft.com/office/powerpoint/2010/main" val="1553025012"/>
      </p:ext>
    </p:extLst>
  </p:cSld>
  <p:clrMap bg1="lt1" tx1="dk1" bg2="lt2" tx2="dk2" accent1="accent1" accent2="accent2" accent3="accent3" accent4="accent4" accent5="accent5" accent6="accent6" hlink="hlink" folHlink="folHlink"/>
  <p:transition spd="med">
    <p:fade/>
  </p:transition>
  <p:hf hdr="0" ftr="0"/>
  <p:txStyles>
    <p:titleStyle>
      <a:lvl1pPr algn="l" rtl="0" eaLnBrk="0" fontAlgn="base" hangingPunct="0">
        <a:lnSpc>
          <a:spcPct val="95000"/>
        </a:lnSpc>
        <a:spcBef>
          <a:spcPct val="0"/>
        </a:spcBef>
        <a:spcAft>
          <a:spcPct val="0"/>
        </a:spcAft>
        <a:defRPr sz="2200" b="1">
          <a:solidFill>
            <a:schemeClr val="tx1"/>
          </a:solidFill>
          <a:latin typeface="+mj-lt"/>
          <a:ea typeface="+mj-ea"/>
          <a:cs typeface="ＭＳ Ｐゴシック" charset="0"/>
        </a:defRPr>
      </a:lvl1pPr>
      <a:lvl2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2pPr>
      <a:lvl3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3pPr>
      <a:lvl4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4pPr>
      <a:lvl5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5pPr>
      <a:lvl6pPr marL="4572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6pPr>
      <a:lvl7pPr marL="9144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7pPr>
      <a:lvl8pPr marL="13716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8pPr>
      <a:lvl9pPr marL="18288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9pPr>
    </p:titleStyle>
    <p:bodyStyle>
      <a:lvl1pPr marL="190500" indent="-190500" algn="l" rtl="0" eaLnBrk="0" fontAlgn="base" hangingPunct="0">
        <a:spcBef>
          <a:spcPct val="60000"/>
        </a:spcBef>
        <a:spcAft>
          <a:spcPct val="0"/>
        </a:spcAft>
        <a:buClr>
          <a:schemeClr val="accent1"/>
        </a:buClr>
        <a:buFont typeface="Wingdings" panose="05000000000000000000" pitchFamily="2" charset="2"/>
        <a:buChar char="§"/>
        <a:defRPr sz="2000" b="1">
          <a:solidFill>
            <a:schemeClr val="tx1"/>
          </a:solidFill>
          <a:latin typeface="+mn-lt"/>
          <a:ea typeface="+mn-ea"/>
          <a:cs typeface="ＭＳ Ｐゴシック" charset="0"/>
        </a:defRPr>
      </a:lvl1pPr>
      <a:lvl2pPr marL="381000" indent="-188913" algn="l" rtl="0" eaLnBrk="0" fontAlgn="base" hangingPunct="0">
        <a:spcBef>
          <a:spcPct val="30000"/>
        </a:spcBef>
        <a:spcAft>
          <a:spcPct val="0"/>
        </a:spcAft>
        <a:buClr>
          <a:schemeClr val="accent1"/>
        </a:buClr>
        <a:buFont typeface="Wingdings" panose="05000000000000000000" pitchFamily="2" charset="2"/>
        <a:buChar char="§"/>
        <a:defRPr>
          <a:solidFill>
            <a:schemeClr val="tx1"/>
          </a:solidFill>
          <a:latin typeface="+mn-lt"/>
          <a:ea typeface="+mn-ea"/>
        </a:defRPr>
      </a:lvl2pPr>
      <a:lvl3pPr marL="561975" indent="-179388" algn="l" rtl="0" eaLnBrk="0" fontAlgn="base" hangingPunct="0">
        <a:spcBef>
          <a:spcPct val="30000"/>
        </a:spcBef>
        <a:spcAft>
          <a:spcPct val="0"/>
        </a:spcAft>
        <a:buClr>
          <a:schemeClr val="accent1"/>
        </a:buClr>
        <a:buFont typeface="Wingdings" panose="05000000000000000000" pitchFamily="2" charset="2"/>
        <a:buChar char="§"/>
        <a:defRPr sz="1600">
          <a:solidFill>
            <a:schemeClr val="tx1"/>
          </a:solidFill>
          <a:latin typeface="+mn-lt"/>
          <a:ea typeface="+mn-ea"/>
        </a:defRPr>
      </a:lvl3pPr>
      <a:lvl4pPr marL="768350" indent="-204788" algn="l" rtl="0" eaLnBrk="0" fontAlgn="base" hangingPunct="0">
        <a:spcBef>
          <a:spcPct val="30000"/>
        </a:spcBef>
        <a:spcAft>
          <a:spcPct val="0"/>
        </a:spcAft>
        <a:buClr>
          <a:schemeClr val="accent1"/>
        </a:buClr>
        <a:buFont typeface="Wingdings" panose="05000000000000000000" pitchFamily="2" charset="2"/>
        <a:buChar char="§"/>
        <a:defRPr sz="1600">
          <a:solidFill>
            <a:schemeClr val="tx1"/>
          </a:solidFill>
          <a:latin typeface="+mn-lt"/>
          <a:ea typeface="+mn-ea"/>
        </a:defRPr>
      </a:lvl4pPr>
      <a:lvl5pPr marL="1050925" indent="-168275" algn="l" rtl="0" eaLnBrk="0" fontAlgn="base" hangingPunct="0">
        <a:spcBef>
          <a:spcPct val="40000"/>
        </a:spcBef>
        <a:spcAft>
          <a:spcPct val="0"/>
        </a:spcAft>
        <a:buClr>
          <a:schemeClr val="accent1"/>
        </a:buClr>
        <a:buFont typeface="Wingdings" panose="05000000000000000000" pitchFamily="2" charset="2"/>
        <a:buChar char="»"/>
        <a:defRPr sz="2000">
          <a:solidFill>
            <a:schemeClr val="tx1"/>
          </a:solidFill>
          <a:latin typeface="+mn-lt"/>
          <a:ea typeface="+mn-ea"/>
        </a:defRPr>
      </a:lvl5pPr>
      <a:lvl6pPr marL="15081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6pPr>
      <a:lvl7pPr marL="19653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7pPr>
      <a:lvl8pPr marL="24225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8pPr>
      <a:lvl9pPr marL="28797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4.xml><?xml version="1.0" encoding="utf-8"?>
<p:sldMaster xmlns:a="http://schemas.openxmlformats.org/drawingml/2006/main" xmlns:r="http://schemas.openxmlformats.org/officeDocument/2006/relationships" xmlns:p="http://schemas.openxmlformats.org/presentationml/2006/main" preserve="1">
  <p:cSld>
    <p:bg bwMode="gray">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026" name="Rectangle 5"/>
          <p:cNvSpPr>
            <a:spLocks noChangeArrowheads="1"/>
          </p:cNvSpPr>
          <p:nvPr/>
        </p:nvSpPr>
        <p:spPr bwMode="gray">
          <a:xfrm>
            <a:off x="2162175" y="6408738"/>
            <a:ext cx="478472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algn="ctr" eaLnBrk="1" fontAlgn="base" hangingPunct="1">
              <a:spcBef>
                <a:spcPct val="0"/>
              </a:spcBef>
              <a:spcAft>
                <a:spcPct val="0"/>
              </a:spcAft>
              <a:defRPr/>
            </a:pPr>
            <a:endParaRPr lang="it-IT" altLang="it-IT" sz="1000" smtClean="0">
              <a:solidFill>
                <a:srgbClr val="000000"/>
              </a:solidFill>
            </a:endParaRPr>
          </a:p>
        </p:txBody>
      </p:sp>
      <p:sp>
        <p:nvSpPr>
          <p:cNvPr id="11269" name="Rectangle 10"/>
          <p:cNvSpPr>
            <a:spLocks noGrp="1" noChangeArrowheads="1"/>
          </p:cNvSpPr>
          <p:nvPr>
            <p:ph type="ftr" sz="quarter" idx="3"/>
          </p:nvPr>
        </p:nvSpPr>
        <p:spPr bwMode="gray">
          <a:xfrm>
            <a:off x="219075" y="6408738"/>
            <a:ext cx="1343025" cy="247650"/>
          </a:xfrm>
          <a:prstGeom prst="rect">
            <a:avLst/>
          </a:prstGeom>
          <a:noFill/>
          <a:ln>
            <a:noFill/>
          </a:ln>
          <a:extLst/>
        </p:spPr>
        <p:txBody>
          <a:bodyPr vert="horz" wrap="square" lIns="91440" tIns="45720" rIns="91440" bIns="45720" numCol="1" anchor="t" anchorCtr="0" compatLnSpc="1">
            <a:prstTxWarp prst="textNoShape">
              <a:avLst/>
            </a:prstTxWarp>
          </a:bodyPr>
          <a:lstStyle>
            <a:lvl1pPr>
              <a:defRPr sz="1000"/>
            </a:lvl1pPr>
          </a:lstStyle>
          <a:p>
            <a:pPr fontAlgn="base">
              <a:spcBef>
                <a:spcPct val="0"/>
              </a:spcBef>
              <a:spcAft>
                <a:spcPct val="0"/>
              </a:spcAft>
            </a:pPr>
            <a:endParaRPr lang="de-DE" altLang="it-IT" smtClean="0">
              <a:solidFill>
                <a:srgbClr val="000000"/>
              </a:solidFill>
            </a:endParaRPr>
          </a:p>
        </p:txBody>
      </p:sp>
      <p:sp>
        <p:nvSpPr>
          <p:cNvPr id="1028" name="Rectangle 12"/>
          <p:cNvSpPr>
            <a:spLocks noGrp="1" noChangeArrowheads="1"/>
          </p:cNvSpPr>
          <p:nvPr>
            <p:ph type="body" idx="1"/>
          </p:nvPr>
        </p:nvSpPr>
        <p:spPr bwMode="gray">
          <a:xfrm>
            <a:off x="314325" y="1614488"/>
            <a:ext cx="8524875" cy="439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endParaRPr lang="de-DE" altLang="it-IT" smtClean="0"/>
          </a:p>
        </p:txBody>
      </p:sp>
      <p:sp>
        <p:nvSpPr>
          <p:cNvPr id="1029" name="Rectangle 7"/>
          <p:cNvSpPr>
            <a:spLocks noGrp="1" noChangeArrowheads="1"/>
          </p:cNvSpPr>
          <p:nvPr>
            <p:ph type="title"/>
          </p:nvPr>
        </p:nvSpPr>
        <p:spPr bwMode="gray">
          <a:xfrm>
            <a:off x="314325" y="300038"/>
            <a:ext cx="687387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prstTxWarp prst="textNoShape">
              <a:avLst/>
            </a:prstTxWarp>
          </a:bodyPr>
          <a:lstStyle/>
          <a:p>
            <a:pPr lvl="0"/>
            <a:endParaRPr lang="de-DE" altLang="it-IT" smtClean="0"/>
          </a:p>
        </p:txBody>
      </p:sp>
    </p:spTree>
    <p:extLst>
      <p:ext uri="{BB962C8B-B14F-4D97-AF65-F5344CB8AC3E}">
        <p14:creationId xmlns:p14="http://schemas.microsoft.com/office/powerpoint/2010/main" val="251455318"/>
      </p:ext>
    </p:extLst>
  </p:cSld>
  <p:clrMap bg1="lt1" tx1="dk1" bg2="lt2" tx2="dk2" accent1="accent1" accent2="accent2" accent3="accent3" accent4="accent4" accent5="accent5" accent6="accent6" hlink="hlink" folHlink="folHlink"/>
  <p:transition spd="med">
    <p:fade/>
  </p:transition>
  <p:hf hdr="0" ftr="0"/>
  <p:txStyles>
    <p:titleStyle>
      <a:lvl1pPr algn="l" rtl="0" eaLnBrk="0" fontAlgn="base" hangingPunct="0">
        <a:lnSpc>
          <a:spcPct val="95000"/>
        </a:lnSpc>
        <a:spcBef>
          <a:spcPct val="0"/>
        </a:spcBef>
        <a:spcAft>
          <a:spcPct val="0"/>
        </a:spcAft>
        <a:defRPr sz="2200" b="1">
          <a:solidFill>
            <a:schemeClr val="tx1"/>
          </a:solidFill>
          <a:latin typeface="+mj-lt"/>
          <a:ea typeface="+mj-ea"/>
          <a:cs typeface="ＭＳ Ｐゴシック" charset="0"/>
        </a:defRPr>
      </a:lvl1pPr>
      <a:lvl2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2pPr>
      <a:lvl3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3pPr>
      <a:lvl4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4pPr>
      <a:lvl5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5pPr>
      <a:lvl6pPr marL="4572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6pPr>
      <a:lvl7pPr marL="9144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7pPr>
      <a:lvl8pPr marL="13716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8pPr>
      <a:lvl9pPr marL="18288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9pPr>
    </p:titleStyle>
    <p:bodyStyle>
      <a:lvl1pPr marL="190500" indent="-190500" algn="l" rtl="0" eaLnBrk="0" fontAlgn="base" hangingPunct="0">
        <a:spcBef>
          <a:spcPct val="60000"/>
        </a:spcBef>
        <a:spcAft>
          <a:spcPct val="0"/>
        </a:spcAft>
        <a:buClr>
          <a:schemeClr val="accent1"/>
        </a:buClr>
        <a:buFont typeface="Wingdings" panose="05000000000000000000" pitchFamily="2" charset="2"/>
        <a:buChar char="§"/>
        <a:defRPr sz="2000" b="1">
          <a:solidFill>
            <a:schemeClr val="tx1"/>
          </a:solidFill>
          <a:latin typeface="+mn-lt"/>
          <a:ea typeface="+mn-ea"/>
          <a:cs typeface="ＭＳ Ｐゴシック" charset="0"/>
        </a:defRPr>
      </a:lvl1pPr>
      <a:lvl2pPr marL="381000" indent="-188913" algn="l" rtl="0" eaLnBrk="0" fontAlgn="base" hangingPunct="0">
        <a:spcBef>
          <a:spcPct val="30000"/>
        </a:spcBef>
        <a:spcAft>
          <a:spcPct val="0"/>
        </a:spcAft>
        <a:buClr>
          <a:schemeClr val="accent1"/>
        </a:buClr>
        <a:buFont typeface="Wingdings" panose="05000000000000000000" pitchFamily="2" charset="2"/>
        <a:buChar char="§"/>
        <a:defRPr>
          <a:solidFill>
            <a:schemeClr val="tx1"/>
          </a:solidFill>
          <a:latin typeface="+mn-lt"/>
          <a:ea typeface="+mn-ea"/>
        </a:defRPr>
      </a:lvl2pPr>
      <a:lvl3pPr marL="561975" indent="-179388" algn="l" rtl="0" eaLnBrk="0" fontAlgn="base" hangingPunct="0">
        <a:spcBef>
          <a:spcPct val="30000"/>
        </a:spcBef>
        <a:spcAft>
          <a:spcPct val="0"/>
        </a:spcAft>
        <a:buClr>
          <a:schemeClr val="accent1"/>
        </a:buClr>
        <a:buFont typeface="Wingdings" panose="05000000000000000000" pitchFamily="2" charset="2"/>
        <a:buChar char="§"/>
        <a:defRPr sz="1600">
          <a:solidFill>
            <a:schemeClr val="tx1"/>
          </a:solidFill>
          <a:latin typeface="+mn-lt"/>
          <a:ea typeface="+mn-ea"/>
        </a:defRPr>
      </a:lvl3pPr>
      <a:lvl4pPr marL="768350" indent="-204788" algn="l" rtl="0" eaLnBrk="0" fontAlgn="base" hangingPunct="0">
        <a:spcBef>
          <a:spcPct val="30000"/>
        </a:spcBef>
        <a:spcAft>
          <a:spcPct val="0"/>
        </a:spcAft>
        <a:buClr>
          <a:schemeClr val="accent1"/>
        </a:buClr>
        <a:buFont typeface="Wingdings" panose="05000000000000000000" pitchFamily="2" charset="2"/>
        <a:buChar char="§"/>
        <a:defRPr sz="1600">
          <a:solidFill>
            <a:schemeClr val="tx1"/>
          </a:solidFill>
          <a:latin typeface="+mn-lt"/>
          <a:ea typeface="+mn-ea"/>
        </a:defRPr>
      </a:lvl4pPr>
      <a:lvl5pPr marL="1050925" indent="-168275" algn="l" rtl="0" eaLnBrk="0" fontAlgn="base" hangingPunct="0">
        <a:spcBef>
          <a:spcPct val="40000"/>
        </a:spcBef>
        <a:spcAft>
          <a:spcPct val="0"/>
        </a:spcAft>
        <a:buClr>
          <a:schemeClr val="accent1"/>
        </a:buClr>
        <a:buFont typeface="Wingdings" panose="05000000000000000000" pitchFamily="2" charset="2"/>
        <a:buChar char="»"/>
        <a:defRPr sz="2000">
          <a:solidFill>
            <a:schemeClr val="tx1"/>
          </a:solidFill>
          <a:latin typeface="+mn-lt"/>
          <a:ea typeface="+mn-ea"/>
        </a:defRPr>
      </a:lvl5pPr>
      <a:lvl6pPr marL="15081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6pPr>
      <a:lvl7pPr marL="19653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7pPr>
      <a:lvl8pPr marL="24225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8pPr>
      <a:lvl9pPr marL="28797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5.xml><?xml version="1.0" encoding="utf-8"?>
<p:sldMaster xmlns:a="http://schemas.openxmlformats.org/drawingml/2006/main" xmlns:r="http://schemas.openxmlformats.org/officeDocument/2006/relationships" xmlns:p="http://schemas.openxmlformats.org/presentationml/2006/main" preserve="1">
  <p:cSld>
    <p:bg bwMode="gray">
      <p:bgPr>
        <a:solidFill>
          <a:schemeClr val="bg1"/>
        </a:solidFill>
        <a:effectLst/>
      </p:bgPr>
    </p:bg>
    <p:spTree>
      <p:nvGrpSpPr>
        <p:cNvPr id="1" name=""/>
        <p:cNvGrpSpPr/>
        <p:nvPr/>
      </p:nvGrpSpPr>
      <p:grpSpPr>
        <a:xfrm>
          <a:off x="0" y="0"/>
          <a:ext cx="0" cy="0"/>
          <a:chOff x="0" y="0"/>
          <a:chExt cx="0" cy="0"/>
        </a:xfrm>
      </p:grpSpPr>
      <p:sp>
        <p:nvSpPr>
          <p:cNvPr id="1026" name="Rectangle 5"/>
          <p:cNvSpPr>
            <a:spLocks noChangeArrowheads="1"/>
          </p:cNvSpPr>
          <p:nvPr/>
        </p:nvSpPr>
        <p:spPr bwMode="gray">
          <a:xfrm>
            <a:off x="2162175" y="6408738"/>
            <a:ext cx="478472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algn="ctr" eaLnBrk="1" fontAlgn="base" hangingPunct="1">
              <a:spcBef>
                <a:spcPct val="0"/>
              </a:spcBef>
              <a:spcAft>
                <a:spcPct val="0"/>
              </a:spcAft>
              <a:defRPr/>
            </a:pPr>
            <a:endParaRPr lang="it-IT" altLang="it-IT" sz="1000" smtClean="0">
              <a:solidFill>
                <a:srgbClr val="000000"/>
              </a:solidFill>
              <a:cs typeface="Arial" pitchFamily="34" charset="0"/>
            </a:endParaRPr>
          </a:p>
        </p:txBody>
      </p:sp>
      <p:sp>
        <p:nvSpPr>
          <p:cNvPr id="11269" name="Rectangle 10"/>
          <p:cNvSpPr>
            <a:spLocks noGrp="1" noChangeArrowheads="1"/>
          </p:cNvSpPr>
          <p:nvPr>
            <p:ph type="ftr" sz="quarter" idx="3"/>
          </p:nvPr>
        </p:nvSpPr>
        <p:spPr bwMode="gray">
          <a:xfrm>
            <a:off x="219075" y="6408738"/>
            <a:ext cx="1343025" cy="247650"/>
          </a:xfrm>
          <a:prstGeom prst="rect">
            <a:avLst/>
          </a:prstGeom>
          <a:noFill/>
          <a:ln>
            <a:noFill/>
          </a:ln>
          <a:extLst/>
        </p:spPr>
        <p:txBody>
          <a:bodyPr vert="horz" wrap="square" lIns="91440" tIns="45720" rIns="91440" bIns="45720" numCol="1" anchor="t" anchorCtr="0" compatLnSpc="1">
            <a:prstTxWarp prst="textNoShape">
              <a:avLst/>
            </a:prstTxWarp>
          </a:bodyPr>
          <a:lstStyle>
            <a:lvl1pPr>
              <a:defRPr sz="1000"/>
            </a:lvl1pPr>
          </a:lstStyle>
          <a:p>
            <a:pPr fontAlgn="base">
              <a:spcBef>
                <a:spcPct val="0"/>
              </a:spcBef>
              <a:spcAft>
                <a:spcPct val="0"/>
              </a:spcAft>
            </a:pPr>
            <a:endParaRPr lang="de-DE" altLang="it-IT" smtClean="0">
              <a:solidFill>
                <a:srgbClr val="000000"/>
              </a:solidFill>
            </a:endParaRPr>
          </a:p>
        </p:txBody>
      </p:sp>
      <p:sp>
        <p:nvSpPr>
          <p:cNvPr id="1028" name="Rectangle 12"/>
          <p:cNvSpPr>
            <a:spLocks noGrp="1" noChangeArrowheads="1"/>
          </p:cNvSpPr>
          <p:nvPr>
            <p:ph type="body" idx="1"/>
          </p:nvPr>
        </p:nvSpPr>
        <p:spPr bwMode="gray">
          <a:xfrm>
            <a:off x="314325" y="1614488"/>
            <a:ext cx="8524875" cy="439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endParaRPr lang="de-DE" altLang="it-IT" smtClean="0"/>
          </a:p>
        </p:txBody>
      </p:sp>
      <p:sp>
        <p:nvSpPr>
          <p:cNvPr id="1029" name="Rectangle 7"/>
          <p:cNvSpPr>
            <a:spLocks noGrp="1" noChangeArrowheads="1"/>
          </p:cNvSpPr>
          <p:nvPr>
            <p:ph type="title"/>
          </p:nvPr>
        </p:nvSpPr>
        <p:spPr bwMode="gray">
          <a:xfrm>
            <a:off x="314325" y="300038"/>
            <a:ext cx="687387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prstTxWarp prst="textNoShape">
              <a:avLst/>
            </a:prstTxWarp>
          </a:bodyPr>
          <a:lstStyle/>
          <a:p>
            <a:pPr lvl="0"/>
            <a:endParaRPr lang="de-DE" altLang="it-IT" smtClean="0"/>
          </a:p>
        </p:txBody>
      </p:sp>
    </p:spTree>
    <p:extLst>
      <p:ext uri="{BB962C8B-B14F-4D97-AF65-F5344CB8AC3E}">
        <p14:creationId xmlns:p14="http://schemas.microsoft.com/office/powerpoint/2010/main" val="3734132633"/>
      </p:ext>
    </p:extLst>
  </p:cSld>
  <p:clrMap bg1="lt1" tx1="dk1" bg2="lt2" tx2="dk2" accent1="accent1" accent2="accent2" accent3="accent3" accent4="accent4" accent5="accent5" accent6="accent6" hlink="hlink" folHlink="folHlink"/>
  <p:transition spd="med">
    <p:fade/>
  </p:transition>
  <p:hf hdr="0" ftr="0"/>
  <p:txStyles>
    <p:titleStyle>
      <a:lvl1pPr algn="l" rtl="0" eaLnBrk="0" fontAlgn="base" hangingPunct="0">
        <a:lnSpc>
          <a:spcPct val="95000"/>
        </a:lnSpc>
        <a:spcBef>
          <a:spcPct val="0"/>
        </a:spcBef>
        <a:spcAft>
          <a:spcPct val="0"/>
        </a:spcAft>
        <a:defRPr sz="2200" b="1">
          <a:solidFill>
            <a:schemeClr val="tx1"/>
          </a:solidFill>
          <a:latin typeface="+mj-lt"/>
          <a:ea typeface="+mj-ea"/>
          <a:cs typeface="ＭＳ Ｐゴシック" charset="0"/>
        </a:defRPr>
      </a:lvl1pPr>
      <a:lvl2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2pPr>
      <a:lvl3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3pPr>
      <a:lvl4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4pPr>
      <a:lvl5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5pPr>
      <a:lvl6pPr marL="4572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6pPr>
      <a:lvl7pPr marL="9144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7pPr>
      <a:lvl8pPr marL="13716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8pPr>
      <a:lvl9pPr marL="18288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9pPr>
    </p:titleStyle>
    <p:bodyStyle>
      <a:lvl1pPr marL="190500" indent="-190500" algn="l" rtl="0" eaLnBrk="0" fontAlgn="base" hangingPunct="0">
        <a:spcBef>
          <a:spcPct val="60000"/>
        </a:spcBef>
        <a:spcAft>
          <a:spcPct val="0"/>
        </a:spcAft>
        <a:buClr>
          <a:schemeClr val="accent1"/>
        </a:buClr>
        <a:buFont typeface="Wingdings" panose="05000000000000000000" pitchFamily="2" charset="2"/>
        <a:buChar char="§"/>
        <a:defRPr sz="2000" b="1">
          <a:solidFill>
            <a:schemeClr val="tx1"/>
          </a:solidFill>
          <a:latin typeface="+mn-lt"/>
          <a:ea typeface="+mn-ea"/>
          <a:cs typeface="ＭＳ Ｐゴシック" charset="0"/>
        </a:defRPr>
      </a:lvl1pPr>
      <a:lvl2pPr marL="381000" indent="-188913" algn="l" rtl="0" eaLnBrk="0" fontAlgn="base" hangingPunct="0">
        <a:spcBef>
          <a:spcPct val="30000"/>
        </a:spcBef>
        <a:spcAft>
          <a:spcPct val="0"/>
        </a:spcAft>
        <a:buClr>
          <a:schemeClr val="accent1"/>
        </a:buClr>
        <a:buFont typeface="Wingdings" panose="05000000000000000000" pitchFamily="2" charset="2"/>
        <a:buChar char="§"/>
        <a:defRPr>
          <a:solidFill>
            <a:schemeClr val="tx1"/>
          </a:solidFill>
          <a:latin typeface="+mn-lt"/>
          <a:ea typeface="+mn-ea"/>
        </a:defRPr>
      </a:lvl2pPr>
      <a:lvl3pPr marL="561975" indent="-179388" algn="l" rtl="0" eaLnBrk="0" fontAlgn="base" hangingPunct="0">
        <a:spcBef>
          <a:spcPct val="30000"/>
        </a:spcBef>
        <a:spcAft>
          <a:spcPct val="0"/>
        </a:spcAft>
        <a:buClr>
          <a:schemeClr val="accent1"/>
        </a:buClr>
        <a:buFont typeface="Wingdings" panose="05000000000000000000" pitchFamily="2" charset="2"/>
        <a:buChar char="§"/>
        <a:defRPr sz="1600">
          <a:solidFill>
            <a:schemeClr val="tx1"/>
          </a:solidFill>
          <a:latin typeface="+mn-lt"/>
          <a:ea typeface="+mn-ea"/>
        </a:defRPr>
      </a:lvl3pPr>
      <a:lvl4pPr marL="768350" indent="-204788" algn="l" rtl="0" eaLnBrk="0" fontAlgn="base" hangingPunct="0">
        <a:spcBef>
          <a:spcPct val="30000"/>
        </a:spcBef>
        <a:spcAft>
          <a:spcPct val="0"/>
        </a:spcAft>
        <a:buClr>
          <a:schemeClr val="accent1"/>
        </a:buClr>
        <a:buFont typeface="Wingdings" panose="05000000000000000000" pitchFamily="2" charset="2"/>
        <a:buChar char="§"/>
        <a:defRPr sz="1600">
          <a:solidFill>
            <a:schemeClr val="tx1"/>
          </a:solidFill>
          <a:latin typeface="+mn-lt"/>
          <a:ea typeface="+mn-ea"/>
        </a:defRPr>
      </a:lvl4pPr>
      <a:lvl5pPr marL="1050925" indent="-168275" algn="l" rtl="0" eaLnBrk="0" fontAlgn="base" hangingPunct="0">
        <a:spcBef>
          <a:spcPct val="40000"/>
        </a:spcBef>
        <a:spcAft>
          <a:spcPct val="0"/>
        </a:spcAft>
        <a:buClr>
          <a:schemeClr val="accent1"/>
        </a:buClr>
        <a:buFont typeface="Wingdings" panose="05000000000000000000" pitchFamily="2" charset="2"/>
        <a:buChar char="»"/>
        <a:defRPr sz="2000">
          <a:solidFill>
            <a:schemeClr val="tx1"/>
          </a:solidFill>
          <a:latin typeface="+mn-lt"/>
          <a:ea typeface="+mn-ea"/>
        </a:defRPr>
      </a:lvl5pPr>
      <a:lvl6pPr marL="15081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6pPr>
      <a:lvl7pPr marL="19653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7pPr>
      <a:lvl8pPr marL="24225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8pPr>
      <a:lvl9pPr marL="28797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6.xml><?xml version="1.0" encoding="utf-8"?>
<p:sldMaster xmlns:a="http://schemas.openxmlformats.org/drawingml/2006/main" xmlns:r="http://schemas.openxmlformats.org/officeDocument/2006/relationships" xmlns:p="http://schemas.openxmlformats.org/presentationml/2006/main" preserve="1">
  <p:cSld>
    <p:bg bwMode="gray">
      <p:bgPr>
        <a:solidFill>
          <a:schemeClr val="bg1"/>
        </a:solidFill>
        <a:effectLst/>
      </p:bgPr>
    </p:bg>
    <p:spTree>
      <p:nvGrpSpPr>
        <p:cNvPr id="1" name=""/>
        <p:cNvGrpSpPr/>
        <p:nvPr/>
      </p:nvGrpSpPr>
      <p:grpSpPr>
        <a:xfrm>
          <a:off x="0" y="0"/>
          <a:ext cx="0" cy="0"/>
          <a:chOff x="0" y="0"/>
          <a:chExt cx="0" cy="0"/>
        </a:xfrm>
      </p:grpSpPr>
      <p:sp>
        <p:nvSpPr>
          <p:cNvPr id="1026" name="Rectangle 5"/>
          <p:cNvSpPr>
            <a:spLocks noChangeArrowheads="1"/>
          </p:cNvSpPr>
          <p:nvPr/>
        </p:nvSpPr>
        <p:spPr bwMode="gray">
          <a:xfrm>
            <a:off x="2162175" y="6408738"/>
            <a:ext cx="4784725" cy="247650"/>
          </a:xfrm>
          <a:prstGeom prst="rect">
            <a:avLst/>
          </a:prstGeom>
          <a:noFill/>
          <a:ln>
            <a:noFill/>
          </a:ln>
          <a:extLst/>
        </p:spPr>
        <p:txBody>
          <a:bodyPr/>
          <a:lstStyle>
            <a:lvl1pPr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algn="ctr" eaLnBrk="1" fontAlgn="base" hangingPunct="1">
              <a:spcBef>
                <a:spcPct val="0"/>
              </a:spcBef>
              <a:spcAft>
                <a:spcPct val="0"/>
              </a:spcAft>
              <a:defRPr/>
            </a:pPr>
            <a:endParaRPr lang="it-IT" altLang="it-IT" sz="1000" smtClean="0">
              <a:solidFill>
                <a:srgbClr val="000000"/>
              </a:solidFill>
            </a:endParaRPr>
          </a:p>
        </p:txBody>
      </p:sp>
      <p:sp>
        <p:nvSpPr>
          <p:cNvPr id="11269" name="Rectangle 10"/>
          <p:cNvSpPr>
            <a:spLocks noGrp="1" noChangeArrowheads="1"/>
          </p:cNvSpPr>
          <p:nvPr>
            <p:ph type="ftr" sz="quarter" idx="3"/>
          </p:nvPr>
        </p:nvSpPr>
        <p:spPr bwMode="gray">
          <a:xfrm>
            <a:off x="219075" y="6408738"/>
            <a:ext cx="1343025" cy="247650"/>
          </a:xfrm>
          <a:prstGeom prst="rect">
            <a:avLst/>
          </a:prstGeom>
          <a:noFill/>
          <a:ln>
            <a:noFill/>
          </a:ln>
          <a:extLst/>
        </p:spPr>
        <p:txBody>
          <a:bodyPr vert="horz" wrap="square" lIns="91440" tIns="45720" rIns="91440" bIns="45720" numCol="1" anchor="t" anchorCtr="0" compatLnSpc="1">
            <a:prstTxWarp prst="textNoShape">
              <a:avLst/>
            </a:prstTxWarp>
          </a:bodyPr>
          <a:lstStyle>
            <a:lvl1pPr eaLnBrk="1" hangingPunct="1">
              <a:defRPr sz="1000">
                <a:solidFill>
                  <a:srgbClr val="000000"/>
                </a:solidFill>
              </a:defRPr>
            </a:lvl1pPr>
          </a:lstStyle>
          <a:p>
            <a:pPr fontAlgn="base">
              <a:spcBef>
                <a:spcPct val="0"/>
              </a:spcBef>
              <a:spcAft>
                <a:spcPct val="0"/>
              </a:spcAft>
              <a:defRPr/>
            </a:pPr>
            <a:endParaRPr lang="de-DE" altLang="it-IT"/>
          </a:p>
        </p:txBody>
      </p:sp>
      <p:sp>
        <p:nvSpPr>
          <p:cNvPr id="12292" name="Rectangle 12"/>
          <p:cNvSpPr>
            <a:spLocks noGrp="1" noChangeArrowheads="1"/>
          </p:cNvSpPr>
          <p:nvPr>
            <p:ph type="body" idx="1"/>
          </p:nvPr>
        </p:nvSpPr>
        <p:spPr bwMode="gray">
          <a:xfrm>
            <a:off x="314325" y="1614488"/>
            <a:ext cx="8524875" cy="439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endParaRPr lang="de-DE" altLang="it-IT" smtClean="0"/>
          </a:p>
        </p:txBody>
      </p:sp>
      <p:sp>
        <p:nvSpPr>
          <p:cNvPr id="12293" name="Rectangle 7"/>
          <p:cNvSpPr>
            <a:spLocks noGrp="1" noChangeArrowheads="1"/>
          </p:cNvSpPr>
          <p:nvPr>
            <p:ph type="title"/>
          </p:nvPr>
        </p:nvSpPr>
        <p:spPr bwMode="gray">
          <a:xfrm>
            <a:off x="314325" y="300038"/>
            <a:ext cx="687387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prstTxWarp prst="textNoShape">
              <a:avLst/>
            </a:prstTxWarp>
          </a:bodyPr>
          <a:lstStyle/>
          <a:p>
            <a:pPr lvl="0"/>
            <a:endParaRPr lang="de-DE" altLang="it-IT" smtClean="0"/>
          </a:p>
        </p:txBody>
      </p:sp>
    </p:spTree>
    <p:extLst>
      <p:ext uri="{BB962C8B-B14F-4D97-AF65-F5344CB8AC3E}">
        <p14:creationId xmlns:p14="http://schemas.microsoft.com/office/powerpoint/2010/main" val="883179128"/>
      </p:ext>
    </p:extLst>
  </p:cSld>
  <p:clrMap bg1="lt1" tx1="dk1" bg2="lt2" tx2="dk2" accent1="accent1" accent2="accent2" accent3="accent3" accent4="accent4" accent5="accent5" accent6="accent6" hlink="hlink" folHlink="folHlink"/>
  <p:transition spd="med">
    <p:fade/>
  </p:transition>
  <p:hf hdr="0" ftr="0"/>
  <p:txStyles>
    <p:titleStyle>
      <a:lvl1pPr algn="l" rtl="0" eaLnBrk="0" fontAlgn="base" hangingPunct="0">
        <a:lnSpc>
          <a:spcPct val="95000"/>
        </a:lnSpc>
        <a:spcBef>
          <a:spcPct val="0"/>
        </a:spcBef>
        <a:spcAft>
          <a:spcPct val="0"/>
        </a:spcAft>
        <a:defRPr sz="2200" b="1">
          <a:solidFill>
            <a:schemeClr val="tx1"/>
          </a:solidFill>
          <a:latin typeface="+mj-lt"/>
          <a:ea typeface="+mj-ea"/>
          <a:cs typeface="ＭＳ Ｐゴシック" charset="0"/>
        </a:defRPr>
      </a:lvl1pPr>
      <a:lvl2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2pPr>
      <a:lvl3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3pPr>
      <a:lvl4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4pPr>
      <a:lvl5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5pPr>
      <a:lvl6pPr marL="4572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6pPr>
      <a:lvl7pPr marL="9144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7pPr>
      <a:lvl8pPr marL="13716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8pPr>
      <a:lvl9pPr marL="18288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9pPr>
    </p:titleStyle>
    <p:bodyStyle>
      <a:lvl1pPr marL="190500" indent="-190500" algn="l" rtl="0" eaLnBrk="0" fontAlgn="base" hangingPunct="0">
        <a:spcBef>
          <a:spcPct val="60000"/>
        </a:spcBef>
        <a:spcAft>
          <a:spcPct val="0"/>
        </a:spcAft>
        <a:buClr>
          <a:schemeClr val="accent1"/>
        </a:buClr>
        <a:buFont typeface="Wingdings" panose="05000000000000000000" pitchFamily="2" charset="2"/>
        <a:buChar char="§"/>
        <a:defRPr sz="2000" b="1">
          <a:solidFill>
            <a:schemeClr val="tx1"/>
          </a:solidFill>
          <a:latin typeface="+mn-lt"/>
          <a:ea typeface="+mn-ea"/>
          <a:cs typeface="ＭＳ Ｐゴシック" charset="0"/>
        </a:defRPr>
      </a:lvl1pPr>
      <a:lvl2pPr marL="381000" indent="-188913" algn="l" rtl="0" eaLnBrk="0" fontAlgn="base" hangingPunct="0">
        <a:spcBef>
          <a:spcPct val="30000"/>
        </a:spcBef>
        <a:spcAft>
          <a:spcPct val="0"/>
        </a:spcAft>
        <a:buClr>
          <a:schemeClr val="accent1"/>
        </a:buClr>
        <a:buFont typeface="Wingdings" panose="05000000000000000000" pitchFamily="2" charset="2"/>
        <a:buChar char="§"/>
        <a:defRPr>
          <a:solidFill>
            <a:schemeClr val="tx1"/>
          </a:solidFill>
          <a:latin typeface="+mn-lt"/>
          <a:ea typeface="+mn-ea"/>
        </a:defRPr>
      </a:lvl2pPr>
      <a:lvl3pPr marL="561975" indent="-179388" algn="l" rtl="0" eaLnBrk="0" fontAlgn="base" hangingPunct="0">
        <a:spcBef>
          <a:spcPct val="30000"/>
        </a:spcBef>
        <a:spcAft>
          <a:spcPct val="0"/>
        </a:spcAft>
        <a:buClr>
          <a:schemeClr val="accent1"/>
        </a:buClr>
        <a:buFont typeface="Wingdings" panose="05000000000000000000" pitchFamily="2" charset="2"/>
        <a:buChar char="§"/>
        <a:defRPr sz="1600">
          <a:solidFill>
            <a:schemeClr val="tx1"/>
          </a:solidFill>
          <a:latin typeface="+mn-lt"/>
          <a:ea typeface="+mn-ea"/>
        </a:defRPr>
      </a:lvl3pPr>
      <a:lvl4pPr marL="768350" indent="-204788" algn="l" rtl="0" eaLnBrk="0" fontAlgn="base" hangingPunct="0">
        <a:spcBef>
          <a:spcPct val="30000"/>
        </a:spcBef>
        <a:spcAft>
          <a:spcPct val="0"/>
        </a:spcAft>
        <a:buClr>
          <a:schemeClr val="accent1"/>
        </a:buClr>
        <a:buFont typeface="Wingdings" panose="05000000000000000000" pitchFamily="2" charset="2"/>
        <a:buChar char="§"/>
        <a:defRPr sz="1600">
          <a:solidFill>
            <a:schemeClr val="tx1"/>
          </a:solidFill>
          <a:latin typeface="+mn-lt"/>
          <a:ea typeface="+mn-ea"/>
        </a:defRPr>
      </a:lvl4pPr>
      <a:lvl5pPr marL="1050925" indent="-168275" algn="l" rtl="0" eaLnBrk="0" fontAlgn="base" hangingPunct="0">
        <a:spcBef>
          <a:spcPct val="40000"/>
        </a:spcBef>
        <a:spcAft>
          <a:spcPct val="0"/>
        </a:spcAft>
        <a:buClr>
          <a:schemeClr val="accent1"/>
        </a:buClr>
        <a:buFont typeface="Wingdings" panose="05000000000000000000" pitchFamily="2" charset="2"/>
        <a:buChar char="»"/>
        <a:defRPr sz="2000">
          <a:solidFill>
            <a:schemeClr val="tx1"/>
          </a:solidFill>
          <a:latin typeface="+mn-lt"/>
          <a:ea typeface="+mn-ea"/>
        </a:defRPr>
      </a:lvl5pPr>
      <a:lvl6pPr marL="15081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6pPr>
      <a:lvl7pPr marL="19653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7pPr>
      <a:lvl8pPr marL="24225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8pPr>
      <a:lvl9pPr marL="28797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7.xml><?xml version="1.0" encoding="utf-8"?>
<p:sldMaster xmlns:a="http://schemas.openxmlformats.org/drawingml/2006/main" xmlns:r="http://schemas.openxmlformats.org/officeDocument/2006/relationships" xmlns:p="http://schemas.openxmlformats.org/presentationml/2006/main" preserve="1">
  <p:cSld>
    <p:bg bwMode="gray">
      <p:bgPr>
        <a:solidFill>
          <a:schemeClr val="bg1"/>
        </a:solidFill>
        <a:effectLst/>
      </p:bgPr>
    </p:bg>
    <p:spTree>
      <p:nvGrpSpPr>
        <p:cNvPr id="1" name=""/>
        <p:cNvGrpSpPr/>
        <p:nvPr/>
      </p:nvGrpSpPr>
      <p:grpSpPr>
        <a:xfrm>
          <a:off x="0" y="0"/>
          <a:ext cx="0" cy="0"/>
          <a:chOff x="0" y="0"/>
          <a:chExt cx="0" cy="0"/>
        </a:xfrm>
      </p:grpSpPr>
      <p:sp>
        <p:nvSpPr>
          <p:cNvPr id="1026" name="Rectangle 5"/>
          <p:cNvSpPr>
            <a:spLocks noChangeArrowheads="1"/>
          </p:cNvSpPr>
          <p:nvPr/>
        </p:nvSpPr>
        <p:spPr bwMode="gray">
          <a:xfrm>
            <a:off x="2162175" y="6408738"/>
            <a:ext cx="4784725" cy="247650"/>
          </a:xfrm>
          <a:prstGeom prst="rect">
            <a:avLst/>
          </a:prstGeom>
          <a:noFill/>
          <a:ln>
            <a:noFill/>
          </a:ln>
          <a:extLst/>
        </p:spPr>
        <p:txBody>
          <a:bodyPr/>
          <a:lstStyle>
            <a:lvl1pPr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algn="ctr" eaLnBrk="1" fontAlgn="base" hangingPunct="1">
              <a:spcBef>
                <a:spcPct val="0"/>
              </a:spcBef>
              <a:spcAft>
                <a:spcPct val="0"/>
              </a:spcAft>
              <a:defRPr/>
            </a:pPr>
            <a:endParaRPr lang="it-IT" altLang="it-IT" sz="1000" smtClean="0">
              <a:solidFill>
                <a:srgbClr val="000000"/>
              </a:solidFill>
            </a:endParaRPr>
          </a:p>
        </p:txBody>
      </p:sp>
      <p:sp>
        <p:nvSpPr>
          <p:cNvPr id="11269" name="Rectangle 10"/>
          <p:cNvSpPr>
            <a:spLocks noGrp="1" noChangeArrowheads="1"/>
          </p:cNvSpPr>
          <p:nvPr>
            <p:ph type="ftr" sz="quarter" idx="3"/>
          </p:nvPr>
        </p:nvSpPr>
        <p:spPr bwMode="gray">
          <a:xfrm>
            <a:off x="219075" y="6408738"/>
            <a:ext cx="1343025" cy="247650"/>
          </a:xfrm>
          <a:prstGeom prst="rect">
            <a:avLst/>
          </a:prstGeom>
          <a:noFill/>
          <a:ln>
            <a:noFill/>
          </a:ln>
          <a:extLst/>
        </p:spPr>
        <p:txBody>
          <a:bodyPr vert="horz" wrap="square" lIns="91440" tIns="45720" rIns="91440" bIns="45720" numCol="1" anchor="t" anchorCtr="0" compatLnSpc="1">
            <a:prstTxWarp prst="textNoShape">
              <a:avLst/>
            </a:prstTxWarp>
          </a:bodyPr>
          <a:lstStyle>
            <a:lvl1pPr eaLnBrk="1" hangingPunct="1">
              <a:defRPr sz="1000">
                <a:solidFill>
                  <a:srgbClr val="000000"/>
                </a:solidFill>
              </a:defRPr>
            </a:lvl1pPr>
          </a:lstStyle>
          <a:p>
            <a:pPr fontAlgn="base">
              <a:spcBef>
                <a:spcPct val="0"/>
              </a:spcBef>
              <a:spcAft>
                <a:spcPct val="0"/>
              </a:spcAft>
              <a:defRPr/>
            </a:pPr>
            <a:endParaRPr lang="de-DE" altLang="it-IT"/>
          </a:p>
        </p:txBody>
      </p:sp>
      <p:sp>
        <p:nvSpPr>
          <p:cNvPr id="12292" name="Rectangle 12"/>
          <p:cNvSpPr>
            <a:spLocks noGrp="1" noChangeArrowheads="1"/>
          </p:cNvSpPr>
          <p:nvPr>
            <p:ph type="body" idx="1"/>
          </p:nvPr>
        </p:nvSpPr>
        <p:spPr bwMode="gray">
          <a:xfrm>
            <a:off x="314325" y="1614488"/>
            <a:ext cx="8524875" cy="439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endParaRPr lang="de-DE" altLang="it-IT" smtClean="0"/>
          </a:p>
        </p:txBody>
      </p:sp>
      <p:sp>
        <p:nvSpPr>
          <p:cNvPr id="12293" name="Rectangle 7"/>
          <p:cNvSpPr>
            <a:spLocks noGrp="1" noChangeArrowheads="1"/>
          </p:cNvSpPr>
          <p:nvPr>
            <p:ph type="title"/>
          </p:nvPr>
        </p:nvSpPr>
        <p:spPr bwMode="gray">
          <a:xfrm>
            <a:off x="314325" y="300038"/>
            <a:ext cx="687387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prstTxWarp prst="textNoShape">
              <a:avLst/>
            </a:prstTxWarp>
          </a:bodyPr>
          <a:lstStyle/>
          <a:p>
            <a:pPr lvl="0"/>
            <a:endParaRPr lang="de-DE" altLang="it-IT" smtClean="0"/>
          </a:p>
        </p:txBody>
      </p:sp>
    </p:spTree>
    <p:extLst>
      <p:ext uri="{BB962C8B-B14F-4D97-AF65-F5344CB8AC3E}">
        <p14:creationId xmlns:p14="http://schemas.microsoft.com/office/powerpoint/2010/main" val="4135067223"/>
      </p:ext>
    </p:extLst>
  </p:cSld>
  <p:clrMap bg1="lt1" tx1="dk1" bg2="lt2" tx2="dk2" accent1="accent1" accent2="accent2" accent3="accent3" accent4="accent4" accent5="accent5" accent6="accent6" hlink="hlink" folHlink="folHlink"/>
  <p:transition spd="med">
    <p:fade/>
  </p:transition>
  <p:hf hdr="0" ftr="0"/>
  <p:txStyles>
    <p:titleStyle>
      <a:lvl1pPr algn="l" rtl="0" eaLnBrk="0" fontAlgn="base" hangingPunct="0">
        <a:lnSpc>
          <a:spcPct val="95000"/>
        </a:lnSpc>
        <a:spcBef>
          <a:spcPct val="0"/>
        </a:spcBef>
        <a:spcAft>
          <a:spcPct val="0"/>
        </a:spcAft>
        <a:defRPr sz="2200" b="1">
          <a:solidFill>
            <a:schemeClr val="tx1"/>
          </a:solidFill>
          <a:latin typeface="+mj-lt"/>
          <a:ea typeface="+mj-ea"/>
          <a:cs typeface="ＭＳ Ｐゴシック" charset="0"/>
        </a:defRPr>
      </a:lvl1pPr>
      <a:lvl2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2pPr>
      <a:lvl3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3pPr>
      <a:lvl4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4pPr>
      <a:lvl5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5pPr>
      <a:lvl6pPr marL="4572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6pPr>
      <a:lvl7pPr marL="9144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7pPr>
      <a:lvl8pPr marL="13716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8pPr>
      <a:lvl9pPr marL="18288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9pPr>
    </p:titleStyle>
    <p:bodyStyle>
      <a:lvl1pPr marL="190500" indent="-190500" algn="l" rtl="0" eaLnBrk="0" fontAlgn="base" hangingPunct="0">
        <a:spcBef>
          <a:spcPct val="60000"/>
        </a:spcBef>
        <a:spcAft>
          <a:spcPct val="0"/>
        </a:spcAft>
        <a:buClr>
          <a:schemeClr val="accent1"/>
        </a:buClr>
        <a:buFont typeface="Wingdings" panose="05000000000000000000" pitchFamily="2" charset="2"/>
        <a:buChar char="§"/>
        <a:defRPr sz="2000" b="1">
          <a:solidFill>
            <a:schemeClr val="tx1"/>
          </a:solidFill>
          <a:latin typeface="+mn-lt"/>
          <a:ea typeface="+mn-ea"/>
          <a:cs typeface="ＭＳ Ｐゴシック" charset="0"/>
        </a:defRPr>
      </a:lvl1pPr>
      <a:lvl2pPr marL="381000" indent="-188913" algn="l" rtl="0" eaLnBrk="0" fontAlgn="base" hangingPunct="0">
        <a:spcBef>
          <a:spcPct val="30000"/>
        </a:spcBef>
        <a:spcAft>
          <a:spcPct val="0"/>
        </a:spcAft>
        <a:buClr>
          <a:schemeClr val="accent1"/>
        </a:buClr>
        <a:buFont typeface="Wingdings" panose="05000000000000000000" pitchFamily="2" charset="2"/>
        <a:buChar char="§"/>
        <a:defRPr>
          <a:solidFill>
            <a:schemeClr val="tx1"/>
          </a:solidFill>
          <a:latin typeface="+mn-lt"/>
          <a:ea typeface="+mn-ea"/>
        </a:defRPr>
      </a:lvl2pPr>
      <a:lvl3pPr marL="561975" indent="-179388" algn="l" rtl="0" eaLnBrk="0" fontAlgn="base" hangingPunct="0">
        <a:spcBef>
          <a:spcPct val="30000"/>
        </a:spcBef>
        <a:spcAft>
          <a:spcPct val="0"/>
        </a:spcAft>
        <a:buClr>
          <a:schemeClr val="accent1"/>
        </a:buClr>
        <a:buFont typeface="Wingdings" panose="05000000000000000000" pitchFamily="2" charset="2"/>
        <a:buChar char="§"/>
        <a:defRPr sz="1600">
          <a:solidFill>
            <a:schemeClr val="tx1"/>
          </a:solidFill>
          <a:latin typeface="+mn-lt"/>
          <a:ea typeface="+mn-ea"/>
        </a:defRPr>
      </a:lvl3pPr>
      <a:lvl4pPr marL="768350" indent="-204788" algn="l" rtl="0" eaLnBrk="0" fontAlgn="base" hangingPunct="0">
        <a:spcBef>
          <a:spcPct val="30000"/>
        </a:spcBef>
        <a:spcAft>
          <a:spcPct val="0"/>
        </a:spcAft>
        <a:buClr>
          <a:schemeClr val="accent1"/>
        </a:buClr>
        <a:buFont typeface="Wingdings" panose="05000000000000000000" pitchFamily="2" charset="2"/>
        <a:buChar char="§"/>
        <a:defRPr sz="1600">
          <a:solidFill>
            <a:schemeClr val="tx1"/>
          </a:solidFill>
          <a:latin typeface="+mn-lt"/>
          <a:ea typeface="+mn-ea"/>
        </a:defRPr>
      </a:lvl4pPr>
      <a:lvl5pPr marL="1050925" indent="-168275" algn="l" rtl="0" eaLnBrk="0" fontAlgn="base" hangingPunct="0">
        <a:spcBef>
          <a:spcPct val="40000"/>
        </a:spcBef>
        <a:spcAft>
          <a:spcPct val="0"/>
        </a:spcAft>
        <a:buClr>
          <a:schemeClr val="accent1"/>
        </a:buClr>
        <a:buFont typeface="Wingdings" panose="05000000000000000000" pitchFamily="2" charset="2"/>
        <a:buChar char="»"/>
        <a:defRPr sz="2000">
          <a:solidFill>
            <a:schemeClr val="tx1"/>
          </a:solidFill>
          <a:latin typeface="+mn-lt"/>
          <a:ea typeface="+mn-ea"/>
        </a:defRPr>
      </a:lvl5pPr>
      <a:lvl6pPr marL="15081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6pPr>
      <a:lvl7pPr marL="19653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7pPr>
      <a:lvl8pPr marL="24225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8pPr>
      <a:lvl9pPr marL="28797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8.xml><?xml version="1.0" encoding="utf-8"?>
<p:sldMaster xmlns:a="http://schemas.openxmlformats.org/drawingml/2006/main" xmlns:r="http://schemas.openxmlformats.org/officeDocument/2006/relationships" xmlns:p="http://schemas.openxmlformats.org/presentationml/2006/main" preserve="1">
  <p:cSld>
    <p:bg bwMode="gray">
      <p:bgPr>
        <a:solidFill>
          <a:schemeClr val="bg1"/>
        </a:solidFill>
        <a:effectLst/>
      </p:bgPr>
    </p:bg>
    <p:spTree>
      <p:nvGrpSpPr>
        <p:cNvPr id="1" name=""/>
        <p:cNvGrpSpPr/>
        <p:nvPr/>
      </p:nvGrpSpPr>
      <p:grpSpPr>
        <a:xfrm>
          <a:off x="0" y="0"/>
          <a:ext cx="0" cy="0"/>
          <a:chOff x="0" y="0"/>
          <a:chExt cx="0" cy="0"/>
        </a:xfrm>
      </p:grpSpPr>
      <p:sp>
        <p:nvSpPr>
          <p:cNvPr id="1026" name="Rectangle 5"/>
          <p:cNvSpPr>
            <a:spLocks noChangeArrowheads="1"/>
          </p:cNvSpPr>
          <p:nvPr/>
        </p:nvSpPr>
        <p:spPr bwMode="gray">
          <a:xfrm>
            <a:off x="2162175" y="6408738"/>
            <a:ext cx="4784725" cy="247650"/>
          </a:xfrm>
          <a:prstGeom prst="rect">
            <a:avLst/>
          </a:prstGeom>
          <a:noFill/>
          <a:ln>
            <a:noFill/>
          </a:ln>
          <a:extLst/>
        </p:spPr>
        <p:txBody>
          <a:bodyPr/>
          <a:lstStyle>
            <a:lvl1pPr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algn="ctr" eaLnBrk="1" fontAlgn="base" hangingPunct="1">
              <a:spcBef>
                <a:spcPct val="0"/>
              </a:spcBef>
              <a:spcAft>
                <a:spcPct val="0"/>
              </a:spcAft>
              <a:defRPr/>
            </a:pPr>
            <a:endParaRPr lang="it-IT" altLang="it-IT" sz="1000" smtClean="0">
              <a:solidFill>
                <a:srgbClr val="000000"/>
              </a:solidFill>
            </a:endParaRPr>
          </a:p>
        </p:txBody>
      </p:sp>
      <p:sp>
        <p:nvSpPr>
          <p:cNvPr id="11269" name="Rectangle 10"/>
          <p:cNvSpPr>
            <a:spLocks noGrp="1" noChangeArrowheads="1"/>
          </p:cNvSpPr>
          <p:nvPr>
            <p:ph type="ftr" sz="quarter" idx="3"/>
          </p:nvPr>
        </p:nvSpPr>
        <p:spPr bwMode="gray">
          <a:xfrm>
            <a:off x="219075" y="6408738"/>
            <a:ext cx="1343025" cy="247650"/>
          </a:xfrm>
          <a:prstGeom prst="rect">
            <a:avLst/>
          </a:prstGeom>
          <a:noFill/>
          <a:ln>
            <a:noFill/>
          </a:ln>
          <a:extLst/>
        </p:spPr>
        <p:txBody>
          <a:bodyPr vert="horz" wrap="square" lIns="91440" tIns="45720" rIns="91440" bIns="45720" numCol="1" anchor="t" anchorCtr="0" compatLnSpc="1">
            <a:prstTxWarp prst="textNoShape">
              <a:avLst/>
            </a:prstTxWarp>
          </a:bodyPr>
          <a:lstStyle>
            <a:lvl1pPr eaLnBrk="1" hangingPunct="1">
              <a:defRPr sz="1000">
                <a:solidFill>
                  <a:srgbClr val="000000"/>
                </a:solidFill>
              </a:defRPr>
            </a:lvl1pPr>
          </a:lstStyle>
          <a:p>
            <a:pPr fontAlgn="base">
              <a:spcBef>
                <a:spcPct val="0"/>
              </a:spcBef>
              <a:spcAft>
                <a:spcPct val="0"/>
              </a:spcAft>
              <a:defRPr/>
            </a:pPr>
            <a:endParaRPr lang="de-DE" altLang="it-IT"/>
          </a:p>
        </p:txBody>
      </p:sp>
      <p:sp>
        <p:nvSpPr>
          <p:cNvPr id="12292" name="Rectangle 12"/>
          <p:cNvSpPr>
            <a:spLocks noGrp="1" noChangeArrowheads="1"/>
          </p:cNvSpPr>
          <p:nvPr>
            <p:ph type="body" idx="1"/>
          </p:nvPr>
        </p:nvSpPr>
        <p:spPr bwMode="gray">
          <a:xfrm>
            <a:off x="314325" y="1614488"/>
            <a:ext cx="8524875" cy="439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endParaRPr lang="de-DE" altLang="it-IT" smtClean="0"/>
          </a:p>
        </p:txBody>
      </p:sp>
      <p:sp>
        <p:nvSpPr>
          <p:cNvPr id="12293" name="Rectangle 7"/>
          <p:cNvSpPr>
            <a:spLocks noGrp="1" noChangeArrowheads="1"/>
          </p:cNvSpPr>
          <p:nvPr>
            <p:ph type="title"/>
          </p:nvPr>
        </p:nvSpPr>
        <p:spPr bwMode="gray">
          <a:xfrm>
            <a:off x="314325" y="300038"/>
            <a:ext cx="687387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prstTxWarp prst="textNoShape">
              <a:avLst/>
            </a:prstTxWarp>
          </a:bodyPr>
          <a:lstStyle/>
          <a:p>
            <a:pPr lvl="0"/>
            <a:endParaRPr lang="de-DE" altLang="it-IT" smtClean="0"/>
          </a:p>
        </p:txBody>
      </p:sp>
    </p:spTree>
    <p:extLst>
      <p:ext uri="{BB962C8B-B14F-4D97-AF65-F5344CB8AC3E}">
        <p14:creationId xmlns:p14="http://schemas.microsoft.com/office/powerpoint/2010/main" val="24066527"/>
      </p:ext>
    </p:extLst>
  </p:cSld>
  <p:clrMap bg1="lt1" tx1="dk1" bg2="lt2" tx2="dk2" accent1="accent1" accent2="accent2" accent3="accent3" accent4="accent4" accent5="accent5" accent6="accent6" hlink="hlink" folHlink="folHlink"/>
  <p:transition spd="med">
    <p:fade/>
  </p:transition>
  <p:hf hdr="0" ftr="0"/>
  <p:txStyles>
    <p:titleStyle>
      <a:lvl1pPr algn="l" rtl="0" eaLnBrk="0" fontAlgn="base" hangingPunct="0">
        <a:lnSpc>
          <a:spcPct val="95000"/>
        </a:lnSpc>
        <a:spcBef>
          <a:spcPct val="0"/>
        </a:spcBef>
        <a:spcAft>
          <a:spcPct val="0"/>
        </a:spcAft>
        <a:defRPr sz="2200" b="1">
          <a:solidFill>
            <a:schemeClr val="tx1"/>
          </a:solidFill>
          <a:latin typeface="+mj-lt"/>
          <a:ea typeface="+mj-ea"/>
          <a:cs typeface="ＭＳ Ｐゴシック" charset="0"/>
        </a:defRPr>
      </a:lvl1pPr>
      <a:lvl2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2pPr>
      <a:lvl3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3pPr>
      <a:lvl4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4pPr>
      <a:lvl5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5pPr>
      <a:lvl6pPr marL="4572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6pPr>
      <a:lvl7pPr marL="9144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7pPr>
      <a:lvl8pPr marL="13716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8pPr>
      <a:lvl9pPr marL="18288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9pPr>
    </p:titleStyle>
    <p:bodyStyle>
      <a:lvl1pPr marL="190500" indent="-190500" algn="l" rtl="0" eaLnBrk="0" fontAlgn="base" hangingPunct="0">
        <a:spcBef>
          <a:spcPct val="60000"/>
        </a:spcBef>
        <a:spcAft>
          <a:spcPct val="0"/>
        </a:spcAft>
        <a:buClr>
          <a:schemeClr val="accent1"/>
        </a:buClr>
        <a:buFont typeface="Wingdings" panose="05000000000000000000" pitchFamily="2" charset="2"/>
        <a:buChar char="§"/>
        <a:defRPr sz="2000" b="1">
          <a:solidFill>
            <a:schemeClr val="tx1"/>
          </a:solidFill>
          <a:latin typeface="+mn-lt"/>
          <a:ea typeface="+mn-ea"/>
          <a:cs typeface="ＭＳ Ｐゴシック" charset="0"/>
        </a:defRPr>
      </a:lvl1pPr>
      <a:lvl2pPr marL="381000" indent="-188913" algn="l" rtl="0" eaLnBrk="0" fontAlgn="base" hangingPunct="0">
        <a:spcBef>
          <a:spcPct val="30000"/>
        </a:spcBef>
        <a:spcAft>
          <a:spcPct val="0"/>
        </a:spcAft>
        <a:buClr>
          <a:schemeClr val="accent1"/>
        </a:buClr>
        <a:buFont typeface="Wingdings" panose="05000000000000000000" pitchFamily="2" charset="2"/>
        <a:buChar char="§"/>
        <a:defRPr>
          <a:solidFill>
            <a:schemeClr val="tx1"/>
          </a:solidFill>
          <a:latin typeface="+mn-lt"/>
          <a:ea typeface="+mn-ea"/>
        </a:defRPr>
      </a:lvl2pPr>
      <a:lvl3pPr marL="561975" indent="-179388" algn="l" rtl="0" eaLnBrk="0" fontAlgn="base" hangingPunct="0">
        <a:spcBef>
          <a:spcPct val="30000"/>
        </a:spcBef>
        <a:spcAft>
          <a:spcPct val="0"/>
        </a:spcAft>
        <a:buClr>
          <a:schemeClr val="accent1"/>
        </a:buClr>
        <a:buFont typeface="Wingdings" panose="05000000000000000000" pitchFamily="2" charset="2"/>
        <a:buChar char="§"/>
        <a:defRPr sz="1600">
          <a:solidFill>
            <a:schemeClr val="tx1"/>
          </a:solidFill>
          <a:latin typeface="+mn-lt"/>
          <a:ea typeface="+mn-ea"/>
        </a:defRPr>
      </a:lvl3pPr>
      <a:lvl4pPr marL="768350" indent="-204788" algn="l" rtl="0" eaLnBrk="0" fontAlgn="base" hangingPunct="0">
        <a:spcBef>
          <a:spcPct val="30000"/>
        </a:spcBef>
        <a:spcAft>
          <a:spcPct val="0"/>
        </a:spcAft>
        <a:buClr>
          <a:schemeClr val="accent1"/>
        </a:buClr>
        <a:buFont typeface="Wingdings" panose="05000000000000000000" pitchFamily="2" charset="2"/>
        <a:buChar char="§"/>
        <a:defRPr sz="1600">
          <a:solidFill>
            <a:schemeClr val="tx1"/>
          </a:solidFill>
          <a:latin typeface="+mn-lt"/>
          <a:ea typeface="+mn-ea"/>
        </a:defRPr>
      </a:lvl4pPr>
      <a:lvl5pPr marL="1050925" indent="-168275" algn="l" rtl="0" eaLnBrk="0" fontAlgn="base" hangingPunct="0">
        <a:spcBef>
          <a:spcPct val="40000"/>
        </a:spcBef>
        <a:spcAft>
          <a:spcPct val="0"/>
        </a:spcAft>
        <a:buClr>
          <a:schemeClr val="accent1"/>
        </a:buClr>
        <a:buFont typeface="Wingdings" panose="05000000000000000000" pitchFamily="2" charset="2"/>
        <a:buChar char="»"/>
        <a:defRPr sz="2000">
          <a:solidFill>
            <a:schemeClr val="tx1"/>
          </a:solidFill>
          <a:latin typeface="+mn-lt"/>
          <a:ea typeface="+mn-ea"/>
        </a:defRPr>
      </a:lvl5pPr>
      <a:lvl6pPr marL="15081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6pPr>
      <a:lvl7pPr marL="19653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7pPr>
      <a:lvl8pPr marL="24225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8pPr>
      <a:lvl9pPr marL="28797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9.xml><?xml version="1.0" encoding="utf-8"?>
<p:sldMaster xmlns:a="http://schemas.openxmlformats.org/drawingml/2006/main" xmlns:r="http://schemas.openxmlformats.org/officeDocument/2006/relationships" xmlns:p="http://schemas.openxmlformats.org/presentationml/2006/main" preserve="1">
  <p:cSld>
    <p:bg bwMode="gray">
      <p:bgPr>
        <a:solidFill>
          <a:schemeClr val="bg1"/>
        </a:solidFill>
        <a:effectLst/>
      </p:bgPr>
    </p:bg>
    <p:spTree>
      <p:nvGrpSpPr>
        <p:cNvPr id="1" name=""/>
        <p:cNvGrpSpPr/>
        <p:nvPr/>
      </p:nvGrpSpPr>
      <p:grpSpPr>
        <a:xfrm>
          <a:off x="0" y="0"/>
          <a:ext cx="0" cy="0"/>
          <a:chOff x="0" y="0"/>
          <a:chExt cx="0" cy="0"/>
        </a:xfrm>
      </p:grpSpPr>
      <p:sp>
        <p:nvSpPr>
          <p:cNvPr id="1026" name="Rectangle 5"/>
          <p:cNvSpPr>
            <a:spLocks noChangeArrowheads="1"/>
          </p:cNvSpPr>
          <p:nvPr/>
        </p:nvSpPr>
        <p:spPr bwMode="gray">
          <a:xfrm>
            <a:off x="2162175" y="6408738"/>
            <a:ext cx="4784725" cy="247650"/>
          </a:xfrm>
          <a:prstGeom prst="rect">
            <a:avLst/>
          </a:prstGeom>
          <a:noFill/>
          <a:ln>
            <a:noFill/>
          </a:ln>
          <a:extLst/>
        </p:spPr>
        <p:txBody>
          <a:bodyPr/>
          <a:lstStyle>
            <a:lvl1pPr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algn="ctr" eaLnBrk="1" fontAlgn="base" hangingPunct="1">
              <a:spcBef>
                <a:spcPct val="0"/>
              </a:spcBef>
              <a:spcAft>
                <a:spcPct val="0"/>
              </a:spcAft>
              <a:defRPr/>
            </a:pPr>
            <a:endParaRPr lang="it-IT" altLang="it-IT" sz="1000" smtClean="0">
              <a:solidFill>
                <a:srgbClr val="000000"/>
              </a:solidFill>
            </a:endParaRPr>
          </a:p>
        </p:txBody>
      </p:sp>
      <p:sp>
        <p:nvSpPr>
          <p:cNvPr id="11269" name="Rectangle 10"/>
          <p:cNvSpPr>
            <a:spLocks noGrp="1" noChangeArrowheads="1"/>
          </p:cNvSpPr>
          <p:nvPr>
            <p:ph type="ftr" sz="quarter" idx="3"/>
          </p:nvPr>
        </p:nvSpPr>
        <p:spPr bwMode="gray">
          <a:xfrm>
            <a:off x="219075" y="6408738"/>
            <a:ext cx="1343025" cy="247650"/>
          </a:xfrm>
          <a:prstGeom prst="rect">
            <a:avLst/>
          </a:prstGeom>
          <a:noFill/>
          <a:ln>
            <a:noFill/>
          </a:ln>
          <a:extLst/>
        </p:spPr>
        <p:txBody>
          <a:bodyPr vert="horz" wrap="square" lIns="91440" tIns="45720" rIns="91440" bIns="45720" numCol="1" anchor="t" anchorCtr="0" compatLnSpc="1">
            <a:prstTxWarp prst="textNoShape">
              <a:avLst/>
            </a:prstTxWarp>
          </a:bodyPr>
          <a:lstStyle>
            <a:lvl1pPr eaLnBrk="1" hangingPunct="1">
              <a:defRPr sz="1000">
                <a:solidFill>
                  <a:srgbClr val="000000"/>
                </a:solidFill>
              </a:defRPr>
            </a:lvl1pPr>
          </a:lstStyle>
          <a:p>
            <a:pPr fontAlgn="base">
              <a:spcBef>
                <a:spcPct val="0"/>
              </a:spcBef>
              <a:spcAft>
                <a:spcPct val="0"/>
              </a:spcAft>
              <a:defRPr/>
            </a:pPr>
            <a:endParaRPr lang="de-DE" altLang="it-IT"/>
          </a:p>
        </p:txBody>
      </p:sp>
      <p:sp>
        <p:nvSpPr>
          <p:cNvPr id="12292" name="Rectangle 12"/>
          <p:cNvSpPr>
            <a:spLocks noGrp="1" noChangeArrowheads="1"/>
          </p:cNvSpPr>
          <p:nvPr>
            <p:ph type="body" idx="1"/>
          </p:nvPr>
        </p:nvSpPr>
        <p:spPr bwMode="gray">
          <a:xfrm>
            <a:off x="314325" y="1614488"/>
            <a:ext cx="8524875" cy="439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endParaRPr lang="de-DE" altLang="it-IT" smtClean="0"/>
          </a:p>
        </p:txBody>
      </p:sp>
      <p:sp>
        <p:nvSpPr>
          <p:cNvPr id="12293" name="Rectangle 7"/>
          <p:cNvSpPr>
            <a:spLocks noGrp="1" noChangeArrowheads="1"/>
          </p:cNvSpPr>
          <p:nvPr>
            <p:ph type="title"/>
          </p:nvPr>
        </p:nvSpPr>
        <p:spPr bwMode="gray">
          <a:xfrm>
            <a:off x="314325" y="300038"/>
            <a:ext cx="687387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prstTxWarp prst="textNoShape">
              <a:avLst/>
            </a:prstTxWarp>
          </a:bodyPr>
          <a:lstStyle/>
          <a:p>
            <a:pPr lvl="0"/>
            <a:endParaRPr lang="de-DE" altLang="it-IT" smtClean="0"/>
          </a:p>
        </p:txBody>
      </p:sp>
    </p:spTree>
    <p:extLst>
      <p:ext uri="{BB962C8B-B14F-4D97-AF65-F5344CB8AC3E}">
        <p14:creationId xmlns:p14="http://schemas.microsoft.com/office/powerpoint/2010/main" val="2027657309"/>
      </p:ext>
    </p:extLst>
  </p:cSld>
  <p:clrMap bg1="lt1" tx1="dk1" bg2="lt2" tx2="dk2" accent1="accent1" accent2="accent2" accent3="accent3" accent4="accent4" accent5="accent5" accent6="accent6" hlink="hlink" folHlink="folHlink"/>
  <p:transition spd="med">
    <p:fade/>
  </p:transition>
  <p:hf hdr="0" ftr="0"/>
  <p:txStyles>
    <p:titleStyle>
      <a:lvl1pPr algn="l" rtl="0" eaLnBrk="0" fontAlgn="base" hangingPunct="0">
        <a:lnSpc>
          <a:spcPct val="95000"/>
        </a:lnSpc>
        <a:spcBef>
          <a:spcPct val="0"/>
        </a:spcBef>
        <a:spcAft>
          <a:spcPct val="0"/>
        </a:spcAft>
        <a:defRPr sz="2200" b="1">
          <a:solidFill>
            <a:schemeClr val="tx1"/>
          </a:solidFill>
          <a:latin typeface="+mj-lt"/>
          <a:ea typeface="+mj-ea"/>
          <a:cs typeface="ＭＳ Ｐゴシック" charset="0"/>
        </a:defRPr>
      </a:lvl1pPr>
      <a:lvl2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2pPr>
      <a:lvl3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3pPr>
      <a:lvl4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4pPr>
      <a:lvl5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5pPr>
      <a:lvl6pPr marL="4572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6pPr>
      <a:lvl7pPr marL="9144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7pPr>
      <a:lvl8pPr marL="13716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8pPr>
      <a:lvl9pPr marL="18288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9pPr>
    </p:titleStyle>
    <p:bodyStyle>
      <a:lvl1pPr marL="190500" indent="-190500" algn="l" rtl="0" eaLnBrk="0" fontAlgn="base" hangingPunct="0">
        <a:spcBef>
          <a:spcPct val="60000"/>
        </a:spcBef>
        <a:spcAft>
          <a:spcPct val="0"/>
        </a:spcAft>
        <a:buClr>
          <a:schemeClr val="accent1"/>
        </a:buClr>
        <a:buFont typeface="Wingdings" panose="05000000000000000000" pitchFamily="2" charset="2"/>
        <a:buChar char="§"/>
        <a:defRPr sz="2000" b="1">
          <a:solidFill>
            <a:schemeClr val="tx1"/>
          </a:solidFill>
          <a:latin typeface="+mn-lt"/>
          <a:ea typeface="+mn-ea"/>
          <a:cs typeface="ＭＳ Ｐゴシック" charset="0"/>
        </a:defRPr>
      </a:lvl1pPr>
      <a:lvl2pPr marL="381000" indent="-188913" algn="l" rtl="0" eaLnBrk="0" fontAlgn="base" hangingPunct="0">
        <a:spcBef>
          <a:spcPct val="30000"/>
        </a:spcBef>
        <a:spcAft>
          <a:spcPct val="0"/>
        </a:spcAft>
        <a:buClr>
          <a:schemeClr val="accent1"/>
        </a:buClr>
        <a:buFont typeface="Wingdings" panose="05000000000000000000" pitchFamily="2" charset="2"/>
        <a:buChar char="§"/>
        <a:defRPr>
          <a:solidFill>
            <a:schemeClr val="tx1"/>
          </a:solidFill>
          <a:latin typeface="+mn-lt"/>
          <a:ea typeface="+mn-ea"/>
        </a:defRPr>
      </a:lvl2pPr>
      <a:lvl3pPr marL="561975" indent="-179388" algn="l" rtl="0" eaLnBrk="0" fontAlgn="base" hangingPunct="0">
        <a:spcBef>
          <a:spcPct val="30000"/>
        </a:spcBef>
        <a:spcAft>
          <a:spcPct val="0"/>
        </a:spcAft>
        <a:buClr>
          <a:schemeClr val="accent1"/>
        </a:buClr>
        <a:buFont typeface="Wingdings" panose="05000000000000000000" pitchFamily="2" charset="2"/>
        <a:buChar char="§"/>
        <a:defRPr sz="1600">
          <a:solidFill>
            <a:schemeClr val="tx1"/>
          </a:solidFill>
          <a:latin typeface="+mn-lt"/>
          <a:ea typeface="+mn-ea"/>
        </a:defRPr>
      </a:lvl3pPr>
      <a:lvl4pPr marL="768350" indent="-204788" algn="l" rtl="0" eaLnBrk="0" fontAlgn="base" hangingPunct="0">
        <a:spcBef>
          <a:spcPct val="30000"/>
        </a:spcBef>
        <a:spcAft>
          <a:spcPct val="0"/>
        </a:spcAft>
        <a:buClr>
          <a:schemeClr val="accent1"/>
        </a:buClr>
        <a:buFont typeface="Wingdings" panose="05000000000000000000" pitchFamily="2" charset="2"/>
        <a:buChar char="§"/>
        <a:defRPr sz="1600">
          <a:solidFill>
            <a:schemeClr val="tx1"/>
          </a:solidFill>
          <a:latin typeface="+mn-lt"/>
          <a:ea typeface="+mn-ea"/>
        </a:defRPr>
      </a:lvl4pPr>
      <a:lvl5pPr marL="1050925" indent="-168275" algn="l" rtl="0" eaLnBrk="0" fontAlgn="base" hangingPunct="0">
        <a:spcBef>
          <a:spcPct val="40000"/>
        </a:spcBef>
        <a:spcAft>
          <a:spcPct val="0"/>
        </a:spcAft>
        <a:buClr>
          <a:schemeClr val="accent1"/>
        </a:buClr>
        <a:buFont typeface="Wingdings" panose="05000000000000000000" pitchFamily="2" charset="2"/>
        <a:buChar char="»"/>
        <a:defRPr sz="2000">
          <a:solidFill>
            <a:schemeClr val="tx1"/>
          </a:solidFill>
          <a:latin typeface="+mn-lt"/>
          <a:ea typeface="+mn-ea"/>
        </a:defRPr>
      </a:lvl5pPr>
      <a:lvl6pPr marL="15081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6pPr>
      <a:lvl7pPr marL="19653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7pPr>
      <a:lvl8pPr marL="24225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8pPr>
      <a:lvl9pPr marL="28797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bwMode="gray">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94562" name="Rectangle 5"/>
          <p:cNvSpPr>
            <a:spLocks noChangeArrowheads="1"/>
          </p:cNvSpPr>
          <p:nvPr/>
        </p:nvSpPr>
        <p:spPr bwMode="gray">
          <a:xfrm>
            <a:off x="2162175" y="6408738"/>
            <a:ext cx="478472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200" b="1">
                <a:solidFill>
                  <a:schemeClr val="bg2"/>
                </a:solidFill>
                <a:latin typeface="Trebuchet MS" pitchFamily="34" charset="0"/>
                <a:ea typeface="ＭＳ Ｐゴシック" pitchFamily="34" charset="-128"/>
              </a:defRPr>
            </a:lvl1pPr>
            <a:lvl2pPr marL="742950" indent="-285750" eaLnBrk="0" hangingPunct="0">
              <a:defRPr sz="1200" b="1">
                <a:solidFill>
                  <a:schemeClr val="bg2"/>
                </a:solidFill>
                <a:latin typeface="Trebuchet MS" pitchFamily="34" charset="0"/>
                <a:ea typeface="ＭＳ Ｐゴシック" pitchFamily="34" charset="-128"/>
              </a:defRPr>
            </a:lvl2pPr>
            <a:lvl3pPr marL="1143000" indent="-228600" eaLnBrk="0" hangingPunct="0">
              <a:defRPr sz="1200" b="1">
                <a:solidFill>
                  <a:schemeClr val="bg2"/>
                </a:solidFill>
                <a:latin typeface="Trebuchet MS" pitchFamily="34" charset="0"/>
                <a:ea typeface="ＭＳ Ｐゴシック" pitchFamily="34" charset="-128"/>
              </a:defRPr>
            </a:lvl3pPr>
            <a:lvl4pPr marL="1600200" indent="-228600" eaLnBrk="0" hangingPunct="0">
              <a:defRPr sz="1200" b="1">
                <a:solidFill>
                  <a:schemeClr val="bg2"/>
                </a:solidFill>
                <a:latin typeface="Trebuchet MS" pitchFamily="34" charset="0"/>
                <a:ea typeface="ＭＳ Ｐゴシック" pitchFamily="34" charset="-128"/>
              </a:defRPr>
            </a:lvl4pPr>
            <a:lvl5pPr marL="2057400" indent="-228600" eaLnBrk="0" hangingPunct="0">
              <a:defRPr sz="1200" b="1">
                <a:solidFill>
                  <a:schemeClr val="bg2"/>
                </a:solidFill>
                <a:latin typeface="Trebuchet MS" pitchFamily="34" charset="0"/>
                <a:ea typeface="ＭＳ Ｐゴシック" pitchFamily="34" charset="-128"/>
              </a:defRPr>
            </a:lvl5pPr>
            <a:lvl6pPr marL="2514600" indent="-228600" eaLnBrk="0" fontAlgn="base" hangingPunct="0">
              <a:spcBef>
                <a:spcPct val="0"/>
              </a:spcBef>
              <a:spcAft>
                <a:spcPct val="0"/>
              </a:spcAft>
              <a:defRPr sz="1200" b="1">
                <a:solidFill>
                  <a:schemeClr val="bg2"/>
                </a:solidFill>
                <a:latin typeface="Trebuchet MS" pitchFamily="34" charset="0"/>
                <a:ea typeface="ＭＳ Ｐゴシック" pitchFamily="34" charset="-128"/>
              </a:defRPr>
            </a:lvl6pPr>
            <a:lvl7pPr marL="2971800" indent="-228600" eaLnBrk="0" fontAlgn="base" hangingPunct="0">
              <a:spcBef>
                <a:spcPct val="0"/>
              </a:spcBef>
              <a:spcAft>
                <a:spcPct val="0"/>
              </a:spcAft>
              <a:defRPr sz="1200" b="1">
                <a:solidFill>
                  <a:schemeClr val="bg2"/>
                </a:solidFill>
                <a:latin typeface="Trebuchet MS" pitchFamily="34" charset="0"/>
                <a:ea typeface="ＭＳ Ｐゴシック" pitchFamily="34" charset="-128"/>
              </a:defRPr>
            </a:lvl7pPr>
            <a:lvl8pPr marL="3429000" indent="-228600" eaLnBrk="0" fontAlgn="base" hangingPunct="0">
              <a:spcBef>
                <a:spcPct val="0"/>
              </a:spcBef>
              <a:spcAft>
                <a:spcPct val="0"/>
              </a:spcAft>
              <a:defRPr sz="1200" b="1">
                <a:solidFill>
                  <a:schemeClr val="bg2"/>
                </a:solidFill>
                <a:latin typeface="Trebuchet MS" pitchFamily="34" charset="0"/>
                <a:ea typeface="ＭＳ Ｐゴシック" pitchFamily="34" charset="-128"/>
              </a:defRPr>
            </a:lvl8pPr>
            <a:lvl9pPr marL="3886200" indent="-228600" eaLnBrk="0" fontAlgn="base" hangingPunct="0">
              <a:spcBef>
                <a:spcPct val="0"/>
              </a:spcBef>
              <a:spcAft>
                <a:spcPct val="0"/>
              </a:spcAft>
              <a:defRPr sz="1200" b="1">
                <a:solidFill>
                  <a:schemeClr val="bg2"/>
                </a:solidFill>
                <a:latin typeface="Trebuchet MS" pitchFamily="34" charset="0"/>
                <a:ea typeface="ＭＳ Ｐゴシック" pitchFamily="34" charset="-128"/>
              </a:defRPr>
            </a:lvl9pPr>
          </a:lstStyle>
          <a:p>
            <a:pPr algn="ctr" eaLnBrk="1" fontAlgn="base" hangingPunct="1">
              <a:spcBef>
                <a:spcPct val="0"/>
              </a:spcBef>
              <a:spcAft>
                <a:spcPct val="0"/>
              </a:spcAft>
              <a:defRPr/>
            </a:pPr>
            <a:endParaRPr lang="it-IT" altLang="it-IT" sz="1000" b="0" smtClean="0">
              <a:solidFill>
                <a:srgbClr val="000000"/>
              </a:solidFill>
              <a:latin typeface="Arial" pitchFamily="34" charset="0"/>
              <a:cs typeface="Arial" pitchFamily="34" charset="0"/>
            </a:endParaRPr>
          </a:p>
        </p:txBody>
      </p:sp>
      <p:sp>
        <p:nvSpPr>
          <p:cNvPr id="11269" name="Rectangle 10"/>
          <p:cNvSpPr>
            <a:spLocks noGrp="1" noChangeArrowheads="1"/>
          </p:cNvSpPr>
          <p:nvPr>
            <p:ph type="ftr" sz="quarter" idx="3"/>
          </p:nvPr>
        </p:nvSpPr>
        <p:spPr bwMode="gray">
          <a:xfrm>
            <a:off x="219075" y="6408738"/>
            <a:ext cx="1343025" cy="247650"/>
          </a:xfrm>
          <a:prstGeom prst="rect">
            <a:avLst/>
          </a:prstGeom>
          <a:noFill/>
          <a:ln>
            <a:noFill/>
          </a:ln>
          <a:extLst/>
        </p:spPr>
        <p:txBody>
          <a:bodyPr vert="horz" wrap="square" lIns="91440" tIns="45720" rIns="91440" bIns="45720" numCol="1" anchor="t" anchorCtr="0" compatLnSpc="1">
            <a:prstTxWarp prst="textNoShape">
              <a:avLst/>
            </a:prstTxWarp>
          </a:bodyPr>
          <a:lstStyle>
            <a:lvl1pPr eaLnBrk="1" hangingPunct="1">
              <a:defRPr sz="1000">
                <a:solidFill>
                  <a:srgbClr val="000000"/>
                </a:solidFill>
              </a:defRPr>
            </a:lvl1pPr>
          </a:lstStyle>
          <a:p>
            <a:pPr fontAlgn="base">
              <a:spcBef>
                <a:spcPct val="0"/>
              </a:spcBef>
              <a:spcAft>
                <a:spcPct val="0"/>
              </a:spcAft>
              <a:defRPr/>
            </a:pPr>
            <a:endParaRPr lang="de-DE" altLang="it-IT"/>
          </a:p>
        </p:txBody>
      </p:sp>
      <p:sp>
        <p:nvSpPr>
          <p:cNvPr id="510980" name="Rectangle 12"/>
          <p:cNvSpPr>
            <a:spLocks noGrp="1" noChangeArrowheads="1"/>
          </p:cNvSpPr>
          <p:nvPr>
            <p:ph type="body" idx="1"/>
          </p:nvPr>
        </p:nvSpPr>
        <p:spPr bwMode="gray">
          <a:xfrm>
            <a:off x="314325" y="1614488"/>
            <a:ext cx="8524875" cy="439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endParaRPr lang="de-DE" altLang="it-IT" smtClean="0"/>
          </a:p>
        </p:txBody>
      </p:sp>
      <p:sp>
        <p:nvSpPr>
          <p:cNvPr id="510981" name="Rectangle 7"/>
          <p:cNvSpPr>
            <a:spLocks noGrp="1" noChangeArrowheads="1"/>
          </p:cNvSpPr>
          <p:nvPr>
            <p:ph type="title"/>
          </p:nvPr>
        </p:nvSpPr>
        <p:spPr bwMode="gray">
          <a:xfrm>
            <a:off x="314325" y="300038"/>
            <a:ext cx="687387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prstTxWarp prst="textNoShape">
              <a:avLst/>
            </a:prstTxWarp>
          </a:bodyPr>
          <a:lstStyle/>
          <a:p>
            <a:pPr lvl="0"/>
            <a:endParaRPr lang="de-DE" altLang="it-IT" smtClean="0"/>
          </a:p>
        </p:txBody>
      </p:sp>
    </p:spTree>
    <p:extLst>
      <p:ext uri="{BB962C8B-B14F-4D97-AF65-F5344CB8AC3E}">
        <p14:creationId xmlns:p14="http://schemas.microsoft.com/office/powerpoint/2010/main" val="313287058"/>
      </p:ext>
    </p:extLst>
  </p:cSld>
  <p:clrMap bg1="lt1" tx1="dk1" bg2="lt2" tx2="dk2" accent1="accent1" accent2="accent2" accent3="accent3" accent4="accent4" accent5="accent5" accent6="accent6" hlink="hlink" folHlink="folHlink"/>
  <p:transition spd="med">
    <p:fade/>
  </p:transition>
  <p:hf hdr="0" ftr="0"/>
  <p:txStyles>
    <p:titleStyle>
      <a:lvl1pPr algn="l" rtl="0" eaLnBrk="0" fontAlgn="base" hangingPunct="0">
        <a:lnSpc>
          <a:spcPct val="95000"/>
        </a:lnSpc>
        <a:spcBef>
          <a:spcPct val="0"/>
        </a:spcBef>
        <a:spcAft>
          <a:spcPct val="0"/>
        </a:spcAft>
        <a:defRPr sz="2200" b="1">
          <a:solidFill>
            <a:schemeClr val="tx1"/>
          </a:solidFill>
          <a:latin typeface="+mj-lt"/>
          <a:ea typeface="+mj-ea"/>
          <a:cs typeface="ＭＳ Ｐゴシック" charset="0"/>
        </a:defRPr>
      </a:lvl1pPr>
      <a:lvl2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2pPr>
      <a:lvl3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3pPr>
      <a:lvl4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4pPr>
      <a:lvl5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5pPr>
      <a:lvl6pPr marL="4572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6pPr>
      <a:lvl7pPr marL="9144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7pPr>
      <a:lvl8pPr marL="13716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8pPr>
      <a:lvl9pPr marL="18288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9pPr>
    </p:titleStyle>
    <p:bodyStyle>
      <a:lvl1pPr marL="190500" indent="-190500" algn="l" rtl="0" eaLnBrk="0" fontAlgn="base" hangingPunct="0">
        <a:spcBef>
          <a:spcPct val="60000"/>
        </a:spcBef>
        <a:spcAft>
          <a:spcPct val="0"/>
        </a:spcAft>
        <a:buClr>
          <a:schemeClr val="accent1"/>
        </a:buClr>
        <a:buFont typeface="Wingdings" panose="05000000000000000000" pitchFamily="2" charset="2"/>
        <a:buChar char="§"/>
        <a:defRPr sz="2000" b="1">
          <a:solidFill>
            <a:schemeClr val="tx1"/>
          </a:solidFill>
          <a:latin typeface="+mn-lt"/>
          <a:ea typeface="+mn-ea"/>
          <a:cs typeface="ＭＳ Ｐゴシック" charset="0"/>
        </a:defRPr>
      </a:lvl1pPr>
      <a:lvl2pPr marL="381000" indent="-188913" algn="l" rtl="0" eaLnBrk="0" fontAlgn="base" hangingPunct="0">
        <a:spcBef>
          <a:spcPct val="30000"/>
        </a:spcBef>
        <a:spcAft>
          <a:spcPct val="0"/>
        </a:spcAft>
        <a:buClr>
          <a:schemeClr val="accent1"/>
        </a:buClr>
        <a:buFont typeface="Wingdings" panose="05000000000000000000" pitchFamily="2" charset="2"/>
        <a:buChar char="§"/>
        <a:defRPr>
          <a:solidFill>
            <a:schemeClr val="tx1"/>
          </a:solidFill>
          <a:latin typeface="+mn-lt"/>
          <a:ea typeface="+mn-ea"/>
        </a:defRPr>
      </a:lvl2pPr>
      <a:lvl3pPr marL="561975" indent="-179388" algn="l" rtl="0" eaLnBrk="0" fontAlgn="base" hangingPunct="0">
        <a:spcBef>
          <a:spcPct val="30000"/>
        </a:spcBef>
        <a:spcAft>
          <a:spcPct val="0"/>
        </a:spcAft>
        <a:buClr>
          <a:schemeClr val="accent1"/>
        </a:buClr>
        <a:buFont typeface="Wingdings" panose="05000000000000000000" pitchFamily="2" charset="2"/>
        <a:buChar char="§"/>
        <a:defRPr sz="1600">
          <a:solidFill>
            <a:schemeClr val="tx1"/>
          </a:solidFill>
          <a:latin typeface="+mn-lt"/>
          <a:ea typeface="+mn-ea"/>
        </a:defRPr>
      </a:lvl3pPr>
      <a:lvl4pPr marL="768350" indent="-204788" algn="l" rtl="0" eaLnBrk="0" fontAlgn="base" hangingPunct="0">
        <a:spcBef>
          <a:spcPct val="30000"/>
        </a:spcBef>
        <a:spcAft>
          <a:spcPct val="0"/>
        </a:spcAft>
        <a:buClr>
          <a:schemeClr val="accent1"/>
        </a:buClr>
        <a:buFont typeface="Wingdings" panose="05000000000000000000" pitchFamily="2" charset="2"/>
        <a:buChar char="§"/>
        <a:defRPr sz="1600">
          <a:solidFill>
            <a:schemeClr val="tx1"/>
          </a:solidFill>
          <a:latin typeface="+mn-lt"/>
          <a:ea typeface="+mn-ea"/>
        </a:defRPr>
      </a:lvl4pPr>
      <a:lvl5pPr marL="1050925" indent="-168275" algn="l" rtl="0" eaLnBrk="0" fontAlgn="base" hangingPunct="0">
        <a:spcBef>
          <a:spcPct val="40000"/>
        </a:spcBef>
        <a:spcAft>
          <a:spcPct val="0"/>
        </a:spcAft>
        <a:buClr>
          <a:schemeClr val="accent1"/>
        </a:buClr>
        <a:buFont typeface="Wingdings" panose="05000000000000000000" pitchFamily="2" charset="2"/>
        <a:buChar char="»"/>
        <a:defRPr sz="2000">
          <a:solidFill>
            <a:schemeClr val="tx1"/>
          </a:solidFill>
          <a:latin typeface="+mn-lt"/>
          <a:ea typeface="+mn-ea"/>
        </a:defRPr>
      </a:lvl5pPr>
      <a:lvl6pPr marL="15081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6pPr>
      <a:lvl7pPr marL="19653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7pPr>
      <a:lvl8pPr marL="24225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8pPr>
      <a:lvl9pPr marL="28797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0.xml><?xml version="1.0" encoding="utf-8"?>
<p:sldMaster xmlns:a="http://schemas.openxmlformats.org/drawingml/2006/main" xmlns:r="http://schemas.openxmlformats.org/officeDocument/2006/relationships" xmlns:p="http://schemas.openxmlformats.org/presentationml/2006/main" preserve="1">
  <p:cSld>
    <p:bg bwMode="gray">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62818" name="Rectangle 5"/>
          <p:cNvSpPr>
            <a:spLocks noChangeArrowheads="1"/>
          </p:cNvSpPr>
          <p:nvPr/>
        </p:nvSpPr>
        <p:spPr bwMode="gray">
          <a:xfrm>
            <a:off x="2162175" y="6408738"/>
            <a:ext cx="478472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942" tIns="45472" rIns="90942" bIns="45472"/>
          <a:lstStyle>
            <a:lvl1pPr eaLnBrk="0" hangingPunct="0">
              <a:defRPr sz="1200" b="1">
                <a:solidFill>
                  <a:schemeClr val="bg2"/>
                </a:solidFill>
                <a:latin typeface="Trebuchet MS" pitchFamily="34" charset="0"/>
                <a:ea typeface="ＭＳ Ｐゴシック" pitchFamily="34" charset="-128"/>
              </a:defRPr>
            </a:lvl1pPr>
            <a:lvl2pPr marL="742950" indent="-285750" eaLnBrk="0" hangingPunct="0">
              <a:defRPr sz="1200" b="1">
                <a:solidFill>
                  <a:schemeClr val="bg2"/>
                </a:solidFill>
                <a:latin typeface="Trebuchet MS" pitchFamily="34" charset="0"/>
                <a:ea typeface="ＭＳ Ｐゴシック" pitchFamily="34" charset="-128"/>
              </a:defRPr>
            </a:lvl2pPr>
            <a:lvl3pPr marL="1143000" indent="-228600" eaLnBrk="0" hangingPunct="0">
              <a:defRPr sz="1200" b="1">
                <a:solidFill>
                  <a:schemeClr val="bg2"/>
                </a:solidFill>
                <a:latin typeface="Trebuchet MS" pitchFamily="34" charset="0"/>
                <a:ea typeface="ＭＳ Ｐゴシック" pitchFamily="34" charset="-128"/>
              </a:defRPr>
            </a:lvl3pPr>
            <a:lvl4pPr marL="1600200" indent="-228600" eaLnBrk="0" hangingPunct="0">
              <a:defRPr sz="1200" b="1">
                <a:solidFill>
                  <a:schemeClr val="bg2"/>
                </a:solidFill>
                <a:latin typeface="Trebuchet MS" pitchFamily="34" charset="0"/>
                <a:ea typeface="ＭＳ Ｐゴシック" pitchFamily="34" charset="-128"/>
              </a:defRPr>
            </a:lvl4pPr>
            <a:lvl5pPr marL="2057400" indent="-228600" eaLnBrk="0" hangingPunct="0">
              <a:defRPr sz="1200" b="1">
                <a:solidFill>
                  <a:schemeClr val="bg2"/>
                </a:solidFill>
                <a:latin typeface="Trebuchet MS" pitchFamily="34" charset="0"/>
                <a:ea typeface="ＭＳ Ｐゴシック" pitchFamily="34" charset="-128"/>
              </a:defRPr>
            </a:lvl5pPr>
            <a:lvl6pPr marL="2514600" indent="-228600" eaLnBrk="0" fontAlgn="base" hangingPunct="0">
              <a:spcBef>
                <a:spcPct val="0"/>
              </a:spcBef>
              <a:spcAft>
                <a:spcPct val="0"/>
              </a:spcAft>
              <a:defRPr sz="1200" b="1">
                <a:solidFill>
                  <a:schemeClr val="bg2"/>
                </a:solidFill>
                <a:latin typeface="Trebuchet MS" pitchFamily="34" charset="0"/>
                <a:ea typeface="ＭＳ Ｐゴシック" pitchFamily="34" charset="-128"/>
              </a:defRPr>
            </a:lvl6pPr>
            <a:lvl7pPr marL="2971800" indent="-228600" eaLnBrk="0" fontAlgn="base" hangingPunct="0">
              <a:spcBef>
                <a:spcPct val="0"/>
              </a:spcBef>
              <a:spcAft>
                <a:spcPct val="0"/>
              </a:spcAft>
              <a:defRPr sz="1200" b="1">
                <a:solidFill>
                  <a:schemeClr val="bg2"/>
                </a:solidFill>
                <a:latin typeface="Trebuchet MS" pitchFamily="34" charset="0"/>
                <a:ea typeface="ＭＳ Ｐゴシック" pitchFamily="34" charset="-128"/>
              </a:defRPr>
            </a:lvl7pPr>
            <a:lvl8pPr marL="3429000" indent="-228600" eaLnBrk="0" fontAlgn="base" hangingPunct="0">
              <a:spcBef>
                <a:spcPct val="0"/>
              </a:spcBef>
              <a:spcAft>
                <a:spcPct val="0"/>
              </a:spcAft>
              <a:defRPr sz="1200" b="1">
                <a:solidFill>
                  <a:schemeClr val="bg2"/>
                </a:solidFill>
                <a:latin typeface="Trebuchet MS" pitchFamily="34" charset="0"/>
                <a:ea typeface="ＭＳ Ｐゴシック" pitchFamily="34" charset="-128"/>
              </a:defRPr>
            </a:lvl8pPr>
            <a:lvl9pPr marL="3886200" indent="-228600" eaLnBrk="0" fontAlgn="base" hangingPunct="0">
              <a:spcBef>
                <a:spcPct val="0"/>
              </a:spcBef>
              <a:spcAft>
                <a:spcPct val="0"/>
              </a:spcAft>
              <a:defRPr sz="1200" b="1">
                <a:solidFill>
                  <a:schemeClr val="bg2"/>
                </a:solidFill>
                <a:latin typeface="Trebuchet MS" pitchFamily="34" charset="0"/>
                <a:ea typeface="ＭＳ Ｐゴシック" pitchFamily="34" charset="-128"/>
              </a:defRPr>
            </a:lvl9pPr>
          </a:lstStyle>
          <a:p>
            <a:pPr algn="ctr" eaLnBrk="1" fontAlgn="base" hangingPunct="1">
              <a:spcBef>
                <a:spcPct val="0"/>
              </a:spcBef>
              <a:spcAft>
                <a:spcPct val="0"/>
              </a:spcAft>
              <a:defRPr/>
            </a:pPr>
            <a:endParaRPr lang="it-IT" altLang="it-IT" sz="1000" b="0" smtClean="0">
              <a:solidFill>
                <a:srgbClr val="000000"/>
              </a:solidFill>
              <a:latin typeface="Arial" pitchFamily="34" charset="0"/>
              <a:cs typeface="Arial" panose="020B0604020202020204" pitchFamily="34" charset="0"/>
            </a:endParaRPr>
          </a:p>
        </p:txBody>
      </p:sp>
      <p:sp>
        <p:nvSpPr>
          <p:cNvPr id="11269" name="Rectangle 10"/>
          <p:cNvSpPr>
            <a:spLocks noGrp="1" noChangeArrowheads="1"/>
          </p:cNvSpPr>
          <p:nvPr>
            <p:ph type="ftr" sz="quarter" idx="3"/>
          </p:nvPr>
        </p:nvSpPr>
        <p:spPr bwMode="gray">
          <a:xfrm>
            <a:off x="219075" y="6408738"/>
            <a:ext cx="1343025" cy="247650"/>
          </a:xfrm>
          <a:prstGeom prst="rect">
            <a:avLst/>
          </a:prstGeom>
          <a:noFill/>
          <a:ln>
            <a:noFill/>
          </a:ln>
          <a:extLst/>
        </p:spPr>
        <p:txBody>
          <a:bodyPr vert="horz" wrap="square" lIns="90942" tIns="45472" rIns="90942" bIns="45472" numCol="1" anchor="t" anchorCtr="0" compatLnSpc="1">
            <a:prstTxWarp prst="textNoShape">
              <a:avLst/>
            </a:prstTxWarp>
          </a:bodyPr>
          <a:lstStyle>
            <a:lvl1pPr eaLnBrk="1" hangingPunct="1">
              <a:defRPr sz="1000">
                <a:solidFill>
                  <a:srgbClr val="000000"/>
                </a:solidFill>
                <a:cs typeface="Arial" panose="020B0604020202020204" pitchFamily="34" charset="0"/>
              </a:defRPr>
            </a:lvl1pPr>
          </a:lstStyle>
          <a:p>
            <a:pPr fontAlgn="base">
              <a:spcBef>
                <a:spcPct val="0"/>
              </a:spcBef>
              <a:spcAft>
                <a:spcPct val="0"/>
              </a:spcAft>
              <a:defRPr/>
            </a:pPr>
            <a:endParaRPr lang="de-DE" altLang="it-IT"/>
          </a:p>
        </p:txBody>
      </p:sp>
      <p:sp>
        <p:nvSpPr>
          <p:cNvPr id="462852" name="Rectangle 12"/>
          <p:cNvSpPr>
            <a:spLocks noGrp="1" noChangeArrowheads="1"/>
          </p:cNvSpPr>
          <p:nvPr>
            <p:ph type="body" idx="1"/>
          </p:nvPr>
        </p:nvSpPr>
        <p:spPr bwMode="gray">
          <a:xfrm>
            <a:off x="314325" y="1614488"/>
            <a:ext cx="8524875" cy="439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472" rIns="0" bIns="45472" numCol="1" anchor="t" anchorCtr="0" compatLnSpc="1">
            <a:prstTxWarp prst="textNoShape">
              <a:avLst/>
            </a:prstTxWarp>
          </a:bodyPr>
          <a:lstStyle/>
          <a:p>
            <a:pPr lvl="0"/>
            <a:endParaRPr lang="de-DE" altLang="it-IT" smtClean="0"/>
          </a:p>
        </p:txBody>
      </p:sp>
      <p:sp>
        <p:nvSpPr>
          <p:cNvPr id="462853" name="Rectangle 7"/>
          <p:cNvSpPr>
            <a:spLocks noGrp="1" noChangeArrowheads="1"/>
          </p:cNvSpPr>
          <p:nvPr>
            <p:ph type="title"/>
          </p:nvPr>
        </p:nvSpPr>
        <p:spPr bwMode="gray">
          <a:xfrm>
            <a:off x="314325" y="300038"/>
            <a:ext cx="687387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472" rIns="0" bIns="45472" numCol="1" anchor="ctr" anchorCtr="0" compatLnSpc="1">
            <a:prstTxWarp prst="textNoShape">
              <a:avLst/>
            </a:prstTxWarp>
          </a:bodyPr>
          <a:lstStyle/>
          <a:p>
            <a:pPr lvl="0"/>
            <a:endParaRPr lang="de-DE" altLang="it-IT" smtClean="0"/>
          </a:p>
        </p:txBody>
      </p:sp>
    </p:spTree>
    <p:extLst>
      <p:ext uri="{BB962C8B-B14F-4D97-AF65-F5344CB8AC3E}">
        <p14:creationId xmlns:p14="http://schemas.microsoft.com/office/powerpoint/2010/main" val="2335636775"/>
      </p:ext>
    </p:extLst>
  </p:cSld>
  <p:clrMap bg1="lt1" tx1="dk1" bg2="lt2" tx2="dk2" accent1="accent1" accent2="accent2" accent3="accent3" accent4="accent4" accent5="accent5" accent6="accent6" hlink="hlink" folHlink="folHlink"/>
  <p:transition spd="med">
    <p:fade/>
  </p:transition>
  <p:hf hdr="0" ftr="0"/>
  <p:txStyles>
    <p:titleStyle>
      <a:lvl1pPr algn="l" rtl="0" eaLnBrk="0" fontAlgn="base" hangingPunct="0">
        <a:lnSpc>
          <a:spcPct val="95000"/>
        </a:lnSpc>
        <a:spcBef>
          <a:spcPct val="0"/>
        </a:spcBef>
        <a:spcAft>
          <a:spcPct val="0"/>
        </a:spcAft>
        <a:defRPr sz="2200" b="1">
          <a:solidFill>
            <a:schemeClr val="tx1"/>
          </a:solidFill>
          <a:latin typeface="+mj-lt"/>
          <a:ea typeface="+mj-ea"/>
          <a:cs typeface="ＭＳ Ｐゴシック" charset="0"/>
        </a:defRPr>
      </a:lvl1pPr>
      <a:lvl2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2pPr>
      <a:lvl3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3pPr>
      <a:lvl4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4pPr>
      <a:lvl5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5pPr>
      <a:lvl6pPr marL="454729"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6pPr>
      <a:lvl7pPr marL="909489"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7pPr>
      <a:lvl8pPr marL="136425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8pPr>
      <a:lvl9pPr marL="1819001"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9pPr>
    </p:titleStyle>
    <p:bodyStyle>
      <a:lvl1pPr marL="188913" indent="-188913" algn="l" rtl="0" eaLnBrk="0" fontAlgn="base" hangingPunct="0">
        <a:spcBef>
          <a:spcPct val="60000"/>
        </a:spcBef>
        <a:spcAft>
          <a:spcPct val="0"/>
        </a:spcAft>
        <a:buClr>
          <a:schemeClr val="accent1"/>
        </a:buClr>
        <a:buFont typeface="Wingdings" panose="05000000000000000000" pitchFamily="2" charset="2"/>
        <a:buChar char="§"/>
        <a:defRPr sz="2000" b="1">
          <a:solidFill>
            <a:schemeClr val="tx1"/>
          </a:solidFill>
          <a:latin typeface="+mn-lt"/>
          <a:ea typeface="+mn-ea"/>
          <a:cs typeface="ＭＳ Ｐゴシック" charset="0"/>
        </a:defRPr>
      </a:lvl1pPr>
      <a:lvl2pPr marL="377825" indent="-187325" algn="l" rtl="0" eaLnBrk="0" fontAlgn="base" hangingPunct="0">
        <a:spcBef>
          <a:spcPct val="30000"/>
        </a:spcBef>
        <a:spcAft>
          <a:spcPct val="0"/>
        </a:spcAft>
        <a:buClr>
          <a:schemeClr val="accent1"/>
        </a:buClr>
        <a:buFont typeface="Wingdings" panose="05000000000000000000" pitchFamily="2" charset="2"/>
        <a:buChar char="§"/>
        <a:defRPr>
          <a:solidFill>
            <a:schemeClr val="tx1"/>
          </a:solidFill>
          <a:latin typeface="+mn-lt"/>
          <a:ea typeface="+mn-ea"/>
        </a:defRPr>
      </a:lvl2pPr>
      <a:lvl3pPr marL="558800" indent="-177800" algn="l" rtl="0" eaLnBrk="0" fontAlgn="base" hangingPunct="0">
        <a:spcBef>
          <a:spcPct val="30000"/>
        </a:spcBef>
        <a:spcAft>
          <a:spcPct val="0"/>
        </a:spcAft>
        <a:buClr>
          <a:schemeClr val="accent1"/>
        </a:buClr>
        <a:buFont typeface="Wingdings" panose="05000000000000000000" pitchFamily="2" charset="2"/>
        <a:buChar char="§"/>
        <a:defRPr sz="1600">
          <a:solidFill>
            <a:schemeClr val="tx1"/>
          </a:solidFill>
          <a:latin typeface="+mn-lt"/>
          <a:ea typeface="+mn-ea"/>
        </a:defRPr>
      </a:lvl3pPr>
      <a:lvl4pPr marL="763588" indent="-203200" algn="l" rtl="0" eaLnBrk="0" fontAlgn="base" hangingPunct="0">
        <a:spcBef>
          <a:spcPct val="30000"/>
        </a:spcBef>
        <a:spcAft>
          <a:spcPct val="0"/>
        </a:spcAft>
        <a:buClr>
          <a:schemeClr val="accent1"/>
        </a:buClr>
        <a:buFont typeface="Wingdings" panose="05000000000000000000" pitchFamily="2" charset="2"/>
        <a:buChar char="§"/>
        <a:defRPr sz="1600">
          <a:solidFill>
            <a:schemeClr val="tx1"/>
          </a:solidFill>
          <a:latin typeface="+mn-lt"/>
          <a:ea typeface="+mn-ea"/>
        </a:defRPr>
      </a:lvl4pPr>
      <a:lvl5pPr marL="1044575" indent="-166688" algn="l" rtl="0" eaLnBrk="0" fontAlgn="base" hangingPunct="0">
        <a:spcBef>
          <a:spcPct val="40000"/>
        </a:spcBef>
        <a:spcAft>
          <a:spcPct val="0"/>
        </a:spcAft>
        <a:buClr>
          <a:schemeClr val="accent1"/>
        </a:buClr>
        <a:buFont typeface="Wingdings" panose="05000000000000000000" pitchFamily="2" charset="2"/>
        <a:buChar char="»"/>
        <a:defRPr sz="2000">
          <a:solidFill>
            <a:schemeClr val="tx1"/>
          </a:solidFill>
          <a:latin typeface="+mn-lt"/>
          <a:ea typeface="+mn-ea"/>
        </a:defRPr>
      </a:lvl5pPr>
      <a:lvl6pPr marL="1500041" indent="-167367"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6pPr>
      <a:lvl7pPr marL="1954800" indent="-167367"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7pPr>
      <a:lvl8pPr marL="2409555" indent="-167367"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8pPr>
      <a:lvl9pPr marL="2864292" indent="-167367"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9pPr>
    </p:bodyStyle>
    <p:otherStyle>
      <a:defPPr>
        <a:defRPr lang="it-IT"/>
      </a:defPPr>
      <a:lvl1pPr marL="0" algn="l" defTabSz="454729" rtl="0" eaLnBrk="1" latinLnBrk="0" hangingPunct="1">
        <a:defRPr sz="1800" kern="1200">
          <a:solidFill>
            <a:schemeClr val="tx1"/>
          </a:solidFill>
          <a:latin typeface="+mn-lt"/>
          <a:ea typeface="+mn-ea"/>
          <a:cs typeface="+mn-cs"/>
        </a:defRPr>
      </a:lvl1pPr>
      <a:lvl2pPr marL="454729" algn="l" defTabSz="454729" rtl="0" eaLnBrk="1" latinLnBrk="0" hangingPunct="1">
        <a:defRPr sz="1800" kern="1200">
          <a:solidFill>
            <a:schemeClr val="tx1"/>
          </a:solidFill>
          <a:latin typeface="+mn-lt"/>
          <a:ea typeface="+mn-ea"/>
          <a:cs typeface="+mn-cs"/>
        </a:defRPr>
      </a:lvl2pPr>
      <a:lvl3pPr marL="909489" algn="l" defTabSz="454729" rtl="0" eaLnBrk="1" latinLnBrk="0" hangingPunct="1">
        <a:defRPr sz="1800" kern="1200">
          <a:solidFill>
            <a:schemeClr val="tx1"/>
          </a:solidFill>
          <a:latin typeface="+mn-lt"/>
          <a:ea typeface="+mn-ea"/>
          <a:cs typeface="+mn-cs"/>
        </a:defRPr>
      </a:lvl3pPr>
      <a:lvl4pPr marL="1364250" algn="l" defTabSz="454729" rtl="0" eaLnBrk="1" latinLnBrk="0" hangingPunct="1">
        <a:defRPr sz="1800" kern="1200">
          <a:solidFill>
            <a:schemeClr val="tx1"/>
          </a:solidFill>
          <a:latin typeface="+mn-lt"/>
          <a:ea typeface="+mn-ea"/>
          <a:cs typeface="+mn-cs"/>
        </a:defRPr>
      </a:lvl4pPr>
      <a:lvl5pPr marL="1819001" algn="l" defTabSz="454729" rtl="0" eaLnBrk="1" latinLnBrk="0" hangingPunct="1">
        <a:defRPr sz="1800" kern="1200">
          <a:solidFill>
            <a:schemeClr val="tx1"/>
          </a:solidFill>
          <a:latin typeface="+mn-lt"/>
          <a:ea typeface="+mn-ea"/>
          <a:cs typeface="+mn-cs"/>
        </a:defRPr>
      </a:lvl5pPr>
      <a:lvl6pPr marL="2273771" algn="l" defTabSz="454729" rtl="0" eaLnBrk="1" latinLnBrk="0" hangingPunct="1">
        <a:defRPr sz="1800" kern="1200">
          <a:solidFill>
            <a:schemeClr val="tx1"/>
          </a:solidFill>
          <a:latin typeface="+mn-lt"/>
          <a:ea typeface="+mn-ea"/>
          <a:cs typeface="+mn-cs"/>
        </a:defRPr>
      </a:lvl6pPr>
      <a:lvl7pPr marL="2728500" algn="l" defTabSz="454729" rtl="0" eaLnBrk="1" latinLnBrk="0" hangingPunct="1">
        <a:defRPr sz="1800" kern="1200">
          <a:solidFill>
            <a:schemeClr val="tx1"/>
          </a:solidFill>
          <a:latin typeface="+mn-lt"/>
          <a:ea typeface="+mn-ea"/>
          <a:cs typeface="+mn-cs"/>
        </a:defRPr>
      </a:lvl7pPr>
      <a:lvl8pPr marL="3183249" algn="l" defTabSz="454729" rtl="0" eaLnBrk="1" latinLnBrk="0" hangingPunct="1">
        <a:defRPr sz="1800" kern="1200">
          <a:solidFill>
            <a:schemeClr val="tx1"/>
          </a:solidFill>
          <a:latin typeface="+mn-lt"/>
          <a:ea typeface="+mn-ea"/>
          <a:cs typeface="+mn-cs"/>
        </a:defRPr>
      </a:lvl8pPr>
      <a:lvl9pPr marL="3637982" algn="l" defTabSz="454729" rtl="0" eaLnBrk="1" latinLnBrk="0" hangingPunct="1">
        <a:defRPr sz="1800" kern="1200">
          <a:solidFill>
            <a:schemeClr val="tx1"/>
          </a:solidFill>
          <a:latin typeface="+mn-lt"/>
          <a:ea typeface="+mn-ea"/>
          <a:cs typeface="+mn-cs"/>
        </a:defRPr>
      </a:lvl9pPr>
    </p:otherStyle>
  </p:txStyles>
</p:sldMaster>
</file>

<file path=ppt/slideMasters/slideMaster21.xml><?xml version="1.0" encoding="utf-8"?>
<p:sldMaster xmlns:a="http://schemas.openxmlformats.org/drawingml/2006/main" xmlns:r="http://schemas.openxmlformats.org/officeDocument/2006/relationships" xmlns:p="http://schemas.openxmlformats.org/presentationml/2006/main" preserve="1">
  <p:cSld>
    <p:bg bwMode="gray">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62818" name="Rectangle 5"/>
          <p:cNvSpPr>
            <a:spLocks noChangeArrowheads="1"/>
          </p:cNvSpPr>
          <p:nvPr/>
        </p:nvSpPr>
        <p:spPr bwMode="gray">
          <a:xfrm>
            <a:off x="2162175" y="6408738"/>
            <a:ext cx="478472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200" b="1">
                <a:solidFill>
                  <a:schemeClr val="bg2"/>
                </a:solidFill>
                <a:latin typeface="Trebuchet MS" pitchFamily="34" charset="0"/>
                <a:ea typeface="ＭＳ Ｐゴシック" pitchFamily="34" charset="-128"/>
              </a:defRPr>
            </a:lvl1pPr>
            <a:lvl2pPr marL="742950" indent="-285750" eaLnBrk="0" hangingPunct="0">
              <a:defRPr sz="1200" b="1">
                <a:solidFill>
                  <a:schemeClr val="bg2"/>
                </a:solidFill>
                <a:latin typeface="Trebuchet MS" pitchFamily="34" charset="0"/>
                <a:ea typeface="ＭＳ Ｐゴシック" pitchFamily="34" charset="-128"/>
              </a:defRPr>
            </a:lvl2pPr>
            <a:lvl3pPr marL="1143000" indent="-228600" eaLnBrk="0" hangingPunct="0">
              <a:defRPr sz="1200" b="1">
                <a:solidFill>
                  <a:schemeClr val="bg2"/>
                </a:solidFill>
                <a:latin typeface="Trebuchet MS" pitchFamily="34" charset="0"/>
                <a:ea typeface="ＭＳ Ｐゴシック" pitchFamily="34" charset="-128"/>
              </a:defRPr>
            </a:lvl3pPr>
            <a:lvl4pPr marL="1600200" indent="-228600" eaLnBrk="0" hangingPunct="0">
              <a:defRPr sz="1200" b="1">
                <a:solidFill>
                  <a:schemeClr val="bg2"/>
                </a:solidFill>
                <a:latin typeface="Trebuchet MS" pitchFamily="34" charset="0"/>
                <a:ea typeface="ＭＳ Ｐゴシック" pitchFamily="34" charset="-128"/>
              </a:defRPr>
            </a:lvl4pPr>
            <a:lvl5pPr marL="2057400" indent="-228600" eaLnBrk="0" hangingPunct="0">
              <a:defRPr sz="1200" b="1">
                <a:solidFill>
                  <a:schemeClr val="bg2"/>
                </a:solidFill>
                <a:latin typeface="Trebuchet MS" pitchFamily="34" charset="0"/>
                <a:ea typeface="ＭＳ Ｐゴシック" pitchFamily="34" charset="-128"/>
              </a:defRPr>
            </a:lvl5pPr>
            <a:lvl6pPr marL="2514600" indent="-228600" eaLnBrk="0" fontAlgn="base" hangingPunct="0">
              <a:spcBef>
                <a:spcPct val="0"/>
              </a:spcBef>
              <a:spcAft>
                <a:spcPct val="0"/>
              </a:spcAft>
              <a:defRPr sz="1200" b="1">
                <a:solidFill>
                  <a:schemeClr val="bg2"/>
                </a:solidFill>
                <a:latin typeface="Trebuchet MS" pitchFamily="34" charset="0"/>
                <a:ea typeface="ＭＳ Ｐゴシック" pitchFamily="34" charset="-128"/>
              </a:defRPr>
            </a:lvl6pPr>
            <a:lvl7pPr marL="2971800" indent="-228600" eaLnBrk="0" fontAlgn="base" hangingPunct="0">
              <a:spcBef>
                <a:spcPct val="0"/>
              </a:spcBef>
              <a:spcAft>
                <a:spcPct val="0"/>
              </a:spcAft>
              <a:defRPr sz="1200" b="1">
                <a:solidFill>
                  <a:schemeClr val="bg2"/>
                </a:solidFill>
                <a:latin typeface="Trebuchet MS" pitchFamily="34" charset="0"/>
                <a:ea typeface="ＭＳ Ｐゴシック" pitchFamily="34" charset="-128"/>
              </a:defRPr>
            </a:lvl7pPr>
            <a:lvl8pPr marL="3429000" indent="-228600" eaLnBrk="0" fontAlgn="base" hangingPunct="0">
              <a:spcBef>
                <a:spcPct val="0"/>
              </a:spcBef>
              <a:spcAft>
                <a:spcPct val="0"/>
              </a:spcAft>
              <a:defRPr sz="1200" b="1">
                <a:solidFill>
                  <a:schemeClr val="bg2"/>
                </a:solidFill>
                <a:latin typeface="Trebuchet MS" pitchFamily="34" charset="0"/>
                <a:ea typeface="ＭＳ Ｐゴシック" pitchFamily="34" charset="-128"/>
              </a:defRPr>
            </a:lvl8pPr>
            <a:lvl9pPr marL="3886200" indent="-228600" eaLnBrk="0" fontAlgn="base" hangingPunct="0">
              <a:spcBef>
                <a:spcPct val="0"/>
              </a:spcBef>
              <a:spcAft>
                <a:spcPct val="0"/>
              </a:spcAft>
              <a:defRPr sz="1200" b="1">
                <a:solidFill>
                  <a:schemeClr val="bg2"/>
                </a:solidFill>
                <a:latin typeface="Trebuchet MS" pitchFamily="34" charset="0"/>
                <a:ea typeface="ＭＳ Ｐゴシック" pitchFamily="34" charset="-128"/>
              </a:defRPr>
            </a:lvl9pPr>
          </a:lstStyle>
          <a:p>
            <a:pPr algn="ctr" eaLnBrk="1" fontAlgn="base" hangingPunct="1">
              <a:spcBef>
                <a:spcPct val="0"/>
              </a:spcBef>
              <a:spcAft>
                <a:spcPct val="0"/>
              </a:spcAft>
              <a:defRPr/>
            </a:pPr>
            <a:endParaRPr lang="it-IT" altLang="it-IT" sz="1000" b="0" smtClean="0">
              <a:solidFill>
                <a:srgbClr val="000000"/>
              </a:solidFill>
              <a:latin typeface="Arial" pitchFamily="34" charset="0"/>
              <a:cs typeface="Arial" pitchFamily="34" charset="0"/>
            </a:endParaRPr>
          </a:p>
        </p:txBody>
      </p:sp>
      <p:sp>
        <p:nvSpPr>
          <p:cNvPr id="11269" name="Rectangle 10"/>
          <p:cNvSpPr>
            <a:spLocks noGrp="1" noChangeArrowheads="1"/>
          </p:cNvSpPr>
          <p:nvPr>
            <p:ph type="ftr" sz="quarter" idx="3"/>
          </p:nvPr>
        </p:nvSpPr>
        <p:spPr bwMode="gray">
          <a:xfrm>
            <a:off x="219075" y="6408738"/>
            <a:ext cx="1343025" cy="247650"/>
          </a:xfrm>
          <a:prstGeom prst="rect">
            <a:avLst/>
          </a:prstGeom>
          <a:noFill/>
          <a:ln>
            <a:noFill/>
          </a:ln>
          <a:extLst/>
        </p:spPr>
        <p:txBody>
          <a:bodyPr vert="horz" wrap="square" lIns="91440" tIns="45720" rIns="91440" bIns="45720" numCol="1" anchor="t" anchorCtr="0" compatLnSpc="1">
            <a:prstTxWarp prst="textNoShape">
              <a:avLst/>
            </a:prstTxWarp>
          </a:bodyPr>
          <a:lstStyle>
            <a:lvl1pPr eaLnBrk="1" hangingPunct="1">
              <a:defRPr sz="1000">
                <a:solidFill>
                  <a:srgbClr val="000000"/>
                </a:solidFill>
                <a:latin typeface="Arial"/>
                <a:ea typeface="ＭＳ Ｐゴシック"/>
              </a:defRPr>
            </a:lvl1pPr>
          </a:lstStyle>
          <a:p>
            <a:pPr fontAlgn="base">
              <a:spcBef>
                <a:spcPct val="0"/>
              </a:spcBef>
              <a:spcAft>
                <a:spcPct val="0"/>
              </a:spcAft>
              <a:defRPr/>
            </a:pPr>
            <a:endParaRPr lang="de-DE" altLang="it-IT"/>
          </a:p>
        </p:txBody>
      </p:sp>
      <p:sp>
        <p:nvSpPr>
          <p:cNvPr id="533508" name="Rectangle 12"/>
          <p:cNvSpPr>
            <a:spLocks noGrp="1" noChangeArrowheads="1"/>
          </p:cNvSpPr>
          <p:nvPr>
            <p:ph type="body" idx="1"/>
          </p:nvPr>
        </p:nvSpPr>
        <p:spPr bwMode="gray">
          <a:xfrm>
            <a:off x="314325" y="1614488"/>
            <a:ext cx="8524875" cy="439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endParaRPr lang="de-DE" altLang="it-IT" smtClean="0"/>
          </a:p>
        </p:txBody>
      </p:sp>
      <p:sp>
        <p:nvSpPr>
          <p:cNvPr id="533509" name="Rectangle 7"/>
          <p:cNvSpPr>
            <a:spLocks noGrp="1" noChangeArrowheads="1"/>
          </p:cNvSpPr>
          <p:nvPr>
            <p:ph type="title"/>
          </p:nvPr>
        </p:nvSpPr>
        <p:spPr bwMode="gray">
          <a:xfrm>
            <a:off x="314325" y="300038"/>
            <a:ext cx="687387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prstTxWarp prst="textNoShape">
              <a:avLst/>
            </a:prstTxWarp>
          </a:bodyPr>
          <a:lstStyle/>
          <a:p>
            <a:pPr lvl="0"/>
            <a:endParaRPr lang="de-DE" altLang="it-IT" smtClean="0"/>
          </a:p>
        </p:txBody>
      </p:sp>
    </p:spTree>
    <p:extLst>
      <p:ext uri="{BB962C8B-B14F-4D97-AF65-F5344CB8AC3E}">
        <p14:creationId xmlns:p14="http://schemas.microsoft.com/office/powerpoint/2010/main" val="2292239445"/>
      </p:ext>
    </p:extLst>
  </p:cSld>
  <p:clrMap bg1="lt1" tx1="dk1" bg2="lt2" tx2="dk2" accent1="accent1" accent2="accent2" accent3="accent3" accent4="accent4" accent5="accent5" accent6="accent6" hlink="hlink" folHlink="folHlink"/>
  <p:transition spd="med">
    <p:fade/>
  </p:transition>
  <p:hf hdr="0" ftr="0"/>
  <p:txStyles>
    <p:titleStyle>
      <a:lvl1pPr algn="l" rtl="0" eaLnBrk="0" fontAlgn="base" hangingPunct="0">
        <a:lnSpc>
          <a:spcPct val="95000"/>
        </a:lnSpc>
        <a:spcBef>
          <a:spcPct val="0"/>
        </a:spcBef>
        <a:spcAft>
          <a:spcPct val="0"/>
        </a:spcAft>
        <a:defRPr sz="2200" b="1">
          <a:solidFill>
            <a:schemeClr val="tx1"/>
          </a:solidFill>
          <a:latin typeface="+mj-lt"/>
          <a:ea typeface="+mj-ea"/>
          <a:cs typeface="ＭＳ Ｐゴシック" charset="0"/>
        </a:defRPr>
      </a:lvl1pPr>
      <a:lvl2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2pPr>
      <a:lvl3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3pPr>
      <a:lvl4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4pPr>
      <a:lvl5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5pPr>
      <a:lvl6pPr marL="4572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6pPr>
      <a:lvl7pPr marL="9144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7pPr>
      <a:lvl8pPr marL="13716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8pPr>
      <a:lvl9pPr marL="18288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9pPr>
    </p:titleStyle>
    <p:bodyStyle>
      <a:lvl1pPr marL="190500" indent="-190500" algn="l" rtl="0" eaLnBrk="0" fontAlgn="base" hangingPunct="0">
        <a:spcBef>
          <a:spcPct val="60000"/>
        </a:spcBef>
        <a:spcAft>
          <a:spcPct val="0"/>
        </a:spcAft>
        <a:buClr>
          <a:schemeClr val="accent1"/>
        </a:buClr>
        <a:buFont typeface="Wingdings" panose="05000000000000000000" pitchFamily="2" charset="2"/>
        <a:buChar char="§"/>
        <a:defRPr sz="2000" b="1">
          <a:solidFill>
            <a:schemeClr val="tx1"/>
          </a:solidFill>
          <a:latin typeface="+mn-lt"/>
          <a:ea typeface="+mn-ea"/>
          <a:cs typeface="ＭＳ Ｐゴシック" charset="0"/>
        </a:defRPr>
      </a:lvl1pPr>
      <a:lvl2pPr marL="381000" indent="-188913" algn="l" rtl="0" eaLnBrk="0" fontAlgn="base" hangingPunct="0">
        <a:spcBef>
          <a:spcPct val="30000"/>
        </a:spcBef>
        <a:spcAft>
          <a:spcPct val="0"/>
        </a:spcAft>
        <a:buClr>
          <a:schemeClr val="accent1"/>
        </a:buClr>
        <a:buFont typeface="Wingdings" panose="05000000000000000000" pitchFamily="2" charset="2"/>
        <a:buChar char="§"/>
        <a:defRPr>
          <a:solidFill>
            <a:schemeClr val="tx1"/>
          </a:solidFill>
          <a:latin typeface="+mn-lt"/>
          <a:ea typeface="+mn-ea"/>
        </a:defRPr>
      </a:lvl2pPr>
      <a:lvl3pPr marL="561975" indent="-179388" algn="l" rtl="0" eaLnBrk="0" fontAlgn="base" hangingPunct="0">
        <a:spcBef>
          <a:spcPct val="30000"/>
        </a:spcBef>
        <a:spcAft>
          <a:spcPct val="0"/>
        </a:spcAft>
        <a:buClr>
          <a:schemeClr val="accent1"/>
        </a:buClr>
        <a:buFont typeface="Wingdings" panose="05000000000000000000" pitchFamily="2" charset="2"/>
        <a:buChar char="§"/>
        <a:defRPr sz="1600">
          <a:solidFill>
            <a:schemeClr val="tx1"/>
          </a:solidFill>
          <a:latin typeface="+mn-lt"/>
          <a:ea typeface="+mn-ea"/>
        </a:defRPr>
      </a:lvl3pPr>
      <a:lvl4pPr marL="768350" indent="-204788" algn="l" rtl="0" eaLnBrk="0" fontAlgn="base" hangingPunct="0">
        <a:spcBef>
          <a:spcPct val="30000"/>
        </a:spcBef>
        <a:spcAft>
          <a:spcPct val="0"/>
        </a:spcAft>
        <a:buClr>
          <a:schemeClr val="accent1"/>
        </a:buClr>
        <a:buFont typeface="Wingdings" panose="05000000000000000000" pitchFamily="2" charset="2"/>
        <a:buChar char="§"/>
        <a:defRPr sz="1600">
          <a:solidFill>
            <a:schemeClr val="tx1"/>
          </a:solidFill>
          <a:latin typeface="+mn-lt"/>
          <a:ea typeface="+mn-ea"/>
        </a:defRPr>
      </a:lvl4pPr>
      <a:lvl5pPr marL="1050925" indent="-168275" algn="l" rtl="0" eaLnBrk="0" fontAlgn="base" hangingPunct="0">
        <a:spcBef>
          <a:spcPct val="40000"/>
        </a:spcBef>
        <a:spcAft>
          <a:spcPct val="0"/>
        </a:spcAft>
        <a:buClr>
          <a:schemeClr val="accent1"/>
        </a:buClr>
        <a:buFont typeface="Wingdings" panose="05000000000000000000" pitchFamily="2" charset="2"/>
        <a:buChar char="»"/>
        <a:defRPr sz="2000">
          <a:solidFill>
            <a:schemeClr val="tx1"/>
          </a:solidFill>
          <a:latin typeface="+mn-lt"/>
          <a:ea typeface="+mn-ea"/>
        </a:defRPr>
      </a:lvl5pPr>
      <a:lvl6pPr marL="15081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6pPr>
      <a:lvl7pPr marL="19653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7pPr>
      <a:lvl8pPr marL="24225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8pPr>
      <a:lvl9pPr marL="28797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2.xml><?xml version="1.0" encoding="utf-8"?>
<p:sldMaster xmlns:a="http://schemas.openxmlformats.org/drawingml/2006/main" xmlns:r="http://schemas.openxmlformats.org/officeDocument/2006/relationships" xmlns:p="http://schemas.openxmlformats.org/presentationml/2006/main" preserve="1">
  <p:cSld>
    <p:bg bwMode="gray">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62818" name="Rectangle 5"/>
          <p:cNvSpPr>
            <a:spLocks noChangeArrowheads="1"/>
          </p:cNvSpPr>
          <p:nvPr/>
        </p:nvSpPr>
        <p:spPr bwMode="gray">
          <a:xfrm>
            <a:off x="2162175" y="6408738"/>
            <a:ext cx="478472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942" tIns="45472" rIns="90942" bIns="45472"/>
          <a:lstStyle>
            <a:lvl1pPr eaLnBrk="0" hangingPunct="0">
              <a:defRPr sz="1200" b="1">
                <a:solidFill>
                  <a:schemeClr val="bg2"/>
                </a:solidFill>
                <a:latin typeface="Trebuchet MS" pitchFamily="34" charset="0"/>
                <a:ea typeface="ＭＳ Ｐゴシック" pitchFamily="34" charset="-128"/>
              </a:defRPr>
            </a:lvl1pPr>
            <a:lvl2pPr marL="742950" indent="-285750" eaLnBrk="0" hangingPunct="0">
              <a:defRPr sz="1200" b="1">
                <a:solidFill>
                  <a:schemeClr val="bg2"/>
                </a:solidFill>
                <a:latin typeface="Trebuchet MS" pitchFamily="34" charset="0"/>
                <a:ea typeface="ＭＳ Ｐゴシック" pitchFamily="34" charset="-128"/>
              </a:defRPr>
            </a:lvl2pPr>
            <a:lvl3pPr marL="1143000" indent="-228600" eaLnBrk="0" hangingPunct="0">
              <a:defRPr sz="1200" b="1">
                <a:solidFill>
                  <a:schemeClr val="bg2"/>
                </a:solidFill>
                <a:latin typeface="Trebuchet MS" pitchFamily="34" charset="0"/>
                <a:ea typeface="ＭＳ Ｐゴシック" pitchFamily="34" charset="-128"/>
              </a:defRPr>
            </a:lvl3pPr>
            <a:lvl4pPr marL="1600200" indent="-228600" eaLnBrk="0" hangingPunct="0">
              <a:defRPr sz="1200" b="1">
                <a:solidFill>
                  <a:schemeClr val="bg2"/>
                </a:solidFill>
                <a:latin typeface="Trebuchet MS" pitchFamily="34" charset="0"/>
                <a:ea typeface="ＭＳ Ｐゴシック" pitchFamily="34" charset="-128"/>
              </a:defRPr>
            </a:lvl4pPr>
            <a:lvl5pPr marL="2057400" indent="-228600" eaLnBrk="0" hangingPunct="0">
              <a:defRPr sz="1200" b="1">
                <a:solidFill>
                  <a:schemeClr val="bg2"/>
                </a:solidFill>
                <a:latin typeface="Trebuchet MS" pitchFamily="34" charset="0"/>
                <a:ea typeface="ＭＳ Ｐゴシック" pitchFamily="34" charset="-128"/>
              </a:defRPr>
            </a:lvl5pPr>
            <a:lvl6pPr marL="2514600" indent="-228600" eaLnBrk="0" fontAlgn="base" hangingPunct="0">
              <a:spcBef>
                <a:spcPct val="0"/>
              </a:spcBef>
              <a:spcAft>
                <a:spcPct val="0"/>
              </a:spcAft>
              <a:defRPr sz="1200" b="1">
                <a:solidFill>
                  <a:schemeClr val="bg2"/>
                </a:solidFill>
                <a:latin typeface="Trebuchet MS" pitchFamily="34" charset="0"/>
                <a:ea typeface="ＭＳ Ｐゴシック" pitchFamily="34" charset="-128"/>
              </a:defRPr>
            </a:lvl6pPr>
            <a:lvl7pPr marL="2971800" indent="-228600" eaLnBrk="0" fontAlgn="base" hangingPunct="0">
              <a:spcBef>
                <a:spcPct val="0"/>
              </a:spcBef>
              <a:spcAft>
                <a:spcPct val="0"/>
              </a:spcAft>
              <a:defRPr sz="1200" b="1">
                <a:solidFill>
                  <a:schemeClr val="bg2"/>
                </a:solidFill>
                <a:latin typeface="Trebuchet MS" pitchFamily="34" charset="0"/>
                <a:ea typeface="ＭＳ Ｐゴシック" pitchFamily="34" charset="-128"/>
              </a:defRPr>
            </a:lvl7pPr>
            <a:lvl8pPr marL="3429000" indent="-228600" eaLnBrk="0" fontAlgn="base" hangingPunct="0">
              <a:spcBef>
                <a:spcPct val="0"/>
              </a:spcBef>
              <a:spcAft>
                <a:spcPct val="0"/>
              </a:spcAft>
              <a:defRPr sz="1200" b="1">
                <a:solidFill>
                  <a:schemeClr val="bg2"/>
                </a:solidFill>
                <a:latin typeface="Trebuchet MS" pitchFamily="34" charset="0"/>
                <a:ea typeface="ＭＳ Ｐゴシック" pitchFamily="34" charset="-128"/>
              </a:defRPr>
            </a:lvl8pPr>
            <a:lvl9pPr marL="3886200" indent="-228600" eaLnBrk="0" fontAlgn="base" hangingPunct="0">
              <a:spcBef>
                <a:spcPct val="0"/>
              </a:spcBef>
              <a:spcAft>
                <a:spcPct val="0"/>
              </a:spcAft>
              <a:defRPr sz="1200" b="1">
                <a:solidFill>
                  <a:schemeClr val="bg2"/>
                </a:solidFill>
                <a:latin typeface="Trebuchet MS" pitchFamily="34" charset="0"/>
                <a:ea typeface="ＭＳ Ｐゴシック" pitchFamily="34" charset="-128"/>
              </a:defRPr>
            </a:lvl9pPr>
          </a:lstStyle>
          <a:p>
            <a:pPr algn="ctr" eaLnBrk="1" fontAlgn="base" hangingPunct="1">
              <a:spcBef>
                <a:spcPct val="0"/>
              </a:spcBef>
              <a:spcAft>
                <a:spcPct val="0"/>
              </a:spcAft>
              <a:defRPr/>
            </a:pPr>
            <a:endParaRPr lang="it-IT" altLang="it-IT" sz="1000" b="0" smtClean="0">
              <a:solidFill>
                <a:srgbClr val="000000"/>
              </a:solidFill>
              <a:latin typeface="Arial" pitchFamily="34" charset="0"/>
              <a:cs typeface="Arial" panose="020B0604020202020204" pitchFamily="34" charset="0"/>
            </a:endParaRPr>
          </a:p>
        </p:txBody>
      </p:sp>
      <p:sp>
        <p:nvSpPr>
          <p:cNvPr id="11269" name="Rectangle 10"/>
          <p:cNvSpPr>
            <a:spLocks noGrp="1" noChangeArrowheads="1"/>
          </p:cNvSpPr>
          <p:nvPr>
            <p:ph type="ftr" sz="quarter" idx="3"/>
          </p:nvPr>
        </p:nvSpPr>
        <p:spPr bwMode="gray">
          <a:xfrm>
            <a:off x="219075" y="6408738"/>
            <a:ext cx="1343025" cy="247650"/>
          </a:xfrm>
          <a:prstGeom prst="rect">
            <a:avLst/>
          </a:prstGeom>
          <a:noFill/>
          <a:ln>
            <a:noFill/>
          </a:ln>
          <a:extLst/>
        </p:spPr>
        <p:txBody>
          <a:bodyPr vert="horz" wrap="square" lIns="90942" tIns="45472" rIns="90942" bIns="45472" numCol="1" anchor="t" anchorCtr="0" compatLnSpc="1">
            <a:prstTxWarp prst="textNoShape">
              <a:avLst/>
            </a:prstTxWarp>
          </a:bodyPr>
          <a:lstStyle>
            <a:lvl1pPr eaLnBrk="1" hangingPunct="1">
              <a:defRPr sz="1000">
                <a:solidFill>
                  <a:srgbClr val="000000"/>
                </a:solidFill>
                <a:cs typeface="Arial" panose="020B0604020202020204" pitchFamily="34" charset="0"/>
              </a:defRPr>
            </a:lvl1pPr>
          </a:lstStyle>
          <a:p>
            <a:pPr fontAlgn="base">
              <a:spcBef>
                <a:spcPct val="0"/>
              </a:spcBef>
              <a:spcAft>
                <a:spcPct val="0"/>
              </a:spcAft>
              <a:defRPr/>
            </a:pPr>
            <a:endParaRPr lang="de-DE" altLang="it-IT"/>
          </a:p>
        </p:txBody>
      </p:sp>
      <p:sp>
        <p:nvSpPr>
          <p:cNvPr id="462852" name="Rectangle 12"/>
          <p:cNvSpPr>
            <a:spLocks noGrp="1" noChangeArrowheads="1"/>
          </p:cNvSpPr>
          <p:nvPr>
            <p:ph type="body" idx="1"/>
          </p:nvPr>
        </p:nvSpPr>
        <p:spPr bwMode="gray">
          <a:xfrm>
            <a:off x="314325" y="1614488"/>
            <a:ext cx="8524875" cy="439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472" rIns="0" bIns="45472" numCol="1" anchor="t" anchorCtr="0" compatLnSpc="1">
            <a:prstTxWarp prst="textNoShape">
              <a:avLst/>
            </a:prstTxWarp>
          </a:bodyPr>
          <a:lstStyle/>
          <a:p>
            <a:pPr lvl="0"/>
            <a:endParaRPr lang="de-DE" altLang="it-IT" smtClean="0"/>
          </a:p>
        </p:txBody>
      </p:sp>
      <p:sp>
        <p:nvSpPr>
          <p:cNvPr id="462853" name="Rectangle 7"/>
          <p:cNvSpPr>
            <a:spLocks noGrp="1" noChangeArrowheads="1"/>
          </p:cNvSpPr>
          <p:nvPr>
            <p:ph type="title"/>
          </p:nvPr>
        </p:nvSpPr>
        <p:spPr bwMode="gray">
          <a:xfrm>
            <a:off x="314325" y="300038"/>
            <a:ext cx="687387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472" rIns="0" bIns="45472" numCol="1" anchor="ctr" anchorCtr="0" compatLnSpc="1">
            <a:prstTxWarp prst="textNoShape">
              <a:avLst/>
            </a:prstTxWarp>
          </a:bodyPr>
          <a:lstStyle/>
          <a:p>
            <a:pPr lvl="0"/>
            <a:endParaRPr lang="de-DE" altLang="it-IT" smtClean="0"/>
          </a:p>
        </p:txBody>
      </p:sp>
    </p:spTree>
    <p:extLst>
      <p:ext uri="{BB962C8B-B14F-4D97-AF65-F5344CB8AC3E}">
        <p14:creationId xmlns:p14="http://schemas.microsoft.com/office/powerpoint/2010/main" val="2929359249"/>
      </p:ext>
    </p:extLst>
  </p:cSld>
  <p:clrMap bg1="lt1" tx1="dk1" bg2="lt2" tx2="dk2" accent1="accent1" accent2="accent2" accent3="accent3" accent4="accent4" accent5="accent5" accent6="accent6" hlink="hlink" folHlink="folHlink"/>
  <p:transition spd="med">
    <p:fade/>
  </p:transition>
  <p:hf hdr="0" ftr="0"/>
  <p:txStyles>
    <p:titleStyle>
      <a:lvl1pPr algn="l" rtl="0" eaLnBrk="0" fontAlgn="base" hangingPunct="0">
        <a:lnSpc>
          <a:spcPct val="95000"/>
        </a:lnSpc>
        <a:spcBef>
          <a:spcPct val="0"/>
        </a:spcBef>
        <a:spcAft>
          <a:spcPct val="0"/>
        </a:spcAft>
        <a:defRPr sz="2200" b="1">
          <a:solidFill>
            <a:schemeClr val="tx1"/>
          </a:solidFill>
          <a:latin typeface="+mj-lt"/>
          <a:ea typeface="+mj-ea"/>
          <a:cs typeface="ＭＳ Ｐゴシック" charset="0"/>
        </a:defRPr>
      </a:lvl1pPr>
      <a:lvl2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2pPr>
      <a:lvl3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3pPr>
      <a:lvl4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4pPr>
      <a:lvl5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5pPr>
      <a:lvl6pPr marL="454729"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6pPr>
      <a:lvl7pPr marL="909489"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7pPr>
      <a:lvl8pPr marL="136425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8pPr>
      <a:lvl9pPr marL="1819001"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9pPr>
    </p:titleStyle>
    <p:bodyStyle>
      <a:lvl1pPr marL="188913" indent="-188913" algn="l" rtl="0" eaLnBrk="0" fontAlgn="base" hangingPunct="0">
        <a:spcBef>
          <a:spcPct val="60000"/>
        </a:spcBef>
        <a:spcAft>
          <a:spcPct val="0"/>
        </a:spcAft>
        <a:buClr>
          <a:schemeClr val="accent1"/>
        </a:buClr>
        <a:buFont typeface="Wingdings" panose="05000000000000000000" pitchFamily="2" charset="2"/>
        <a:buChar char="§"/>
        <a:defRPr sz="2000" b="1">
          <a:solidFill>
            <a:schemeClr val="tx1"/>
          </a:solidFill>
          <a:latin typeface="+mn-lt"/>
          <a:ea typeface="+mn-ea"/>
          <a:cs typeface="ＭＳ Ｐゴシック" charset="0"/>
        </a:defRPr>
      </a:lvl1pPr>
      <a:lvl2pPr marL="377825" indent="-187325" algn="l" rtl="0" eaLnBrk="0" fontAlgn="base" hangingPunct="0">
        <a:spcBef>
          <a:spcPct val="30000"/>
        </a:spcBef>
        <a:spcAft>
          <a:spcPct val="0"/>
        </a:spcAft>
        <a:buClr>
          <a:schemeClr val="accent1"/>
        </a:buClr>
        <a:buFont typeface="Wingdings" panose="05000000000000000000" pitchFamily="2" charset="2"/>
        <a:buChar char="§"/>
        <a:defRPr>
          <a:solidFill>
            <a:schemeClr val="tx1"/>
          </a:solidFill>
          <a:latin typeface="+mn-lt"/>
          <a:ea typeface="+mn-ea"/>
        </a:defRPr>
      </a:lvl2pPr>
      <a:lvl3pPr marL="558800" indent="-177800" algn="l" rtl="0" eaLnBrk="0" fontAlgn="base" hangingPunct="0">
        <a:spcBef>
          <a:spcPct val="30000"/>
        </a:spcBef>
        <a:spcAft>
          <a:spcPct val="0"/>
        </a:spcAft>
        <a:buClr>
          <a:schemeClr val="accent1"/>
        </a:buClr>
        <a:buFont typeface="Wingdings" panose="05000000000000000000" pitchFamily="2" charset="2"/>
        <a:buChar char="§"/>
        <a:defRPr sz="1600">
          <a:solidFill>
            <a:schemeClr val="tx1"/>
          </a:solidFill>
          <a:latin typeface="+mn-lt"/>
          <a:ea typeface="+mn-ea"/>
        </a:defRPr>
      </a:lvl3pPr>
      <a:lvl4pPr marL="763588" indent="-203200" algn="l" rtl="0" eaLnBrk="0" fontAlgn="base" hangingPunct="0">
        <a:spcBef>
          <a:spcPct val="30000"/>
        </a:spcBef>
        <a:spcAft>
          <a:spcPct val="0"/>
        </a:spcAft>
        <a:buClr>
          <a:schemeClr val="accent1"/>
        </a:buClr>
        <a:buFont typeface="Wingdings" panose="05000000000000000000" pitchFamily="2" charset="2"/>
        <a:buChar char="§"/>
        <a:defRPr sz="1600">
          <a:solidFill>
            <a:schemeClr val="tx1"/>
          </a:solidFill>
          <a:latin typeface="+mn-lt"/>
          <a:ea typeface="+mn-ea"/>
        </a:defRPr>
      </a:lvl4pPr>
      <a:lvl5pPr marL="1044575" indent="-166688" algn="l" rtl="0" eaLnBrk="0" fontAlgn="base" hangingPunct="0">
        <a:spcBef>
          <a:spcPct val="40000"/>
        </a:spcBef>
        <a:spcAft>
          <a:spcPct val="0"/>
        </a:spcAft>
        <a:buClr>
          <a:schemeClr val="accent1"/>
        </a:buClr>
        <a:buFont typeface="Wingdings" panose="05000000000000000000" pitchFamily="2" charset="2"/>
        <a:buChar char="»"/>
        <a:defRPr sz="2000">
          <a:solidFill>
            <a:schemeClr val="tx1"/>
          </a:solidFill>
          <a:latin typeface="+mn-lt"/>
          <a:ea typeface="+mn-ea"/>
        </a:defRPr>
      </a:lvl5pPr>
      <a:lvl6pPr marL="1500041" indent="-167367"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6pPr>
      <a:lvl7pPr marL="1954800" indent="-167367"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7pPr>
      <a:lvl8pPr marL="2409555" indent="-167367"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8pPr>
      <a:lvl9pPr marL="2864292" indent="-167367"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9pPr>
    </p:bodyStyle>
    <p:otherStyle>
      <a:defPPr>
        <a:defRPr lang="it-IT"/>
      </a:defPPr>
      <a:lvl1pPr marL="0" algn="l" defTabSz="454729" rtl="0" eaLnBrk="1" latinLnBrk="0" hangingPunct="1">
        <a:defRPr sz="1800" kern="1200">
          <a:solidFill>
            <a:schemeClr val="tx1"/>
          </a:solidFill>
          <a:latin typeface="+mn-lt"/>
          <a:ea typeface="+mn-ea"/>
          <a:cs typeface="+mn-cs"/>
        </a:defRPr>
      </a:lvl1pPr>
      <a:lvl2pPr marL="454729" algn="l" defTabSz="454729" rtl="0" eaLnBrk="1" latinLnBrk="0" hangingPunct="1">
        <a:defRPr sz="1800" kern="1200">
          <a:solidFill>
            <a:schemeClr val="tx1"/>
          </a:solidFill>
          <a:latin typeface="+mn-lt"/>
          <a:ea typeface="+mn-ea"/>
          <a:cs typeface="+mn-cs"/>
        </a:defRPr>
      </a:lvl2pPr>
      <a:lvl3pPr marL="909489" algn="l" defTabSz="454729" rtl="0" eaLnBrk="1" latinLnBrk="0" hangingPunct="1">
        <a:defRPr sz="1800" kern="1200">
          <a:solidFill>
            <a:schemeClr val="tx1"/>
          </a:solidFill>
          <a:latin typeface="+mn-lt"/>
          <a:ea typeface="+mn-ea"/>
          <a:cs typeface="+mn-cs"/>
        </a:defRPr>
      </a:lvl3pPr>
      <a:lvl4pPr marL="1364250" algn="l" defTabSz="454729" rtl="0" eaLnBrk="1" latinLnBrk="0" hangingPunct="1">
        <a:defRPr sz="1800" kern="1200">
          <a:solidFill>
            <a:schemeClr val="tx1"/>
          </a:solidFill>
          <a:latin typeface="+mn-lt"/>
          <a:ea typeface="+mn-ea"/>
          <a:cs typeface="+mn-cs"/>
        </a:defRPr>
      </a:lvl4pPr>
      <a:lvl5pPr marL="1819001" algn="l" defTabSz="454729" rtl="0" eaLnBrk="1" latinLnBrk="0" hangingPunct="1">
        <a:defRPr sz="1800" kern="1200">
          <a:solidFill>
            <a:schemeClr val="tx1"/>
          </a:solidFill>
          <a:latin typeface="+mn-lt"/>
          <a:ea typeface="+mn-ea"/>
          <a:cs typeface="+mn-cs"/>
        </a:defRPr>
      </a:lvl5pPr>
      <a:lvl6pPr marL="2273771" algn="l" defTabSz="454729" rtl="0" eaLnBrk="1" latinLnBrk="0" hangingPunct="1">
        <a:defRPr sz="1800" kern="1200">
          <a:solidFill>
            <a:schemeClr val="tx1"/>
          </a:solidFill>
          <a:latin typeface="+mn-lt"/>
          <a:ea typeface="+mn-ea"/>
          <a:cs typeface="+mn-cs"/>
        </a:defRPr>
      </a:lvl6pPr>
      <a:lvl7pPr marL="2728500" algn="l" defTabSz="454729" rtl="0" eaLnBrk="1" latinLnBrk="0" hangingPunct="1">
        <a:defRPr sz="1800" kern="1200">
          <a:solidFill>
            <a:schemeClr val="tx1"/>
          </a:solidFill>
          <a:latin typeface="+mn-lt"/>
          <a:ea typeface="+mn-ea"/>
          <a:cs typeface="+mn-cs"/>
        </a:defRPr>
      </a:lvl7pPr>
      <a:lvl8pPr marL="3183249" algn="l" defTabSz="454729" rtl="0" eaLnBrk="1" latinLnBrk="0" hangingPunct="1">
        <a:defRPr sz="1800" kern="1200">
          <a:solidFill>
            <a:schemeClr val="tx1"/>
          </a:solidFill>
          <a:latin typeface="+mn-lt"/>
          <a:ea typeface="+mn-ea"/>
          <a:cs typeface="+mn-cs"/>
        </a:defRPr>
      </a:lvl8pPr>
      <a:lvl9pPr marL="3637982" algn="l" defTabSz="454729" rtl="0" eaLnBrk="1" latinLnBrk="0" hangingPunct="1">
        <a:defRPr sz="1800" kern="1200">
          <a:solidFill>
            <a:schemeClr val="tx1"/>
          </a:solidFill>
          <a:latin typeface="+mn-lt"/>
          <a:ea typeface="+mn-ea"/>
          <a:cs typeface="+mn-cs"/>
        </a:defRPr>
      </a:lvl9pPr>
    </p:otherStyle>
  </p:txStyles>
</p:sldMaster>
</file>

<file path=ppt/slideMasters/slideMaster23.xml><?xml version="1.0" encoding="utf-8"?>
<p:sldMaster xmlns:a="http://schemas.openxmlformats.org/drawingml/2006/main" xmlns:r="http://schemas.openxmlformats.org/officeDocument/2006/relationships" xmlns:p="http://schemas.openxmlformats.org/presentationml/2006/main" preserve="1">
  <p:cSld>
    <p:bg bwMode="gray">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62818" name="Rectangle 5"/>
          <p:cNvSpPr>
            <a:spLocks noChangeArrowheads="1"/>
          </p:cNvSpPr>
          <p:nvPr/>
        </p:nvSpPr>
        <p:spPr bwMode="gray">
          <a:xfrm>
            <a:off x="2162175" y="6408738"/>
            <a:ext cx="478472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942" tIns="45472" rIns="90942" bIns="45472"/>
          <a:lstStyle>
            <a:lvl1pPr eaLnBrk="0" hangingPunct="0">
              <a:defRPr sz="1200" b="1">
                <a:solidFill>
                  <a:schemeClr val="bg2"/>
                </a:solidFill>
                <a:latin typeface="Trebuchet MS" pitchFamily="34" charset="0"/>
                <a:ea typeface="ＭＳ Ｐゴシック" pitchFamily="34" charset="-128"/>
              </a:defRPr>
            </a:lvl1pPr>
            <a:lvl2pPr marL="742950" indent="-285750" eaLnBrk="0" hangingPunct="0">
              <a:defRPr sz="1200" b="1">
                <a:solidFill>
                  <a:schemeClr val="bg2"/>
                </a:solidFill>
                <a:latin typeface="Trebuchet MS" pitchFamily="34" charset="0"/>
                <a:ea typeface="ＭＳ Ｐゴシック" pitchFamily="34" charset="-128"/>
              </a:defRPr>
            </a:lvl2pPr>
            <a:lvl3pPr marL="1143000" indent="-228600" eaLnBrk="0" hangingPunct="0">
              <a:defRPr sz="1200" b="1">
                <a:solidFill>
                  <a:schemeClr val="bg2"/>
                </a:solidFill>
                <a:latin typeface="Trebuchet MS" pitchFamily="34" charset="0"/>
                <a:ea typeface="ＭＳ Ｐゴシック" pitchFamily="34" charset="-128"/>
              </a:defRPr>
            </a:lvl3pPr>
            <a:lvl4pPr marL="1600200" indent="-228600" eaLnBrk="0" hangingPunct="0">
              <a:defRPr sz="1200" b="1">
                <a:solidFill>
                  <a:schemeClr val="bg2"/>
                </a:solidFill>
                <a:latin typeface="Trebuchet MS" pitchFamily="34" charset="0"/>
                <a:ea typeface="ＭＳ Ｐゴシック" pitchFamily="34" charset="-128"/>
              </a:defRPr>
            </a:lvl4pPr>
            <a:lvl5pPr marL="2057400" indent="-228600" eaLnBrk="0" hangingPunct="0">
              <a:defRPr sz="1200" b="1">
                <a:solidFill>
                  <a:schemeClr val="bg2"/>
                </a:solidFill>
                <a:latin typeface="Trebuchet MS" pitchFamily="34" charset="0"/>
                <a:ea typeface="ＭＳ Ｐゴシック" pitchFamily="34" charset="-128"/>
              </a:defRPr>
            </a:lvl5pPr>
            <a:lvl6pPr marL="2514600" indent="-228600" eaLnBrk="0" fontAlgn="base" hangingPunct="0">
              <a:spcBef>
                <a:spcPct val="0"/>
              </a:spcBef>
              <a:spcAft>
                <a:spcPct val="0"/>
              </a:spcAft>
              <a:defRPr sz="1200" b="1">
                <a:solidFill>
                  <a:schemeClr val="bg2"/>
                </a:solidFill>
                <a:latin typeface="Trebuchet MS" pitchFamily="34" charset="0"/>
                <a:ea typeface="ＭＳ Ｐゴシック" pitchFamily="34" charset="-128"/>
              </a:defRPr>
            </a:lvl6pPr>
            <a:lvl7pPr marL="2971800" indent="-228600" eaLnBrk="0" fontAlgn="base" hangingPunct="0">
              <a:spcBef>
                <a:spcPct val="0"/>
              </a:spcBef>
              <a:spcAft>
                <a:spcPct val="0"/>
              </a:spcAft>
              <a:defRPr sz="1200" b="1">
                <a:solidFill>
                  <a:schemeClr val="bg2"/>
                </a:solidFill>
                <a:latin typeface="Trebuchet MS" pitchFamily="34" charset="0"/>
                <a:ea typeface="ＭＳ Ｐゴシック" pitchFamily="34" charset="-128"/>
              </a:defRPr>
            </a:lvl7pPr>
            <a:lvl8pPr marL="3429000" indent="-228600" eaLnBrk="0" fontAlgn="base" hangingPunct="0">
              <a:spcBef>
                <a:spcPct val="0"/>
              </a:spcBef>
              <a:spcAft>
                <a:spcPct val="0"/>
              </a:spcAft>
              <a:defRPr sz="1200" b="1">
                <a:solidFill>
                  <a:schemeClr val="bg2"/>
                </a:solidFill>
                <a:latin typeface="Trebuchet MS" pitchFamily="34" charset="0"/>
                <a:ea typeface="ＭＳ Ｐゴシック" pitchFamily="34" charset="-128"/>
              </a:defRPr>
            </a:lvl8pPr>
            <a:lvl9pPr marL="3886200" indent="-228600" eaLnBrk="0" fontAlgn="base" hangingPunct="0">
              <a:spcBef>
                <a:spcPct val="0"/>
              </a:spcBef>
              <a:spcAft>
                <a:spcPct val="0"/>
              </a:spcAft>
              <a:defRPr sz="1200" b="1">
                <a:solidFill>
                  <a:schemeClr val="bg2"/>
                </a:solidFill>
                <a:latin typeface="Trebuchet MS" pitchFamily="34" charset="0"/>
                <a:ea typeface="ＭＳ Ｐゴシック" pitchFamily="34" charset="-128"/>
              </a:defRPr>
            </a:lvl9pPr>
          </a:lstStyle>
          <a:p>
            <a:pPr algn="ctr" eaLnBrk="1" fontAlgn="base" hangingPunct="1">
              <a:spcBef>
                <a:spcPct val="0"/>
              </a:spcBef>
              <a:spcAft>
                <a:spcPct val="0"/>
              </a:spcAft>
              <a:defRPr/>
            </a:pPr>
            <a:endParaRPr lang="it-IT" altLang="it-IT" sz="1000" b="0" smtClean="0">
              <a:solidFill>
                <a:srgbClr val="000000"/>
              </a:solidFill>
              <a:latin typeface="Arial" pitchFamily="34" charset="0"/>
              <a:cs typeface="Arial" panose="020B0604020202020204" pitchFamily="34" charset="0"/>
            </a:endParaRPr>
          </a:p>
        </p:txBody>
      </p:sp>
      <p:sp>
        <p:nvSpPr>
          <p:cNvPr id="11269" name="Rectangle 10"/>
          <p:cNvSpPr>
            <a:spLocks noGrp="1" noChangeArrowheads="1"/>
          </p:cNvSpPr>
          <p:nvPr>
            <p:ph type="ftr" sz="quarter" idx="3"/>
          </p:nvPr>
        </p:nvSpPr>
        <p:spPr bwMode="gray">
          <a:xfrm>
            <a:off x="219075" y="6408738"/>
            <a:ext cx="1343025" cy="247650"/>
          </a:xfrm>
          <a:prstGeom prst="rect">
            <a:avLst/>
          </a:prstGeom>
          <a:noFill/>
          <a:ln>
            <a:noFill/>
          </a:ln>
          <a:extLst/>
        </p:spPr>
        <p:txBody>
          <a:bodyPr vert="horz" wrap="square" lIns="90942" tIns="45472" rIns="90942" bIns="45472" numCol="1" anchor="t" anchorCtr="0" compatLnSpc="1">
            <a:prstTxWarp prst="textNoShape">
              <a:avLst/>
            </a:prstTxWarp>
          </a:bodyPr>
          <a:lstStyle>
            <a:lvl1pPr eaLnBrk="1" hangingPunct="1">
              <a:defRPr sz="1000">
                <a:solidFill>
                  <a:srgbClr val="000000"/>
                </a:solidFill>
                <a:cs typeface="Arial" panose="020B0604020202020204" pitchFamily="34" charset="0"/>
              </a:defRPr>
            </a:lvl1pPr>
          </a:lstStyle>
          <a:p>
            <a:pPr fontAlgn="base">
              <a:spcBef>
                <a:spcPct val="0"/>
              </a:spcBef>
              <a:spcAft>
                <a:spcPct val="0"/>
              </a:spcAft>
              <a:defRPr/>
            </a:pPr>
            <a:endParaRPr lang="de-DE" altLang="it-IT"/>
          </a:p>
        </p:txBody>
      </p:sp>
      <p:sp>
        <p:nvSpPr>
          <p:cNvPr id="462852" name="Rectangle 12"/>
          <p:cNvSpPr>
            <a:spLocks noGrp="1" noChangeArrowheads="1"/>
          </p:cNvSpPr>
          <p:nvPr>
            <p:ph type="body" idx="1"/>
          </p:nvPr>
        </p:nvSpPr>
        <p:spPr bwMode="gray">
          <a:xfrm>
            <a:off x="314325" y="1614488"/>
            <a:ext cx="8524875" cy="439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472" rIns="0" bIns="45472" numCol="1" anchor="t" anchorCtr="0" compatLnSpc="1">
            <a:prstTxWarp prst="textNoShape">
              <a:avLst/>
            </a:prstTxWarp>
          </a:bodyPr>
          <a:lstStyle/>
          <a:p>
            <a:pPr lvl="0"/>
            <a:endParaRPr lang="de-DE" altLang="it-IT" smtClean="0"/>
          </a:p>
        </p:txBody>
      </p:sp>
      <p:sp>
        <p:nvSpPr>
          <p:cNvPr id="462853" name="Rectangle 7"/>
          <p:cNvSpPr>
            <a:spLocks noGrp="1" noChangeArrowheads="1"/>
          </p:cNvSpPr>
          <p:nvPr>
            <p:ph type="title"/>
          </p:nvPr>
        </p:nvSpPr>
        <p:spPr bwMode="gray">
          <a:xfrm>
            <a:off x="314325" y="300038"/>
            <a:ext cx="687387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472" rIns="0" bIns="45472" numCol="1" anchor="ctr" anchorCtr="0" compatLnSpc="1">
            <a:prstTxWarp prst="textNoShape">
              <a:avLst/>
            </a:prstTxWarp>
          </a:bodyPr>
          <a:lstStyle/>
          <a:p>
            <a:pPr lvl="0"/>
            <a:endParaRPr lang="de-DE" altLang="it-IT" smtClean="0"/>
          </a:p>
        </p:txBody>
      </p:sp>
    </p:spTree>
    <p:extLst>
      <p:ext uri="{BB962C8B-B14F-4D97-AF65-F5344CB8AC3E}">
        <p14:creationId xmlns:p14="http://schemas.microsoft.com/office/powerpoint/2010/main" val="2673951698"/>
      </p:ext>
    </p:extLst>
  </p:cSld>
  <p:clrMap bg1="lt1" tx1="dk1" bg2="lt2" tx2="dk2" accent1="accent1" accent2="accent2" accent3="accent3" accent4="accent4" accent5="accent5" accent6="accent6" hlink="hlink" folHlink="folHlink"/>
  <p:transition spd="med">
    <p:fade/>
  </p:transition>
  <p:hf hdr="0" ftr="0"/>
  <p:txStyles>
    <p:titleStyle>
      <a:lvl1pPr algn="l" rtl="0" eaLnBrk="0" fontAlgn="base" hangingPunct="0">
        <a:lnSpc>
          <a:spcPct val="95000"/>
        </a:lnSpc>
        <a:spcBef>
          <a:spcPct val="0"/>
        </a:spcBef>
        <a:spcAft>
          <a:spcPct val="0"/>
        </a:spcAft>
        <a:defRPr sz="2200" b="1">
          <a:solidFill>
            <a:schemeClr val="tx1"/>
          </a:solidFill>
          <a:latin typeface="+mj-lt"/>
          <a:ea typeface="+mj-ea"/>
          <a:cs typeface="ＭＳ Ｐゴシック" charset="0"/>
        </a:defRPr>
      </a:lvl1pPr>
      <a:lvl2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2pPr>
      <a:lvl3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3pPr>
      <a:lvl4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4pPr>
      <a:lvl5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5pPr>
      <a:lvl6pPr marL="454729"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6pPr>
      <a:lvl7pPr marL="909489"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7pPr>
      <a:lvl8pPr marL="136425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8pPr>
      <a:lvl9pPr marL="1819001"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9pPr>
    </p:titleStyle>
    <p:bodyStyle>
      <a:lvl1pPr marL="188913" indent="-188913" algn="l" rtl="0" eaLnBrk="0" fontAlgn="base" hangingPunct="0">
        <a:spcBef>
          <a:spcPct val="60000"/>
        </a:spcBef>
        <a:spcAft>
          <a:spcPct val="0"/>
        </a:spcAft>
        <a:buClr>
          <a:schemeClr val="accent1"/>
        </a:buClr>
        <a:buFont typeface="Wingdings" panose="05000000000000000000" pitchFamily="2" charset="2"/>
        <a:buChar char="§"/>
        <a:defRPr sz="2000" b="1">
          <a:solidFill>
            <a:schemeClr val="tx1"/>
          </a:solidFill>
          <a:latin typeface="+mn-lt"/>
          <a:ea typeface="+mn-ea"/>
          <a:cs typeface="ＭＳ Ｐゴシック" charset="0"/>
        </a:defRPr>
      </a:lvl1pPr>
      <a:lvl2pPr marL="377825" indent="-187325" algn="l" rtl="0" eaLnBrk="0" fontAlgn="base" hangingPunct="0">
        <a:spcBef>
          <a:spcPct val="30000"/>
        </a:spcBef>
        <a:spcAft>
          <a:spcPct val="0"/>
        </a:spcAft>
        <a:buClr>
          <a:schemeClr val="accent1"/>
        </a:buClr>
        <a:buFont typeface="Wingdings" panose="05000000000000000000" pitchFamily="2" charset="2"/>
        <a:buChar char="§"/>
        <a:defRPr>
          <a:solidFill>
            <a:schemeClr val="tx1"/>
          </a:solidFill>
          <a:latin typeface="+mn-lt"/>
          <a:ea typeface="+mn-ea"/>
        </a:defRPr>
      </a:lvl2pPr>
      <a:lvl3pPr marL="558800" indent="-177800" algn="l" rtl="0" eaLnBrk="0" fontAlgn="base" hangingPunct="0">
        <a:spcBef>
          <a:spcPct val="30000"/>
        </a:spcBef>
        <a:spcAft>
          <a:spcPct val="0"/>
        </a:spcAft>
        <a:buClr>
          <a:schemeClr val="accent1"/>
        </a:buClr>
        <a:buFont typeface="Wingdings" panose="05000000000000000000" pitchFamily="2" charset="2"/>
        <a:buChar char="§"/>
        <a:defRPr sz="1600">
          <a:solidFill>
            <a:schemeClr val="tx1"/>
          </a:solidFill>
          <a:latin typeface="+mn-lt"/>
          <a:ea typeface="+mn-ea"/>
        </a:defRPr>
      </a:lvl3pPr>
      <a:lvl4pPr marL="763588" indent="-203200" algn="l" rtl="0" eaLnBrk="0" fontAlgn="base" hangingPunct="0">
        <a:spcBef>
          <a:spcPct val="30000"/>
        </a:spcBef>
        <a:spcAft>
          <a:spcPct val="0"/>
        </a:spcAft>
        <a:buClr>
          <a:schemeClr val="accent1"/>
        </a:buClr>
        <a:buFont typeface="Wingdings" panose="05000000000000000000" pitchFamily="2" charset="2"/>
        <a:buChar char="§"/>
        <a:defRPr sz="1600">
          <a:solidFill>
            <a:schemeClr val="tx1"/>
          </a:solidFill>
          <a:latin typeface="+mn-lt"/>
          <a:ea typeface="+mn-ea"/>
        </a:defRPr>
      </a:lvl4pPr>
      <a:lvl5pPr marL="1044575" indent="-166688" algn="l" rtl="0" eaLnBrk="0" fontAlgn="base" hangingPunct="0">
        <a:spcBef>
          <a:spcPct val="40000"/>
        </a:spcBef>
        <a:spcAft>
          <a:spcPct val="0"/>
        </a:spcAft>
        <a:buClr>
          <a:schemeClr val="accent1"/>
        </a:buClr>
        <a:buFont typeface="Wingdings" panose="05000000000000000000" pitchFamily="2" charset="2"/>
        <a:buChar char="»"/>
        <a:defRPr sz="2000">
          <a:solidFill>
            <a:schemeClr val="tx1"/>
          </a:solidFill>
          <a:latin typeface="+mn-lt"/>
          <a:ea typeface="+mn-ea"/>
        </a:defRPr>
      </a:lvl5pPr>
      <a:lvl6pPr marL="1500041" indent="-167367"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6pPr>
      <a:lvl7pPr marL="1954800" indent="-167367"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7pPr>
      <a:lvl8pPr marL="2409555" indent="-167367"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8pPr>
      <a:lvl9pPr marL="2864292" indent="-167367"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9pPr>
    </p:bodyStyle>
    <p:otherStyle>
      <a:defPPr>
        <a:defRPr lang="it-IT"/>
      </a:defPPr>
      <a:lvl1pPr marL="0" algn="l" defTabSz="454729" rtl="0" eaLnBrk="1" latinLnBrk="0" hangingPunct="1">
        <a:defRPr sz="1800" kern="1200">
          <a:solidFill>
            <a:schemeClr val="tx1"/>
          </a:solidFill>
          <a:latin typeface="+mn-lt"/>
          <a:ea typeface="+mn-ea"/>
          <a:cs typeface="+mn-cs"/>
        </a:defRPr>
      </a:lvl1pPr>
      <a:lvl2pPr marL="454729" algn="l" defTabSz="454729" rtl="0" eaLnBrk="1" latinLnBrk="0" hangingPunct="1">
        <a:defRPr sz="1800" kern="1200">
          <a:solidFill>
            <a:schemeClr val="tx1"/>
          </a:solidFill>
          <a:latin typeface="+mn-lt"/>
          <a:ea typeface="+mn-ea"/>
          <a:cs typeface="+mn-cs"/>
        </a:defRPr>
      </a:lvl2pPr>
      <a:lvl3pPr marL="909489" algn="l" defTabSz="454729" rtl="0" eaLnBrk="1" latinLnBrk="0" hangingPunct="1">
        <a:defRPr sz="1800" kern="1200">
          <a:solidFill>
            <a:schemeClr val="tx1"/>
          </a:solidFill>
          <a:latin typeface="+mn-lt"/>
          <a:ea typeface="+mn-ea"/>
          <a:cs typeface="+mn-cs"/>
        </a:defRPr>
      </a:lvl3pPr>
      <a:lvl4pPr marL="1364250" algn="l" defTabSz="454729" rtl="0" eaLnBrk="1" latinLnBrk="0" hangingPunct="1">
        <a:defRPr sz="1800" kern="1200">
          <a:solidFill>
            <a:schemeClr val="tx1"/>
          </a:solidFill>
          <a:latin typeface="+mn-lt"/>
          <a:ea typeface="+mn-ea"/>
          <a:cs typeface="+mn-cs"/>
        </a:defRPr>
      </a:lvl4pPr>
      <a:lvl5pPr marL="1819001" algn="l" defTabSz="454729" rtl="0" eaLnBrk="1" latinLnBrk="0" hangingPunct="1">
        <a:defRPr sz="1800" kern="1200">
          <a:solidFill>
            <a:schemeClr val="tx1"/>
          </a:solidFill>
          <a:latin typeface="+mn-lt"/>
          <a:ea typeface="+mn-ea"/>
          <a:cs typeface="+mn-cs"/>
        </a:defRPr>
      </a:lvl5pPr>
      <a:lvl6pPr marL="2273771" algn="l" defTabSz="454729" rtl="0" eaLnBrk="1" latinLnBrk="0" hangingPunct="1">
        <a:defRPr sz="1800" kern="1200">
          <a:solidFill>
            <a:schemeClr val="tx1"/>
          </a:solidFill>
          <a:latin typeface="+mn-lt"/>
          <a:ea typeface="+mn-ea"/>
          <a:cs typeface="+mn-cs"/>
        </a:defRPr>
      </a:lvl6pPr>
      <a:lvl7pPr marL="2728500" algn="l" defTabSz="454729" rtl="0" eaLnBrk="1" latinLnBrk="0" hangingPunct="1">
        <a:defRPr sz="1800" kern="1200">
          <a:solidFill>
            <a:schemeClr val="tx1"/>
          </a:solidFill>
          <a:latin typeface="+mn-lt"/>
          <a:ea typeface="+mn-ea"/>
          <a:cs typeface="+mn-cs"/>
        </a:defRPr>
      </a:lvl7pPr>
      <a:lvl8pPr marL="3183249" algn="l" defTabSz="454729" rtl="0" eaLnBrk="1" latinLnBrk="0" hangingPunct="1">
        <a:defRPr sz="1800" kern="1200">
          <a:solidFill>
            <a:schemeClr val="tx1"/>
          </a:solidFill>
          <a:latin typeface="+mn-lt"/>
          <a:ea typeface="+mn-ea"/>
          <a:cs typeface="+mn-cs"/>
        </a:defRPr>
      </a:lvl8pPr>
      <a:lvl9pPr marL="3637982" algn="l" defTabSz="454729" rtl="0" eaLnBrk="1" latinLnBrk="0" hangingPunct="1">
        <a:defRPr sz="1800" kern="1200">
          <a:solidFill>
            <a:schemeClr val="tx1"/>
          </a:solidFill>
          <a:latin typeface="+mn-lt"/>
          <a:ea typeface="+mn-ea"/>
          <a:cs typeface="+mn-cs"/>
        </a:defRPr>
      </a:lvl9pPr>
    </p:otherStyle>
  </p:txStyles>
</p:sldMaster>
</file>

<file path=ppt/slideMasters/slideMaster24.xml><?xml version="1.0" encoding="utf-8"?>
<p:sldMaster xmlns:a="http://schemas.openxmlformats.org/drawingml/2006/main" xmlns:r="http://schemas.openxmlformats.org/officeDocument/2006/relationships" xmlns:p="http://schemas.openxmlformats.org/presentationml/2006/main" preserve="1">
  <p:cSld>
    <p:bg bwMode="gray">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026" name="Rectangle 5"/>
          <p:cNvSpPr>
            <a:spLocks noChangeArrowheads="1"/>
          </p:cNvSpPr>
          <p:nvPr/>
        </p:nvSpPr>
        <p:spPr bwMode="gray">
          <a:xfrm>
            <a:off x="2162175" y="6408738"/>
            <a:ext cx="478472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942" tIns="45472" rIns="90942" bIns="45472"/>
          <a:lstStyle>
            <a:lvl1pPr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algn="ctr" eaLnBrk="1" fontAlgn="base" hangingPunct="1">
              <a:spcBef>
                <a:spcPct val="0"/>
              </a:spcBef>
              <a:spcAft>
                <a:spcPct val="0"/>
              </a:spcAft>
              <a:defRPr/>
            </a:pPr>
            <a:endParaRPr lang="it-IT" altLang="it-IT" sz="1000" smtClean="0">
              <a:solidFill>
                <a:srgbClr val="000000"/>
              </a:solidFill>
              <a:cs typeface="Arial" panose="020B0604020202020204" pitchFamily="34" charset="0"/>
            </a:endParaRPr>
          </a:p>
        </p:txBody>
      </p:sp>
      <p:sp>
        <p:nvSpPr>
          <p:cNvPr id="11269" name="Rectangle 10"/>
          <p:cNvSpPr>
            <a:spLocks noGrp="1" noChangeArrowheads="1"/>
          </p:cNvSpPr>
          <p:nvPr>
            <p:ph type="ftr" sz="quarter" idx="3"/>
          </p:nvPr>
        </p:nvSpPr>
        <p:spPr bwMode="gray">
          <a:xfrm>
            <a:off x="219075" y="6408738"/>
            <a:ext cx="1343025" cy="247650"/>
          </a:xfrm>
          <a:prstGeom prst="rect">
            <a:avLst/>
          </a:prstGeom>
          <a:noFill/>
          <a:ln>
            <a:noFill/>
          </a:ln>
          <a:extLst/>
        </p:spPr>
        <p:txBody>
          <a:bodyPr vert="horz" wrap="square" lIns="90942" tIns="45472" rIns="90942" bIns="45472" numCol="1" anchor="t" anchorCtr="0" compatLnSpc="1">
            <a:prstTxWarp prst="textNoShape">
              <a:avLst/>
            </a:prstTxWarp>
          </a:bodyPr>
          <a:lstStyle>
            <a:lvl1pPr eaLnBrk="1" hangingPunct="1">
              <a:defRPr sz="1000">
                <a:solidFill>
                  <a:srgbClr val="000000"/>
                </a:solidFill>
              </a:defRPr>
            </a:lvl1pPr>
          </a:lstStyle>
          <a:p>
            <a:pPr fontAlgn="base">
              <a:spcBef>
                <a:spcPct val="0"/>
              </a:spcBef>
              <a:spcAft>
                <a:spcPct val="0"/>
              </a:spcAft>
              <a:defRPr/>
            </a:pPr>
            <a:endParaRPr lang="de-DE" altLang="it-IT"/>
          </a:p>
        </p:txBody>
      </p:sp>
      <p:sp>
        <p:nvSpPr>
          <p:cNvPr id="508932" name="Rectangle 12"/>
          <p:cNvSpPr>
            <a:spLocks noGrp="1" noChangeArrowheads="1"/>
          </p:cNvSpPr>
          <p:nvPr>
            <p:ph type="body" idx="1"/>
          </p:nvPr>
        </p:nvSpPr>
        <p:spPr bwMode="gray">
          <a:xfrm>
            <a:off x="314325" y="1614488"/>
            <a:ext cx="8524875" cy="439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472" rIns="0" bIns="45472" numCol="1" anchor="t" anchorCtr="0" compatLnSpc="1">
            <a:prstTxWarp prst="textNoShape">
              <a:avLst/>
            </a:prstTxWarp>
          </a:bodyPr>
          <a:lstStyle/>
          <a:p>
            <a:pPr lvl="0"/>
            <a:endParaRPr lang="de-DE" altLang="it-IT" smtClean="0"/>
          </a:p>
        </p:txBody>
      </p:sp>
      <p:sp>
        <p:nvSpPr>
          <p:cNvPr id="508933" name="Rectangle 7"/>
          <p:cNvSpPr>
            <a:spLocks noGrp="1" noChangeArrowheads="1"/>
          </p:cNvSpPr>
          <p:nvPr>
            <p:ph type="title"/>
          </p:nvPr>
        </p:nvSpPr>
        <p:spPr bwMode="gray">
          <a:xfrm>
            <a:off x="314325" y="300038"/>
            <a:ext cx="687387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472" rIns="0" bIns="45472" numCol="1" anchor="ctr" anchorCtr="0" compatLnSpc="1">
            <a:prstTxWarp prst="textNoShape">
              <a:avLst/>
            </a:prstTxWarp>
          </a:bodyPr>
          <a:lstStyle/>
          <a:p>
            <a:pPr lvl="0"/>
            <a:endParaRPr lang="de-DE" altLang="it-IT" smtClean="0"/>
          </a:p>
        </p:txBody>
      </p:sp>
    </p:spTree>
    <p:extLst>
      <p:ext uri="{BB962C8B-B14F-4D97-AF65-F5344CB8AC3E}">
        <p14:creationId xmlns:p14="http://schemas.microsoft.com/office/powerpoint/2010/main" val="1849697982"/>
      </p:ext>
    </p:extLst>
  </p:cSld>
  <p:clrMap bg1="lt1" tx1="dk1" bg2="lt2" tx2="dk2" accent1="accent1" accent2="accent2" accent3="accent3" accent4="accent4" accent5="accent5" accent6="accent6" hlink="hlink" folHlink="folHlink"/>
  <p:transition spd="med">
    <p:fade/>
  </p:transition>
  <p:hf hdr="0" ftr="0"/>
  <p:txStyles>
    <p:titleStyle>
      <a:lvl1pPr algn="l" rtl="0" eaLnBrk="0" fontAlgn="base" hangingPunct="0">
        <a:lnSpc>
          <a:spcPct val="95000"/>
        </a:lnSpc>
        <a:spcBef>
          <a:spcPct val="0"/>
        </a:spcBef>
        <a:spcAft>
          <a:spcPct val="0"/>
        </a:spcAft>
        <a:defRPr sz="2200" b="1">
          <a:solidFill>
            <a:schemeClr val="tx1"/>
          </a:solidFill>
          <a:latin typeface="+mj-lt"/>
          <a:ea typeface="+mj-ea"/>
          <a:cs typeface="ＭＳ Ｐゴシック" charset="0"/>
        </a:defRPr>
      </a:lvl1pPr>
      <a:lvl2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2pPr>
      <a:lvl3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3pPr>
      <a:lvl4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4pPr>
      <a:lvl5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5pPr>
      <a:lvl6pPr marL="454729"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6pPr>
      <a:lvl7pPr marL="909489"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7pPr>
      <a:lvl8pPr marL="136425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8pPr>
      <a:lvl9pPr marL="1819001"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9pPr>
    </p:titleStyle>
    <p:bodyStyle>
      <a:lvl1pPr marL="188913" indent="-188913" algn="l" rtl="0" eaLnBrk="0" fontAlgn="base" hangingPunct="0">
        <a:spcBef>
          <a:spcPct val="60000"/>
        </a:spcBef>
        <a:spcAft>
          <a:spcPct val="0"/>
        </a:spcAft>
        <a:buClr>
          <a:schemeClr val="accent1"/>
        </a:buClr>
        <a:buFont typeface="Wingdings" panose="05000000000000000000" pitchFamily="2" charset="2"/>
        <a:buChar char="§"/>
        <a:defRPr sz="2000" b="1">
          <a:solidFill>
            <a:schemeClr val="tx1"/>
          </a:solidFill>
          <a:latin typeface="+mn-lt"/>
          <a:ea typeface="+mn-ea"/>
          <a:cs typeface="ＭＳ Ｐゴシック" charset="0"/>
        </a:defRPr>
      </a:lvl1pPr>
      <a:lvl2pPr marL="377825" indent="-187325" algn="l" rtl="0" eaLnBrk="0" fontAlgn="base" hangingPunct="0">
        <a:spcBef>
          <a:spcPct val="30000"/>
        </a:spcBef>
        <a:spcAft>
          <a:spcPct val="0"/>
        </a:spcAft>
        <a:buClr>
          <a:schemeClr val="accent1"/>
        </a:buClr>
        <a:buFont typeface="Wingdings" panose="05000000000000000000" pitchFamily="2" charset="2"/>
        <a:buChar char="§"/>
        <a:defRPr>
          <a:solidFill>
            <a:schemeClr val="tx1"/>
          </a:solidFill>
          <a:latin typeface="+mn-lt"/>
          <a:ea typeface="+mn-ea"/>
        </a:defRPr>
      </a:lvl2pPr>
      <a:lvl3pPr marL="558800" indent="-177800" algn="l" rtl="0" eaLnBrk="0" fontAlgn="base" hangingPunct="0">
        <a:spcBef>
          <a:spcPct val="30000"/>
        </a:spcBef>
        <a:spcAft>
          <a:spcPct val="0"/>
        </a:spcAft>
        <a:buClr>
          <a:schemeClr val="accent1"/>
        </a:buClr>
        <a:buFont typeface="Wingdings" panose="05000000000000000000" pitchFamily="2" charset="2"/>
        <a:buChar char="§"/>
        <a:defRPr sz="1600">
          <a:solidFill>
            <a:schemeClr val="tx1"/>
          </a:solidFill>
          <a:latin typeface="+mn-lt"/>
          <a:ea typeface="+mn-ea"/>
        </a:defRPr>
      </a:lvl3pPr>
      <a:lvl4pPr marL="763588" indent="-203200" algn="l" rtl="0" eaLnBrk="0" fontAlgn="base" hangingPunct="0">
        <a:spcBef>
          <a:spcPct val="30000"/>
        </a:spcBef>
        <a:spcAft>
          <a:spcPct val="0"/>
        </a:spcAft>
        <a:buClr>
          <a:schemeClr val="accent1"/>
        </a:buClr>
        <a:buFont typeface="Wingdings" panose="05000000000000000000" pitchFamily="2" charset="2"/>
        <a:buChar char="§"/>
        <a:defRPr sz="1600">
          <a:solidFill>
            <a:schemeClr val="tx1"/>
          </a:solidFill>
          <a:latin typeface="+mn-lt"/>
          <a:ea typeface="+mn-ea"/>
        </a:defRPr>
      </a:lvl4pPr>
      <a:lvl5pPr marL="1044575" indent="-166688" algn="l" rtl="0" eaLnBrk="0" fontAlgn="base" hangingPunct="0">
        <a:spcBef>
          <a:spcPct val="40000"/>
        </a:spcBef>
        <a:spcAft>
          <a:spcPct val="0"/>
        </a:spcAft>
        <a:buClr>
          <a:schemeClr val="accent1"/>
        </a:buClr>
        <a:buFont typeface="Wingdings" panose="05000000000000000000" pitchFamily="2" charset="2"/>
        <a:buChar char="»"/>
        <a:defRPr sz="2000">
          <a:solidFill>
            <a:schemeClr val="tx1"/>
          </a:solidFill>
          <a:latin typeface="+mn-lt"/>
          <a:ea typeface="+mn-ea"/>
        </a:defRPr>
      </a:lvl5pPr>
      <a:lvl6pPr marL="1500041" indent="-167367"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6pPr>
      <a:lvl7pPr marL="1954800" indent="-167367"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7pPr>
      <a:lvl8pPr marL="2409555" indent="-167367"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8pPr>
      <a:lvl9pPr marL="2864292" indent="-167367"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9pPr>
    </p:bodyStyle>
    <p:otherStyle>
      <a:defPPr>
        <a:defRPr lang="it-IT"/>
      </a:defPPr>
      <a:lvl1pPr marL="0" algn="l" defTabSz="454729" rtl="0" eaLnBrk="1" latinLnBrk="0" hangingPunct="1">
        <a:defRPr sz="1800" kern="1200">
          <a:solidFill>
            <a:schemeClr val="tx1"/>
          </a:solidFill>
          <a:latin typeface="+mn-lt"/>
          <a:ea typeface="+mn-ea"/>
          <a:cs typeface="+mn-cs"/>
        </a:defRPr>
      </a:lvl1pPr>
      <a:lvl2pPr marL="454729" algn="l" defTabSz="454729" rtl="0" eaLnBrk="1" latinLnBrk="0" hangingPunct="1">
        <a:defRPr sz="1800" kern="1200">
          <a:solidFill>
            <a:schemeClr val="tx1"/>
          </a:solidFill>
          <a:latin typeface="+mn-lt"/>
          <a:ea typeface="+mn-ea"/>
          <a:cs typeface="+mn-cs"/>
        </a:defRPr>
      </a:lvl2pPr>
      <a:lvl3pPr marL="909489" algn="l" defTabSz="454729" rtl="0" eaLnBrk="1" latinLnBrk="0" hangingPunct="1">
        <a:defRPr sz="1800" kern="1200">
          <a:solidFill>
            <a:schemeClr val="tx1"/>
          </a:solidFill>
          <a:latin typeface="+mn-lt"/>
          <a:ea typeface="+mn-ea"/>
          <a:cs typeface="+mn-cs"/>
        </a:defRPr>
      </a:lvl3pPr>
      <a:lvl4pPr marL="1364250" algn="l" defTabSz="454729" rtl="0" eaLnBrk="1" latinLnBrk="0" hangingPunct="1">
        <a:defRPr sz="1800" kern="1200">
          <a:solidFill>
            <a:schemeClr val="tx1"/>
          </a:solidFill>
          <a:latin typeface="+mn-lt"/>
          <a:ea typeface="+mn-ea"/>
          <a:cs typeface="+mn-cs"/>
        </a:defRPr>
      </a:lvl4pPr>
      <a:lvl5pPr marL="1819001" algn="l" defTabSz="454729" rtl="0" eaLnBrk="1" latinLnBrk="0" hangingPunct="1">
        <a:defRPr sz="1800" kern="1200">
          <a:solidFill>
            <a:schemeClr val="tx1"/>
          </a:solidFill>
          <a:latin typeface="+mn-lt"/>
          <a:ea typeface="+mn-ea"/>
          <a:cs typeface="+mn-cs"/>
        </a:defRPr>
      </a:lvl5pPr>
      <a:lvl6pPr marL="2273771" algn="l" defTabSz="454729" rtl="0" eaLnBrk="1" latinLnBrk="0" hangingPunct="1">
        <a:defRPr sz="1800" kern="1200">
          <a:solidFill>
            <a:schemeClr val="tx1"/>
          </a:solidFill>
          <a:latin typeface="+mn-lt"/>
          <a:ea typeface="+mn-ea"/>
          <a:cs typeface="+mn-cs"/>
        </a:defRPr>
      </a:lvl6pPr>
      <a:lvl7pPr marL="2728500" algn="l" defTabSz="454729" rtl="0" eaLnBrk="1" latinLnBrk="0" hangingPunct="1">
        <a:defRPr sz="1800" kern="1200">
          <a:solidFill>
            <a:schemeClr val="tx1"/>
          </a:solidFill>
          <a:latin typeface="+mn-lt"/>
          <a:ea typeface="+mn-ea"/>
          <a:cs typeface="+mn-cs"/>
        </a:defRPr>
      </a:lvl7pPr>
      <a:lvl8pPr marL="3183249" algn="l" defTabSz="454729" rtl="0" eaLnBrk="1" latinLnBrk="0" hangingPunct="1">
        <a:defRPr sz="1800" kern="1200">
          <a:solidFill>
            <a:schemeClr val="tx1"/>
          </a:solidFill>
          <a:latin typeface="+mn-lt"/>
          <a:ea typeface="+mn-ea"/>
          <a:cs typeface="+mn-cs"/>
        </a:defRPr>
      </a:lvl8pPr>
      <a:lvl9pPr marL="3637982" algn="l" defTabSz="454729" rtl="0" eaLnBrk="1" latinLnBrk="0" hangingPunct="1">
        <a:defRPr sz="1800" kern="1200">
          <a:solidFill>
            <a:schemeClr val="tx1"/>
          </a:solidFill>
          <a:latin typeface="+mn-lt"/>
          <a:ea typeface="+mn-ea"/>
          <a:cs typeface="+mn-cs"/>
        </a:defRPr>
      </a:lvl9pPr>
    </p:otherStyle>
  </p:txStyles>
</p:sldMaster>
</file>

<file path=ppt/slideMasters/slideMaster25.xml><?xml version="1.0" encoding="utf-8"?>
<p:sldMaster xmlns:a="http://schemas.openxmlformats.org/drawingml/2006/main" xmlns:r="http://schemas.openxmlformats.org/officeDocument/2006/relationships" xmlns:p="http://schemas.openxmlformats.org/presentationml/2006/main" preserve="1">
  <p:cSld>
    <p:bg bwMode="gray">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026" name="Rectangle 5"/>
          <p:cNvSpPr>
            <a:spLocks noChangeArrowheads="1"/>
          </p:cNvSpPr>
          <p:nvPr/>
        </p:nvSpPr>
        <p:spPr bwMode="gray">
          <a:xfrm>
            <a:off x="2162175" y="6408738"/>
            <a:ext cx="478472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942" tIns="45472" rIns="90942" bIns="45472"/>
          <a:lstStyle>
            <a:lvl1pPr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algn="ctr" eaLnBrk="1" fontAlgn="base" hangingPunct="1">
              <a:spcBef>
                <a:spcPct val="0"/>
              </a:spcBef>
              <a:spcAft>
                <a:spcPct val="0"/>
              </a:spcAft>
              <a:defRPr/>
            </a:pPr>
            <a:endParaRPr lang="it-IT" altLang="it-IT" sz="1000" smtClean="0">
              <a:solidFill>
                <a:srgbClr val="000000"/>
              </a:solidFill>
              <a:cs typeface="Arial" panose="020B0604020202020204" pitchFamily="34" charset="0"/>
            </a:endParaRPr>
          </a:p>
        </p:txBody>
      </p:sp>
      <p:sp>
        <p:nvSpPr>
          <p:cNvPr id="11269" name="Rectangle 10"/>
          <p:cNvSpPr>
            <a:spLocks noGrp="1" noChangeArrowheads="1"/>
          </p:cNvSpPr>
          <p:nvPr>
            <p:ph type="ftr" sz="quarter" idx="3"/>
          </p:nvPr>
        </p:nvSpPr>
        <p:spPr bwMode="gray">
          <a:xfrm>
            <a:off x="219075" y="6408738"/>
            <a:ext cx="1343025" cy="247650"/>
          </a:xfrm>
          <a:prstGeom prst="rect">
            <a:avLst/>
          </a:prstGeom>
          <a:noFill/>
          <a:ln>
            <a:noFill/>
          </a:ln>
          <a:extLst/>
        </p:spPr>
        <p:txBody>
          <a:bodyPr vert="horz" wrap="square" lIns="90942" tIns="45472" rIns="90942" bIns="45472" numCol="1" anchor="t" anchorCtr="0" compatLnSpc="1">
            <a:prstTxWarp prst="textNoShape">
              <a:avLst/>
            </a:prstTxWarp>
          </a:bodyPr>
          <a:lstStyle>
            <a:lvl1pPr eaLnBrk="1" hangingPunct="1">
              <a:defRPr sz="1000">
                <a:solidFill>
                  <a:srgbClr val="000000"/>
                </a:solidFill>
              </a:defRPr>
            </a:lvl1pPr>
          </a:lstStyle>
          <a:p>
            <a:pPr fontAlgn="base">
              <a:spcBef>
                <a:spcPct val="0"/>
              </a:spcBef>
              <a:spcAft>
                <a:spcPct val="0"/>
              </a:spcAft>
              <a:defRPr/>
            </a:pPr>
            <a:endParaRPr lang="de-DE" altLang="it-IT"/>
          </a:p>
        </p:txBody>
      </p:sp>
      <p:sp>
        <p:nvSpPr>
          <p:cNvPr id="508932" name="Rectangle 12"/>
          <p:cNvSpPr>
            <a:spLocks noGrp="1" noChangeArrowheads="1"/>
          </p:cNvSpPr>
          <p:nvPr>
            <p:ph type="body" idx="1"/>
          </p:nvPr>
        </p:nvSpPr>
        <p:spPr bwMode="gray">
          <a:xfrm>
            <a:off x="314325" y="1614488"/>
            <a:ext cx="8524875" cy="439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472" rIns="0" bIns="45472" numCol="1" anchor="t" anchorCtr="0" compatLnSpc="1">
            <a:prstTxWarp prst="textNoShape">
              <a:avLst/>
            </a:prstTxWarp>
          </a:bodyPr>
          <a:lstStyle/>
          <a:p>
            <a:pPr lvl="0"/>
            <a:endParaRPr lang="de-DE" altLang="it-IT" smtClean="0"/>
          </a:p>
        </p:txBody>
      </p:sp>
      <p:sp>
        <p:nvSpPr>
          <p:cNvPr id="508933" name="Rectangle 7"/>
          <p:cNvSpPr>
            <a:spLocks noGrp="1" noChangeArrowheads="1"/>
          </p:cNvSpPr>
          <p:nvPr>
            <p:ph type="title"/>
          </p:nvPr>
        </p:nvSpPr>
        <p:spPr bwMode="gray">
          <a:xfrm>
            <a:off x="314325" y="300038"/>
            <a:ext cx="687387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472" rIns="0" bIns="45472" numCol="1" anchor="ctr" anchorCtr="0" compatLnSpc="1">
            <a:prstTxWarp prst="textNoShape">
              <a:avLst/>
            </a:prstTxWarp>
          </a:bodyPr>
          <a:lstStyle/>
          <a:p>
            <a:pPr lvl="0"/>
            <a:endParaRPr lang="de-DE" altLang="it-IT" smtClean="0"/>
          </a:p>
        </p:txBody>
      </p:sp>
    </p:spTree>
    <p:extLst>
      <p:ext uri="{BB962C8B-B14F-4D97-AF65-F5344CB8AC3E}">
        <p14:creationId xmlns:p14="http://schemas.microsoft.com/office/powerpoint/2010/main" val="631656912"/>
      </p:ext>
    </p:extLst>
  </p:cSld>
  <p:clrMap bg1="lt1" tx1="dk1" bg2="lt2" tx2="dk2" accent1="accent1" accent2="accent2" accent3="accent3" accent4="accent4" accent5="accent5" accent6="accent6" hlink="hlink" folHlink="folHlink"/>
  <p:transition spd="med">
    <p:fade/>
  </p:transition>
  <p:hf hdr="0" ftr="0"/>
  <p:txStyles>
    <p:titleStyle>
      <a:lvl1pPr algn="l" rtl="0" eaLnBrk="0" fontAlgn="base" hangingPunct="0">
        <a:lnSpc>
          <a:spcPct val="95000"/>
        </a:lnSpc>
        <a:spcBef>
          <a:spcPct val="0"/>
        </a:spcBef>
        <a:spcAft>
          <a:spcPct val="0"/>
        </a:spcAft>
        <a:defRPr sz="2200" b="1">
          <a:solidFill>
            <a:schemeClr val="tx1"/>
          </a:solidFill>
          <a:latin typeface="+mj-lt"/>
          <a:ea typeface="+mj-ea"/>
          <a:cs typeface="ＭＳ Ｐゴシック" charset="0"/>
        </a:defRPr>
      </a:lvl1pPr>
      <a:lvl2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2pPr>
      <a:lvl3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3pPr>
      <a:lvl4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4pPr>
      <a:lvl5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5pPr>
      <a:lvl6pPr marL="454729"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6pPr>
      <a:lvl7pPr marL="909489"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7pPr>
      <a:lvl8pPr marL="136425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8pPr>
      <a:lvl9pPr marL="1819001"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9pPr>
    </p:titleStyle>
    <p:bodyStyle>
      <a:lvl1pPr marL="188913" indent="-188913" algn="l" rtl="0" eaLnBrk="0" fontAlgn="base" hangingPunct="0">
        <a:spcBef>
          <a:spcPct val="60000"/>
        </a:spcBef>
        <a:spcAft>
          <a:spcPct val="0"/>
        </a:spcAft>
        <a:buClr>
          <a:schemeClr val="accent1"/>
        </a:buClr>
        <a:buFont typeface="Wingdings" panose="05000000000000000000" pitchFamily="2" charset="2"/>
        <a:buChar char="§"/>
        <a:defRPr sz="2000" b="1">
          <a:solidFill>
            <a:schemeClr val="tx1"/>
          </a:solidFill>
          <a:latin typeface="+mn-lt"/>
          <a:ea typeface="+mn-ea"/>
          <a:cs typeface="ＭＳ Ｐゴシック" charset="0"/>
        </a:defRPr>
      </a:lvl1pPr>
      <a:lvl2pPr marL="377825" indent="-187325" algn="l" rtl="0" eaLnBrk="0" fontAlgn="base" hangingPunct="0">
        <a:spcBef>
          <a:spcPct val="30000"/>
        </a:spcBef>
        <a:spcAft>
          <a:spcPct val="0"/>
        </a:spcAft>
        <a:buClr>
          <a:schemeClr val="accent1"/>
        </a:buClr>
        <a:buFont typeface="Wingdings" panose="05000000000000000000" pitchFamily="2" charset="2"/>
        <a:buChar char="§"/>
        <a:defRPr>
          <a:solidFill>
            <a:schemeClr val="tx1"/>
          </a:solidFill>
          <a:latin typeface="+mn-lt"/>
          <a:ea typeface="+mn-ea"/>
        </a:defRPr>
      </a:lvl2pPr>
      <a:lvl3pPr marL="558800" indent="-177800" algn="l" rtl="0" eaLnBrk="0" fontAlgn="base" hangingPunct="0">
        <a:spcBef>
          <a:spcPct val="30000"/>
        </a:spcBef>
        <a:spcAft>
          <a:spcPct val="0"/>
        </a:spcAft>
        <a:buClr>
          <a:schemeClr val="accent1"/>
        </a:buClr>
        <a:buFont typeface="Wingdings" panose="05000000000000000000" pitchFamily="2" charset="2"/>
        <a:buChar char="§"/>
        <a:defRPr sz="1600">
          <a:solidFill>
            <a:schemeClr val="tx1"/>
          </a:solidFill>
          <a:latin typeface="+mn-lt"/>
          <a:ea typeface="+mn-ea"/>
        </a:defRPr>
      </a:lvl3pPr>
      <a:lvl4pPr marL="763588" indent="-203200" algn="l" rtl="0" eaLnBrk="0" fontAlgn="base" hangingPunct="0">
        <a:spcBef>
          <a:spcPct val="30000"/>
        </a:spcBef>
        <a:spcAft>
          <a:spcPct val="0"/>
        </a:spcAft>
        <a:buClr>
          <a:schemeClr val="accent1"/>
        </a:buClr>
        <a:buFont typeface="Wingdings" panose="05000000000000000000" pitchFamily="2" charset="2"/>
        <a:buChar char="§"/>
        <a:defRPr sz="1600">
          <a:solidFill>
            <a:schemeClr val="tx1"/>
          </a:solidFill>
          <a:latin typeface="+mn-lt"/>
          <a:ea typeface="+mn-ea"/>
        </a:defRPr>
      </a:lvl4pPr>
      <a:lvl5pPr marL="1044575" indent="-166688" algn="l" rtl="0" eaLnBrk="0" fontAlgn="base" hangingPunct="0">
        <a:spcBef>
          <a:spcPct val="40000"/>
        </a:spcBef>
        <a:spcAft>
          <a:spcPct val="0"/>
        </a:spcAft>
        <a:buClr>
          <a:schemeClr val="accent1"/>
        </a:buClr>
        <a:buFont typeface="Wingdings" panose="05000000000000000000" pitchFamily="2" charset="2"/>
        <a:buChar char="»"/>
        <a:defRPr sz="2000">
          <a:solidFill>
            <a:schemeClr val="tx1"/>
          </a:solidFill>
          <a:latin typeface="+mn-lt"/>
          <a:ea typeface="+mn-ea"/>
        </a:defRPr>
      </a:lvl5pPr>
      <a:lvl6pPr marL="1500041" indent="-167367"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6pPr>
      <a:lvl7pPr marL="1954800" indent="-167367"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7pPr>
      <a:lvl8pPr marL="2409555" indent="-167367"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8pPr>
      <a:lvl9pPr marL="2864292" indent="-167367"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9pPr>
    </p:bodyStyle>
    <p:otherStyle>
      <a:defPPr>
        <a:defRPr lang="it-IT"/>
      </a:defPPr>
      <a:lvl1pPr marL="0" algn="l" defTabSz="454729" rtl="0" eaLnBrk="1" latinLnBrk="0" hangingPunct="1">
        <a:defRPr sz="1800" kern="1200">
          <a:solidFill>
            <a:schemeClr val="tx1"/>
          </a:solidFill>
          <a:latin typeface="+mn-lt"/>
          <a:ea typeface="+mn-ea"/>
          <a:cs typeface="+mn-cs"/>
        </a:defRPr>
      </a:lvl1pPr>
      <a:lvl2pPr marL="454729" algn="l" defTabSz="454729" rtl="0" eaLnBrk="1" latinLnBrk="0" hangingPunct="1">
        <a:defRPr sz="1800" kern="1200">
          <a:solidFill>
            <a:schemeClr val="tx1"/>
          </a:solidFill>
          <a:latin typeface="+mn-lt"/>
          <a:ea typeface="+mn-ea"/>
          <a:cs typeface="+mn-cs"/>
        </a:defRPr>
      </a:lvl2pPr>
      <a:lvl3pPr marL="909489" algn="l" defTabSz="454729" rtl="0" eaLnBrk="1" latinLnBrk="0" hangingPunct="1">
        <a:defRPr sz="1800" kern="1200">
          <a:solidFill>
            <a:schemeClr val="tx1"/>
          </a:solidFill>
          <a:latin typeface="+mn-lt"/>
          <a:ea typeface="+mn-ea"/>
          <a:cs typeface="+mn-cs"/>
        </a:defRPr>
      </a:lvl3pPr>
      <a:lvl4pPr marL="1364250" algn="l" defTabSz="454729" rtl="0" eaLnBrk="1" latinLnBrk="0" hangingPunct="1">
        <a:defRPr sz="1800" kern="1200">
          <a:solidFill>
            <a:schemeClr val="tx1"/>
          </a:solidFill>
          <a:latin typeface="+mn-lt"/>
          <a:ea typeface="+mn-ea"/>
          <a:cs typeface="+mn-cs"/>
        </a:defRPr>
      </a:lvl4pPr>
      <a:lvl5pPr marL="1819001" algn="l" defTabSz="454729" rtl="0" eaLnBrk="1" latinLnBrk="0" hangingPunct="1">
        <a:defRPr sz="1800" kern="1200">
          <a:solidFill>
            <a:schemeClr val="tx1"/>
          </a:solidFill>
          <a:latin typeface="+mn-lt"/>
          <a:ea typeface="+mn-ea"/>
          <a:cs typeface="+mn-cs"/>
        </a:defRPr>
      </a:lvl5pPr>
      <a:lvl6pPr marL="2273771" algn="l" defTabSz="454729" rtl="0" eaLnBrk="1" latinLnBrk="0" hangingPunct="1">
        <a:defRPr sz="1800" kern="1200">
          <a:solidFill>
            <a:schemeClr val="tx1"/>
          </a:solidFill>
          <a:latin typeface="+mn-lt"/>
          <a:ea typeface="+mn-ea"/>
          <a:cs typeface="+mn-cs"/>
        </a:defRPr>
      </a:lvl6pPr>
      <a:lvl7pPr marL="2728500" algn="l" defTabSz="454729" rtl="0" eaLnBrk="1" latinLnBrk="0" hangingPunct="1">
        <a:defRPr sz="1800" kern="1200">
          <a:solidFill>
            <a:schemeClr val="tx1"/>
          </a:solidFill>
          <a:latin typeface="+mn-lt"/>
          <a:ea typeface="+mn-ea"/>
          <a:cs typeface="+mn-cs"/>
        </a:defRPr>
      </a:lvl7pPr>
      <a:lvl8pPr marL="3183249" algn="l" defTabSz="454729" rtl="0" eaLnBrk="1" latinLnBrk="0" hangingPunct="1">
        <a:defRPr sz="1800" kern="1200">
          <a:solidFill>
            <a:schemeClr val="tx1"/>
          </a:solidFill>
          <a:latin typeface="+mn-lt"/>
          <a:ea typeface="+mn-ea"/>
          <a:cs typeface="+mn-cs"/>
        </a:defRPr>
      </a:lvl8pPr>
      <a:lvl9pPr marL="3637982" algn="l" defTabSz="454729" rtl="0" eaLnBrk="1" latinLnBrk="0" hangingPunct="1">
        <a:defRPr sz="1800" kern="1200">
          <a:solidFill>
            <a:schemeClr val="tx1"/>
          </a:solidFill>
          <a:latin typeface="+mn-lt"/>
          <a:ea typeface="+mn-ea"/>
          <a:cs typeface="+mn-cs"/>
        </a:defRPr>
      </a:lvl9pPr>
    </p:otherStyle>
  </p:txStyles>
</p:sldMaster>
</file>

<file path=ppt/slideMasters/slideMaster26.xml><?xml version="1.0" encoding="utf-8"?>
<p:sldMaster xmlns:a="http://schemas.openxmlformats.org/drawingml/2006/main" xmlns:r="http://schemas.openxmlformats.org/officeDocument/2006/relationships" xmlns:p="http://schemas.openxmlformats.org/presentationml/2006/main" preserve="1">
  <p:cSld>
    <p:bg bwMode="gray">
      <p:bgPr>
        <a:solidFill>
          <a:schemeClr val="bg1"/>
        </a:solidFill>
        <a:effectLst/>
      </p:bgPr>
    </p:bg>
    <p:spTree>
      <p:nvGrpSpPr>
        <p:cNvPr id="1" name=""/>
        <p:cNvGrpSpPr/>
        <p:nvPr/>
      </p:nvGrpSpPr>
      <p:grpSpPr>
        <a:xfrm>
          <a:off x="0" y="0"/>
          <a:ext cx="0" cy="0"/>
          <a:chOff x="0" y="0"/>
          <a:chExt cx="0" cy="0"/>
        </a:xfrm>
      </p:grpSpPr>
      <p:sp>
        <p:nvSpPr>
          <p:cNvPr id="1026" name="Rectangle 5"/>
          <p:cNvSpPr>
            <a:spLocks noChangeArrowheads="1"/>
          </p:cNvSpPr>
          <p:nvPr/>
        </p:nvSpPr>
        <p:spPr bwMode="gray">
          <a:xfrm>
            <a:off x="2162175" y="6408738"/>
            <a:ext cx="4784725" cy="247650"/>
          </a:xfrm>
          <a:prstGeom prst="rect">
            <a:avLst/>
          </a:prstGeom>
          <a:noFill/>
          <a:ln>
            <a:noFill/>
          </a:ln>
          <a:extLst/>
        </p:spPr>
        <p:txBody>
          <a:bodyPr/>
          <a:lstStyle>
            <a:lvl1pPr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algn="ctr" eaLnBrk="1" fontAlgn="base" hangingPunct="1">
              <a:spcBef>
                <a:spcPct val="0"/>
              </a:spcBef>
              <a:spcAft>
                <a:spcPct val="0"/>
              </a:spcAft>
              <a:defRPr/>
            </a:pPr>
            <a:endParaRPr lang="it-IT" altLang="it-IT" sz="1000" smtClean="0">
              <a:solidFill>
                <a:srgbClr val="000000"/>
              </a:solidFill>
            </a:endParaRPr>
          </a:p>
        </p:txBody>
      </p:sp>
      <p:sp>
        <p:nvSpPr>
          <p:cNvPr id="11269" name="Rectangle 10"/>
          <p:cNvSpPr>
            <a:spLocks noGrp="1" noChangeArrowheads="1"/>
          </p:cNvSpPr>
          <p:nvPr>
            <p:ph type="ftr" sz="quarter" idx="3"/>
          </p:nvPr>
        </p:nvSpPr>
        <p:spPr bwMode="gray">
          <a:xfrm>
            <a:off x="219075" y="6408738"/>
            <a:ext cx="1343025" cy="247650"/>
          </a:xfrm>
          <a:prstGeom prst="rect">
            <a:avLst/>
          </a:prstGeom>
          <a:noFill/>
          <a:ln>
            <a:noFill/>
          </a:ln>
          <a:extLst/>
        </p:spPr>
        <p:txBody>
          <a:bodyPr vert="horz" wrap="square" lIns="91440" tIns="45720" rIns="91440" bIns="45720" numCol="1" anchor="t" anchorCtr="0" compatLnSpc="1">
            <a:prstTxWarp prst="textNoShape">
              <a:avLst/>
            </a:prstTxWarp>
          </a:bodyPr>
          <a:lstStyle>
            <a:lvl1pPr eaLnBrk="1" hangingPunct="1">
              <a:defRPr sz="1000">
                <a:solidFill>
                  <a:srgbClr val="000000"/>
                </a:solidFill>
              </a:defRPr>
            </a:lvl1pPr>
          </a:lstStyle>
          <a:p>
            <a:pPr fontAlgn="base">
              <a:spcBef>
                <a:spcPct val="0"/>
              </a:spcBef>
              <a:spcAft>
                <a:spcPct val="0"/>
              </a:spcAft>
              <a:defRPr/>
            </a:pPr>
            <a:endParaRPr lang="de-DE" altLang="it-IT"/>
          </a:p>
        </p:txBody>
      </p:sp>
      <p:sp>
        <p:nvSpPr>
          <p:cNvPr id="12292" name="Rectangle 12"/>
          <p:cNvSpPr>
            <a:spLocks noGrp="1" noChangeArrowheads="1"/>
          </p:cNvSpPr>
          <p:nvPr>
            <p:ph type="body" idx="1"/>
          </p:nvPr>
        </p:nvSpPr>
        <p:spPr bwMode="gray">
          <a:xfrm>
            <a:off x="314325" y="1614488"/>
            <a:ext cx="8524875" cy="439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endParaRPr lang="de-DE" altLang="it-IT" smtClean="0"/>
          </a:p>
        </p:txBody>
      </p:sp>
      <p:sp>
        <p:nvSpPr>
          <p:cNvPr id="12293" name="Rectangle 7"/>
          <p:cNvSpPr>
            <a:spLocks noGrp="1" noChangeArrowheads="1"/>
          </p:cNvSpPr>
          <p:nvPr>
            <p:ph type="title"/>
          </p:nvPr>
        </p:nvSpPr>
        <p:spPr bwMode="gray">
          <a:xfrm>
            <a:off x="314325" y="300038"/>
            <a:ext cx="687387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prstTxWarp prst="textNoShape">
              <a:avLst/>
            </a:prstTxWarp>
          </a:bodyPr>
          <a:lstStyle/>
          <a:p>
            <a:pPr lvl="0"/>
            <a:endParaRPr lang="de-DE" altLang="it-IT" smtClean="0"/>
          </a:p>
        </p:txBody>
      </p:sp>
    </p:spTree>
    <p:extLst>
      <p:ext uri="{BB962C8B-B14F-4D97-AF65-F5344CB8AC3E}">
        <p14:creationId xmlns:p14="http://schemas.microsoft.com/office/powerpoint/2010/main" val="794607831"/>
      </p:ext>
    </p:extLst>
  </p:cSld>
  <p:clrMap bg1="lt1" tx1="dk1" bg2="lt2" tx2="dk2" accent1="accent1" accent2="accent2" accent3="accent3" accent4="accent4" accent5="accent5" accent6="accent6" hlink="hlink" folHlink="folHlink"/>
  <p:transition spd="med">
    <p:fade/>
  </p:transition>
  <p:hf hdr="0" ftr="0"/>
  <p:txStyles>
    <p:titleStyle>
      <a:lvl1pPr algn="l" rtl="0" eaLnBrk="0" fontAlgn="base" hangingPunct="0">
        <a:lnSpc>
          <a:spcPct val="95000"/>
        </a:lnSpc>
        <a:spcBef>
          <a:spcPct val="0"/>
        </a:spcBef>
        <a:spcAft>
          <a:spcPct val="0"/>
        </a:spcAft>
        <a:defRPr sz="2200" b="1">
          <a:solidFill>
            <a:schemeClr val="tx1"/>
          </a:solidFill>
          <a:latin typeface="+mj-lt"/>
          <a:ea typeface="+mj-ea"/>
          <a:cs typeface="ＭＳ Ｐゴシック" charset="0"/>
        </a:defRPr>
      </a:lvl1pPr>
      <a:lvl2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2pPr>
      <a:lvl3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3pPr>
      <a:lvl4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4pPr>
      <a:lvl5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5pPr>
      <a:lvl6pPr marL="4572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6pPr>
      <a:lvl7pPr marL="9144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7pPr>
      <a:lvl8pPr marL="13716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8pPr>
      <a:lvl9pPr marL="18288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9pPr>
    </p:titleStyle>
    <p:bodyStyle>
      <a:lvl1pPr marL="190500" indent="-190500" algn="l" rtl="0" eaLnBrk="0" fontAlgn="base" hangingPunct="0">
        <a:spcBef>
          <a:spcPct val="60000"/>
        </a:spcBef>
        <a:spcAft>
          <a:spcPct val="0"/>
        </a:spcAft>
        <a:buClr>
          <a:schemeClr val="accent1"/>
        </a:buClr>
        <a:buFont typeface="Wingdings" panose="05000000000000000000" pitchFamily="2" charset="2"/>
        <a:buChar char="§"/>
        <a:defRPr sz="2000" b="1">
          <a:solidFill>
            <a:schemeClr val="tx1"/>
          </a:solidFill>
          <a:latin typeface="+mn-lt"/>
          <a:ea typeface="+mn-ea"/>
          <a:cs typeface="ＭＳ Ｐゴシック" charset="0"/>
        </a:defRPr>
      </a:lvl1pPr>
      <a:lvl2pPr marL="381000" indent="-188913" algn="l" rtl="0" eaLnBrk="0" fontAlgn="base" hangingPunct="0">
        <a:spcBef>
          <a:spcPct val="30000"/>
        </a:spcBef>
        <a:spcAft>
          <a:spcPct val="0"/>
        </a:spcAft>
        <a:buClr>
          <a:schemeClr val="accent1"/>
        </a:buClr>
        <a:buFont typeface="Wingdings" panose="05000000000000000000" pitchFamily="2" charset="2"/>
        <a:buChar char="§"/>
        <a:defRPr>
          <a:solidFill>
            <a:schemeClr val="tx1"/>
          </a:solidFill>
          <a:latin typeface="+mn-lt"/>
          <a:ea typeface="+mn-ea"/>
        </a:defRPr>
      </a:lvl2pPr>
      <a:lvl3pPr marL="561975" indent="-179388" algn="l" rtl="0" eaLnBrk="0" fontAlgn="base" hangingPunct="0">
        <a:spcBef>
          <a:spcPct val="30000"/>
        </a:spcBef>
        <a:spcAft>
          <a:spcPct val="0"/>
        </a:spcAft>
        <a:buClr>
          <a:schemeClr val="accent1"/>
        </a:buClr>
        <a:buFont typeface="Wingdings" panose="05000000000000000000" pitchFamily="2" charset="2"/>
        <a:buChar char="§"/>
        <a:defRPr sz="1600">
          <a:solidFill>
            <a:schemeClr val="tx1"/>
          </a:solidFill>
          <a:latin typeface="+mn-lt"/>
          <a:ea typeface="+mn-ea"/>
        </a:defRPr>
      </a:lvl3pPr>
      <a:lvl4pPr marL="768350" indent="-204788" algn="l" rtl="0" eaLnBrk="0" fontAlgn="base" hangingPunct="0">
        <a:spcBef>
          <a:spcPct val="30000"/>
        </a:spcBef>
        <a:spcAft>
          <a:spcPct val="0"/>
        </a:spcAft>
        <a:buClr>
          <a:schemeClr val="accent1"/>
        </a:buClr>
        <a:buFont typeface="Wingdings" panose="05000000000000000000" pitchFamily="2" charset="2"/>
        <a:buChar char="§"/>
        <a:defRPr sz="1600">
          <a:solidFill>
            <a:schemeClr val="tx1"/>
          </a:solidFill>
          <a:latin typeface="+mn-lt"/>
          <a:ea typeface="+mn-ea"/>
        </a:defRPr>
      </a:lvl4pPr>
      <a:lvl5pPr marL="1050925" indent="-168275" algn="l" rtl="0" eaLnBrk="0" fontAlgn="base" hangingPunct="0">
        <a:spcBef>
          <a:spcPct val="40000"/>
        </a:spcBef>
        <a:spcAft>
          <a:spcPct val="0"/>
        </a:spcAft>
        <a:buClr>
          <a:schemeClr val="accent1"/>
        </a:buClr>
        <a:buFont typeface="Wingdings" panose="05000000000000000000" pitchFamily="2" charset="2"/>
        <a:buChar char="»"/>
        <a:defRPr sz="2000">
          <a:solidFill>
            <a:schemeClr val="tx1"/>
          </a:solidFill>
          <a:latin typeface="+mn-lt"/>
          <a:ea typeface="+mn-ea"/>
        </a:defRPr>
      </a:lvl5pPr>
      <a:lvl6pPr marL="15081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6pPr>
      <a:lvl7pPr marL="19653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7pPr>
      <a:lvl8pPr marL="24225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8pPr>
      <a:lvl9pPr marL="28797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7.xml><?xml version="1.0" encoding="utf-8"?>
<p:sldMaster xmlns:a="http://schemas.openxmlformats.org/drawingml/2006/main" xmlns:r="http://schemas.openxmlformats.org/officeDocument/2006/relationships" xmlns:p="http://schemas.openxmlformats.org/presentationml/2006/main" preserve="1">
  <p:cSld>
    <p:bg bwMode="gray">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026" name="Rectangle 5"/>
          <p:cNvSpPr>
            <a:spLocks noChangeArrowheads="1"/>
          </p:cNvSpPr>
          <p:nvPr/>
        </p:nvSpPr>
        <p:spPr bwMode="gray">
          <a:xfrm>
            <a:off x="2162175" y="6408738"/>
            <a:ext cx="478472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algn="ctr" eaLnBrk="1" fontAlgn="base" hangingPunct="1">
              <a:spcBef>
                <a:spcPct val="0"/>
              </a:spcBef>
              <a:spcAft>
                <a:spcPct val="0"/>
              </a:spcAft>
              <a:defRPr/>
            </a:pPr>
            <a:endParaRPr lang="it-IT" altLang="it-IT" sz="1000" smtClean="0">
              <a:solidFill>
                <a:srgbClr val="000000"/>
              </a:solidFill>
            </a:endParaRPr>
          </a:p>
        </p:txBody>
      </p:sp>
      <p:sp>
        <p:nvSpPr>
          <p:cNvPr id="11269" name="Rectangle 10"/>
          <p:cNvSpPr>
            <a:spLocks noGrp="1" noChangeArrowheads="1"/>
          </p:cNvSpPr>
          <p:nvPr>
            <p:ph type="ftr" sz="quarter" idx="3"/>
          </p:nvPr>
        </p:nvSpPr>
        <p:spPr bwMode="gray">
          <a:xfrm>
            <a:off x="219075" y="6408738"/>
            <a:ext cx="1343025" cy="247650"/>
          </a:xfrm>
          <a:prstGeom prst="rect">
            <a:avLst/>
          </a:prstGeom>
          <a:noFill/>
          <a:ln>
            <a:noFill/>
          </a:ln>
          <a:extLst/>
        </p:spPr>
        <p:txBody>
          <a:bodyPr vert="horz" wrap="square" lIns="91440" tIns="45720" rIns="91440" bIns="45720" numCol="1" anchor="t" anchorCtr="0" compatLnSpc="1">
            <a:prstTxWarp prst="textNoShape">
              <a:avLst/>
            </a:prstTxWarp>
          </a:bodyPr>
          <a:lstStyle>
            <a:lvl1pPr eaLnBrk="1" hangingPunct="1">
              <a:defRPr sz="1000">
                <a:solidFill>
                  <a:srgbClr val="000000"/>
                </a:solidFill>
              </a:defRPr>
            </a:lvl1pPr>
          </a:lstStyle>
          <a:p>
            <a:pPr fontAlgn="base">
              <a:spcBef>
                <a:spcPct val="0"/>
              </a:spcBef>
              <a:spcAft>
                <a:spcPct val="0"/>
              </a:spcAft>
              <a:defRPr/>
            </a:pPr>
            <a:endParaRPr lang="de-DE" altLang="it-IT"/>
          </a:p>
        </p:txBody>
      </p:sp>
      <p:sp>
        <p:nvSpPr>
          <p:cNvPr id="520196" name="Rectangle 12"/>
          <p:cNvSpPr>
            <a:spLocks noGrp="1" noChangeArrowheads="1"/>
          </p:cNvSpPr>
          <p:nvPr>
            <p:ph type="body" idx="1"/>
          </p:nvPr>
        </p:nvSpPr>
        <p:spPr bwMode="gray">
          <a:xfrm>
            <a:off x="314325" y="1614488"/>
            <a:ext cx="8524875" cy="439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endParaRPr lang="de-DE" altLang="it-IT" smtClean="0"/>
          </a:p>
        </p:txBody>
      </p:sp>
      <p:sp>
        <p:nvSpPr>
          <p:cNvPr id="520197" name="Rectangle 7"/>
          <p:cNvSpPr>
            <a:spLocks noGrp="1" noChangeArrowheads="1"/>
          </p:cNvSpPr>
          <p:nvPr>
            <p:ph type="title"/>
          </p:nvPr>
        </p:nvSpPr>
        <p:spPr bwMode="gray">
          <a:xfrm>
            <a:off x="314325" y="300038"/>
            <a:ext cx="687387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prstTxWarp prst="textNoShape">
              <a:avLst/>
            </a:prstTxWarp>
          </a:bodyPr>
          <a:lstStyle/>
          <a:p>
            <a:pPr lvl="0"/>
            <a:endParaRPr lang="de-DE" altLang="it-IT" smtClean="0"/>
          </a:p>
        </p:txBody>
      </p:sp>
    </p:spTree>
    <p:extLst>
      <p:ext uri="{BB962C8B-B14F-4D97-AF65-F5344CB8AC3E}">
        <p14:creationId xmlns:p14="http://schemas.microsoft.com/office/powerpoint/2010/main" val="4032572019"/>
      </p:ext>
    </p:extLst>
  </p:cSld>
  <p:clrMap bg1="lt1" tx1="dk1" bg2="lt2" tx2="dk2" accent1="accent1" accent2="accent2" accent3="accent3" accent4="accent4" accent5="accent5" accent6="accent6" hlink="hlink" folHlink="folHlink"/>
  <p:transition spd="med">
    <p:fade/>
  </p:transition>
  <p:hf hdr="0" ftr="0"/>
  <p:txStyles>
    <p:titleStyle>
      <a:lvl1pPr algn="l" rtl="0" eaLnBrk="0" fontAlgn="base" hangingPunct="0">
        <a:lnSpc>
          <a:spcPct val="95000"/>
        </a:lnSpc>
        <a:spcBef>
          <a:spcPct val="0"/>
        </a:spcBef>
        <a:spcAft>
          <a:spcPct val="0"/>
        </a:spcAft>
        <a:defRPr sz="2200" b="1">
          <a:solidFill>
            <a:schemeClr val="tx1"/>
          </a:solidFill>
          <a:latin typeface="+mj-lt"/>
          <a:ea typeface="+mj-ea"/>
          <a:cs typeface="ＭＳ Ｐゴシック" charset="0"/>
        </a:defRPr>
      </a:lvl1pPr>
      <a:lvl2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2pPr>
      <a:lvl3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3pPr>
      <a:lvl4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4pPr>
      <a:lvl5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5pPr>
      <a:lvl6pPr marL="4572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6pPr>
      <a:lvl7pPr marL="9144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7pPr>
      <a:lvl8pPr marL="13716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8pPr>
      <a:lvl9pPr marL="18288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9pPr>
    </p:titleStyle>
    <p:bodyStyle>
      <a:lvl1pPr marL="190500" indent="-190500" algn="l" rtl="0" eaLnBrk="0" fontAlgn="base" hangingPunct="0">
        <a:spcBef>
          <a:spcPct val="60000"/>
        </a:spcBef>
        <a:spcAft>
          <a:spcPct val="0"/>
        </a:spcAft>
        <a:buClr>
          <a:schemeClr val="accent1"/>
        </a:buClr>
        <a:buFont typeface="Wingdings" panose="05000000000000000000" pitchFamily="2" charset="2"/>
        <a:buChar char="§"/>
        <a:defRPr sz="2000" b="1">
          <a:solidFill>
            <a:schemeClr val="tx1"/>
          </a:solidFill>
          <a:latin typeface="+mn-lt"/>
          <a:ea typeface="+mn-ea"/>
          <a:cs typeface="ＭＳ Ｐゴシック" charset="0"/>
        </a:defRPr>
      </a:lvl1pPr>
      <a:lvl2pPr marL="381000" indent="-188913" algn="l" rtl="0" eaLnBrk="0" fontAlgn="base" hangingPunct="0">
        <a:spcBef>
          <a:spcPct val="30000"/>
        </a:spcBef>
        <a:spcAft>
          <a:spcPct val="0"/>
        </a:spcAft>
        <a:buClr>
          <a:schemeClr val="accent1"/>
        </a:buClr>
        <a:buFont typeface="Wingdings" panose="05000000000000000000" pitchFamily="2" charset="2"/>
        <a:buChar char="§"/>
        <a:defRPr>
          <a:solidFill>
            <a:schemeClr val="tx1"/>
          </a:solidFill>
          <a:latin typeface="+mn-lt"/>
          <a:ea typeface="+mn-ea"/>
        </a:defRPr>
      </a:lvl2pPr>
      <a:lvl3pPr marL="561975" indent="-179388" algn="l" rtl="0" eaLnBrk="0" fontAlgn="base" hangingPunct="0">
        <a:spcBef>
          <a:spcPct val="30000"/>
        </a:spcBef>
        <a:spcAft>
          <a:spcPct val="0"/>
        </a:spcAft>
        <a:buClr>
          <a:schemeClr val="accent1"/>
        </a:buClr>
        <a:buFont typeface="Wingdings" panose="05000000000000000000" pitchFamily="2" charset="2"/>
        <a:buChar char="§"/>
        <a:defRPr sz="1600">
          <a:solidFill>
            <a:schemeClr val="tx1"/>
          </a:solidFill>
          <a:latin typeface="+mn-lt"/>
          <a:ea typeface="+mn-ea"/>
        </a:defRPr>
      </a:lvl3pPr>
      <a:lvl4pPr marL="768350" indent="-204788" algn="l" rtl="0" eaLnBrk="0" fontAlgn="base" hangingPunct="0">
        <a:spcBef>
          <a:spcPct val="30000"/>
        </a:spcBef>
        <a:spcAft>
          <a:spcPct val="0"/>
        </a:spcAft>
        <a:buClr>
          <a:schemeClr val="accent1"/>
        </a:buClr>
        <a:buFont typeface="Wingdings" panose="05000000000000000000" pitchFamily="2" charset="2"/>
        <a:buChar char="§"/>
        <a:defRPr sz="1600">
          <a:solidFill>
            <a:schemeClr val="tx1"/>
          </a:solidFill>
          <a:latin typeface="+mn-lt"/>
          <a:ea typeface="+mn-ea"/>
        </a:defRPr>
      </a:lvl4pPr>
      <a:lvl5pPr marL="1050925" indent="-168275" algn="l" rtl="0" eaLnBrk="0" fontAlgn="base" hangingPunct="0">
        <a:spcBef>
          <a:spcPct val="40000"/>
        </a:spcBef>
        <a:spcAft>
          <a:spcPct val="0"/>
        </a:spcAft>
        <a:buClr>
          <a:schemeClr val="accent1"/>
        </a:buClr>
        <a:buFont typeface="Wingdings" panose="05000000000000000000" pitchFamily="2" charset="2"/>
        <a:buChar char="»"/>
        <a:defRPr sz="2000">
          <a:solidFill>
            <a:schemeClr val="tx1"/>
          </a:solidFill>
          <a:latin typeface="+mn-lt"/>
          <a:ea typeface="+mn-ea"/>
        </a:defRPr>
      </a:lvl5pPr>
      <a:lvl6pPr marL="15081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6pPr>
      <a:lvl7pPr marL="19653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7pPr>
      <a:lvl8pPr marL="24225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8pPr>
      <a:lvl9pPr marL="28797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8.xml><?xml version="1.0" encoding="utf-8"?>
<p:sldMaster xmlns:a="http://schemas.openxmlformats.org/drawingml/2006/main" xmlns:r="http://schemas.openxmlformats.org/officeDocument/2006/relationships" xmlns:p="http://schemas.openxmlformats.org/presentationml/2006/main" preserve="1">
  <p:cSld>
    <p:bg bwMode="gray">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62818" name="Rectangle 5"/>
          <p:cNvSpPr>
            <a:spLocks noChangeArrowheads="1"/>
          </p:cNvSpPr>
          <p:nvPr/>
        </p:nvSpPr>
        <p:spPr bwMode="gray">
          <a:xfrm>
            <a:off x="2162175" y="6408738"/>
            <a:ext cx="478472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200" b="1">
                <a:solidFill>
                  <a:schemeClr val="bg2"/>
                </a:solidFill>
                <a:latin typeface="Trebuchet MS" pitchFamily="34" charset="0"/>
                <a:ea typeface="ＭＳ Ｐゴシック" pitchFamily="34" charset="-128"/>
              </a:defRPr>
            </a:lvl1pPr>
            <a:lvl2pPr marL="742950" indent="-285750" eaLnBrk="0" hangingPunct="0">
              <a:defRPr sz="1200" b="1">
                <a:solidFill>
                  <a:schemeClr val="bg2"/>
                </a:solidFill>
                <a:latin typeface="Trebuchet MS" pitchFamily="34" charset="0"/>
                <a:ea typeface="ＭＳ Ｐゴシック" pitchFamily="34" charset="-128"/>
              </a:defRPr>
            </a:lvl2pPr>
            <a:lvl3pPr marL="1143000" indent="-228600" eaLnBrk="0" hangingPunct="0">
              <a:defRPr sz="1200" b="1">
                <a:solidFill>
                  <a:schemeClr val="bg2"/>
                </a:solidFill>
                <a:latin typeface="Trebuchet MS" pitchFamily="34" charset="0"/>
                <a:ea typeface="ＭＳ Ｐゴシック" pitchFamily="34" charset="-128"/>
              </a:defRPr>
            </a:lvl3pPr>
            <a:lvl4pPr marL="1600200" indent="-228600" eaLnBrk="0" hangingPunct="0">
              <a:defRPr sz="1200" b="1">
                <a:solidFill>
                  <a:schemeClr val="bg2"/>
                </a:solidFill>
                <a:latin typeface="Trebuchet MS" pitchFamily="34" charset="0"/>
                <a:ea typeface="ＭＳ Ｐゴシック" pitchFamily="34" charset="-128"/>
              </a:defRPr>
            </a:lvl4pPr>
            <a:lvl5pPr marL="2057400" indent="-228600" eaLnBrk="0" hangingPunct="0">
              <a:defRPr sz="1200" b="1">
                <a:solidFill>
                  <a:schemeClr val="bg2"/>
                </a:solidFill>
                <a:latin typeface="Trebuchet MS" pitchFamily="34" charset="0"/>
                <a:ea typeface="ＭＳ Ｐゴシック" pitchFamily="34" charset="-128"/>
              </a:defRPr>
            </a:lvl5pPr>
            <a:lvl6pPr marL="2514600" indent="-228600" eaLnBrk="0" fontAlgn="base" hangingPunct="0">
              <a:spcBef>
                <a:spcPct val="0"/>
              </a:spcBef>
              <a:spcAft>
                <a:spcPct val="0"/>
              </a:spcAft>
              <a:defRPr sz="1200" b="1">
                <a:solidFill>
                  <a:schemeClr val="bg2"/>
                </a:solidFill>
                <a:latin typeface="Trebuchet MS" pitchFamily="34" charset="0"/>
                <a:ea typeface="ＭＳ Ｐゴシック" pitchFamily="34" charset="-128"/>
              </a:defRPr>
            </a:lvl6pPr>
            <a:lvl7pPr marL="2971800" indent="-228600" eaLnBrk="0" fontAlgn="base" hangingPunct="0">
              <a:spcBef>
                <a:spcPct val="0"/>
              </a:spcBef>
              <a:spcAft>
                <a:spcPct val="0"/>
              </a:spcAft>
              <a:defRPr sz="1200" b="1">
                <a:solidFill>
                  <a:schemeClr val="bg2"/>
                </a:solidFill>
                <a:latin typeface="Trebuchet MS" pitchFamily="34" charset="0"/>
                <a:ea typeface="ＭＳ Ｐゴシック" pitchFamily="34" charset="-128"/>
              </a:defRPr>
            </a:lvl7pPr>
            <a:lvl8pPr marL="3429000" indent="-228600" eaLnBrk="0" fontAlgn="base" hangingPunct="0">
              <a:spcBef>
                <a:spcPct val="0"/>
              </a:spcBef>
              <a:spcAft>
                <a:spcPct val="0"/>
              </a:spcAft>
              <a:defRPr sz="1200" b="1">
                <a:solidFill>
                  <a:schemeClr val="bg2"/>
                </a:solidFill>
                <a:latin typeface="Trebuchet MS" pitchFamily="34" charset="0"/>
                <a:ea typeface="ＭＳ Ｐゴシック" pitchFamily="34" charset="-128"/>
              </a:defRPr>
            </a:lvl8pPr>
            <a:lvl9pPr marL="3886200" indent="-228600" eaLnBrk="0" fontAlgn="base" hangingPunct="0">
              <a:spcBef>
                <a:spcPct val="0"/>
              </a:spcBef>
              <a:spcAft>
                <a:spcPct val="0"/>
              </a:spcAft>
              <a:defRPr sz="1200" b="1">
                <a:solidFill>
                  <a:schemeClr val="bg2"/>
                </a:solidFill>
                <a:latin typeface="Trebuchet MS" pitchFamily="34" charset="0"/>
                <a:ea typeface="ＭＳ Ｐゴシック" pitchFamily="34" charset="-128"/>
              </a:defRPr>
            </a:lvl9pPr>
          </a:lstStyle>
          <a:p>
            <a:pPr algn="ctr" eaLnBrk="1" fontAlgn="base" hangingPunct="1">
              <a:spcBef>
                <a:spcPct val="0"/>
              </a:spcBef>
              <a:spcAft>
                <a:spcPct val="0"/>
              </a:spcAft>
              <a:defRPr/>
            </a:pPr>
            <a:endParaRPr lang="it-IT" altLang="it-IT" sz="1000" b="0" smtClean="0">
              <a:solidFill>
                <a:srgbClr val="000000"/>
              </a:solidFill>
              <a:latin typeface="Arial" pitchFamily="34" charset="0"/>
              <a:cs typeface="Arial" pitchFamily="34" charset="0"/>
            </a:endParaRPr>
          </a:p>
        </p:txBody>
      </p:sp>
      <p:sp>
        <p:nvSpPr>
          <p:cNvPr id="11269" name="Rectangle 10"/>
          <p:cNvSpPr>
            <a:spLocks noGrp="1" noChangeArrowheads="1"/>
          </p:cNvSpPr>
          <p:nvPr>
            <p:ph type="ftr" sz="quarter" idx="3"/>
          </p:nvPr>
        </p:nvSpPr>
        <p:spPr bwMode="gray">
          <a:xfrm>
            <a:off x="219075" y="6408738"/>
            <a:ext cx="1343025" cy="247650"/>
          </a:xfrm>
          <a:prstGeom prst="rect">
            <a:avLst/>
          </a:prstGeom>
          <a:noFill/>
          <a:ln>
            <a:noFill/>
          </a:ln>
          <a:extLst/>
        </p:spPr>
        <p:txBody>
          <a:bodyPr vert="horz" wrap="square" lIns="91440" tIns="45720" rIns="91440" bIns="45720" numCol="1" anchor="t" anchorCtr="0" compatLnSpc="1">
            <a:prstTxWarp prst="textNoShape">
              <a:avLst/>
            </a:prstTxWarp>
          </a:bodyPr>
          <a:lstStyle>
            <a:lvl1pPr>
              <a:defRPr sz="1000">
                <a:solidFill>
                  <a:srgbClr val="000000"/>
                </a:solidFill>
              </a:defRPr>
            </a:lvl1pPr>
          </a:lstStyle>
          <a:p>
            <a:pPr fontAlgn="base">
              <a:spcBef>
                <a:spcPct val="0"/>
              </a:spcBef>
              <a:spcAft>
                <a:spcPct val="0"/>
              </a:spcAft>
            </a:pPr>
            <a:endParaRPr lang="de-DE" altLang="it-IT" smtClean="0"/>
          </a:p>
        </p:txBody>
      </p:sp>
      <p:sp>
        <p:nvSpPr>
          <p:cNvPr id="19460" name="Rectangle 12"/>
          <p:cNvSpPr>
            <a:spLocks noGrp="1" noChangeArrowheads="1"/>
          </p:cNvSpPr>
          <p:nvPr>
            <p:ph type="body" idx="1"/>
          </p:nvPr>
        </p:nvSpPr>
        <p:spPr bwMode="gray">
          <a:xfrm>
            <a:off x="314325" y="1614488"/>
            <a:ext cx="8524875" cy="439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endParaRPr lang="de-DE" altLang="it-IT" smtClean="0"/>
          </a:p>
        </p:txBody>
      </p:sp>
      <p:sp>
        <p:nvSpPr>
          <p:cNvPr id="19461" name="Rectangle 7"/>
          <p:cNvSpPr>
            <a:spLocks noGrp="1" noChangeArrowheads="1"/>
          </p:cNvSpPr>
          <p:nvPr>
            <p:ph type="title"/>
          </p:nvPr>
        </p:nvSpPr>
        <p:spPr bwMode="gray">
          <a:xfrm>
            <a:off x="314325" y="300038"/>
            <a:ext cx="687387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prstTxWarp prst="textNoShape">
              <a:avLst/>
            </a:prstTxWarp>
          </a:bodyPr>
          <a:lstStyle/>
          <a:p>
            <a:pPr lvl="0"/>
            <a:endParaRPr lang="de-DE" altLang="it-IT" smtClean="0"/>
          </a:p>
        </p:txBody>
      </p:sp>
    </p:spTree>
    <p:extLst>
      <p:ext uri="{BB962C8B-B14F-4D97-AF65-F5344CB8AC3E}">
        <p14:creationId xmlns:p14="http://schemas.microsoft.com/office/powerpoint/2010/main" val="277155106"/>
      </p:ext>
    </p:extLst>
  </p:cSld>
  <p:clrMap bg1="lt1" tx1="dk1" bg2="lt2" tx2="dk2" accent1="accent1" accent2="accent2" accent3="accent3" accent4="accent4" accent5="accent5" accent6="accent6" hlink="hlink" folHlink="folHlink"/>
  <p:transition spd="med">
    <p:fade/>
  </p:transition>
  <p:hf hdr="0" ftr="0"/>
  <p:txStyles>
    <p:titleStyle>
      <a:lvl1pPr algn="l" rtl="0" eaLnBrk="0" fontAlgn="base" hangingPunct="0">
        <a:lnSpc>
          <a:spcPct val="95000"/>
        </a:lnSpc>
        <a:spcBef>
          <a:spcPct val="0"/>
        </a:spcBef>
        <a:spcAft>
          <a:spcPct val="0"/>
        </a:spcAft>
        <a:defRPr sz="2200" b="1">
          <a:solidFill>
            <a:schemeClr val="tx1"/>
          </a:solidFill>
          <a:latin typeface="+mj-lt"/>
          <a:ea typeface="+mj-ea"/>
          <a:cs typeface="ＭＳ Ｐゴシック" charset="0"/>
        </a:defRPr>
      </a:lvl1pPr>
      <a:lvl2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2pPr>
      <a:lvl3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3pPr>
      <a:lvl4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4pPr>
      <a:lvl5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5pPr>
      <a:lvl6pPr marL="4572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6pPr>
      <a:lvl7pPr marL="9144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7pPr>
      <a:lvl8pPr marL="13716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8pPr>
      <a:lvl9pPr marL="18288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9pPr>
    </p:titleStyle>
    <p:bodyStyle>
      <a:lvl1pPr marL="190500" indent="-190500" algn="l" rtl="0" eaLnBrk="0" fontAlgn="base" hangingPunct="0">
        <a:spcBef>
          <a:spcPct val="60000"/>
        </a:spcBef>
        <a:spcAft>
          <a:spcPct val="0"/>
        </a:spcAft>
        <a:buClr>
          <a:schemeClr val="accent1"/>
        </a:buClr>
        <a:buFont typeface="Wingdings" panose="05000000000000000000" pitchFamily="2" charset="2"/>
        <a:buChar char="§"/>
        <a:defRPr sz="2000" b="1">
          <a:solidFill>
            <a:schemeClr val="tx1"/>
          </a:solidFill>
          <a:latin typeface="+mn-lt"/>
          <a:ea typeface="+mn-ea"/>
          <a:cs typeface="ＭＳ Ｐゴシック" charset="0"/>
        </a:defRPr>
      </a:lvl1pPr>
      <a:lvl2pPr marL="381000" indent="-188913" algn="l" rtl="0" eaLnBrk="0" fontAlgn="base" hangingPunct="0">
        <a:spcBef>
          <a:spcPct val="30000"/>
        </a:spcBef>
        <a:spcAft>
          <a:spcPct val="0"/>
        </a:spcAft>
        <a:buClr>
          <a:schemeClr val="accent1"/>
        </a:buClr>
        <a:buFont typeface="Wingdings" panose="05000000000000000000" pitchFamily="2" charset="2"/>
        <a:buChar char="§"/>
        <a:defRPr>
          <a:solidFill>
            <a:schemeClr val="tx1"/>
          </a:solidFill>
          <a:latin typeface="+mn-lt"/>
          <a:ea typeface="+mn-ea"/>
        </a:defRPr>
      </a:lvl2pPr>
      <a:lvl3pPr marL="561975" indent="-179388" algn="l" rtl="0" eaLnBrk="0" fontAlgn="base" hangingPunct="0">
        <a:spcBef>
          <a:spcPct val="30000"/>
        </a:spcBef>
        <a:spcAft>
          <a:spcPct val="0"/>
        </a:spcAft>
        <a:buClr>
          <a:schemeClr val="accent1"/>
        </a:buClr>
        <a:buFont typeface="Wingdings" panose="05000000000000000000" pitchFamily="2" charset="2"/>
        <a:buChar char="§"/>
        <a:defRPr sz="1600">
          <a:solidFill>
            <a:schemeClr val="tx1"/>
          </a:solidFill>
          <a:latin typeface="+mn-lt"/>
          <a:ea typeface="+mn-ea"/>
        </a:defRPr>
      </a:lvl3pPr>
      <a:lvl4pPr marL="768350" indent="-204788" algn="l" rtl="0" eaLnBrk="0" fontAlgn="base" hangingPunct="0">
        <a:spcBef>
          <a:spcPct val="30000"/>
        </a:spcBef>
        <a:spcAft>
          <a:spcPct val="0"/>
        </a:spcAft>
        <a:buClr>
          <a:schemeClr val="accent1"/>
        </a:buClr>
        <a:buFont typeface="Wingdings" panose="05000000000000000000" pitchFamily="2" charset="2"/>
        <a:buChar char="§"/>
        <a:defRPr sz="1600">
          <a:solidFill>
            <a:schemeClr val="tx1"/>
          </a:solidFill>
          <a:latin typeface="+mn-lt"/>
          <a:ea typeface="+mn-ea"/>
        </a:defRPr>
      </a:lvl4pPr>
      <a:lvl5pPr marL="1050925" indent="-168275" algn="l" rtl="0" eaLnBrk="0" fontAlgn="base" hangingPunct="0">
        <a:spcBef>
          <a:spcPct val="40000"/>
        </a:spcBef>
        <a:spcAft>
          <a:spcPct val="0"/>
        </a:spcAft>
        <a:buClr>
          <a:schemeClr val="accent1"/>
        </a:buClr>
        <a:buFont typeface="Wingdings" panose="05000000000000000000" pitchFamily="2" charset="2"/>
        <a:buChar char="»"/>
        <a:defRPr sz="2000">
          <a:solidFill>
            <a:schemeClr val="tx1"/>
          </a:solidFill>
          <a:latin typeface="+mn-lt"/>
          <a:ea typeface="+mn-ea"/>
        </a:defRPr>
      </a:lvl5pPr>
      <a:lvl6pPr marL="15081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6pPr>
      <a:lvl7pPr marL="19653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7pPr>
      <a:lvl8pPr marL="24225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8pPr>
      <a:lvl9pPr marL="28797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9.xml><?xml version="1.0" encoding="utf-8"?>
<p:sldMaster xmlns:a="http://schemas.openxmlformats.org/drawingml/2006/main" xmlns:r="http://schemas.openxmlformats.org/officeDocument/2006/relationships" xmlns:p="http://schemas.openxmlformats.org/presentationml/2006/main" preserve="1">
  <p:cSld>
    <p:bg bwMode="gray">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026" name="Rectangle 5"/>
          <p:cNvSpPr>
            <a:spLocks noChangeArrowheads="1"/>
          </p:cNvSpPr>
          <p:nvPr/>
        </p:nvSpPr>
        <p:spPr bwMode="gray">
          <a:xfrm>
            <a:off x="2162175" y="6408738"/>
            <a:ext cx="478472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algn="ctr" eaLnBrk="1" fontAlgn="base" hangingPunct="1">
              <a:spcBef>
                <a:spcPct val="0"/>
              </a:spcBef>
              <a:spcAft>
                <a:spcPct val="0"/>
              </a:spcAft>
              <a:defRPr/>
            </a:pPr>
            <a:endParaRPr lang="it-IT" altLang="it-IT" sz="1000" smtClean="0">
              <a:solidFill>
                <a:srgbClr val="000000"/>
              </a:solidFill>
            </a:endParaRPr>
          </a:p>
        </p:txBody>
      </p:sp>
      <p:sp>
        <p:nvSpPr>
          <p:cNvPr id="11269" name="Rectangle 10"/>
          <p:cNvSpPr>
            <a:spLocks noGrp="1" noChangeArrowheads="1"/>
          </p:cNvSpPr>
          <p:nvPr>
            <p:ph type="ftr" sz="quarter" idx="3"/>
          </p:nvPr>
        </p:nvSpPr>
        <p:spPr bwMode="gray">
          <a:xfrm>
            <a:off x="219075" y="6408738"/>
            <a:ext cx="1343025" cy="247650"/>
          </a:xfrm>
          <a:prstGeom prst="rect">
            <a:avLst/>
          </a:prstGeom>
          <a:noFill/>
          <a:ln>
            <a:noFill/>
          </a:ln>
          <a:extLst/>
        </p:spPr>
        <p:txBody>
          <a:bodyPr vert="horz" wrap="square" lIns="91440" tIns="45720" rIns="91440" bIns="45720" numCol="1" anchor="t" anchorCtr="0" compatLnSpc="1">
            <a:prstTxWarp prst="textNoShape">
              <a:avLst/>
            </a:prstTxWarp>
          </a:bodyPr>
          <a:lstStyle>
            <a:lvl1pPr eaLnBrk="1" hangingPunct="1">
              <a:defRPr sz="1000">
                <a:solidFill>
                  <a:srgbClr val="000000"/>
                </a:solidFill>
              </a:defRPr>
            </a:lvl1pPr>
          </a:lstStyle>
          <a:p>
            <a:pPr fontAlgn="base">
              <a:spcBef>
                <a:spcPct val="0"/>
              </a:spcBef>
              <a:spcAft>
                <a:spcPct val="0"/>
              </a:spcAft>
              <a:defRPr/>
            </a:pPr>
            <a:endParaRPr lang="de-DE" altLang="it-IT"/>
          </a:p>
        </p:txBody>
      </p:sp>
      <p:sp>
        <p:nvSpPr>
          <p:cNvPr id="520196" name="Rectangle 12"/>
          <p:cNvSpPr>
            <a:spLocks noGrp="1" noChangeArrowheads="1"/>
          </p:cNvSpPr>
          <p:nvPr>
            <p:ph type="body" idx="1"/>
          </p:nvPr>
        </p:nvSpPr>
        <p:spPr bwMode="gray">
          <a:xfrm>
            <a:off x="314325" y="1614488"/>
            <a:ext cx="8524875" cy="439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endParaRPr lang="de-DE" altLang="it-IT" smtClean="0"/>
          </a:p>
        </p:txBody>
      </p:sp>
      <p:sp>
        <p:nvSpPr>
          <p:cNvPr id="520197" name="Rectangle 7"/>
          <p:cNvSpPr>
            <a:spLocks noGrp="1" noChangeArrowheads="1"/>
          </p:cNvSpPr>
          <p:nvPr>
            <p:ph type="title"/>
          </p:nvPr>
        </p:nvSpPr>
        <p:spPr bwMode="gray">
          <a:xfrm>
            <a:off x="314325" y="300038"/>
            <a:ext cx="687387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prstTxWarp prst="textNoShape">
              <a:avLst/>
            </a:prstTxWarp>
          </a:bodyPr>
          <a:lstStyle/>
          <a:p>
            <a:pPr lvl="0"/>
            <a:endParaRPr lang="de-DE" altLang="it-IT" smtClean="0"/>
          </a:p>
        </p:txBody>
      </p:sp>
    </p:spTree>
    <p:extLst>
      <p:ext uri="{BB962C8B-B14F-4D97-AF65-F5344CB8AC3E}">
        <p14:creationId xmlns:p14="http://schemas.microsoft.com/office/powerpoint/2010/main" val="1934423985"/>
      </p:ext>
    </p:extLst>
  </p:cSld>
  <p:clrMap bg1="lt1" tx1="dk1" bg2="lt2" tx2="dk2" accent1="accent1" accent2="accent2" accent3="accent3" accent4="accent4" accent5="accent5" accent6="accent6" hlink="hlink" folHlink="folHlink"/>
  <p:transition spd="med">
    <p:fade/>
  </p:transition>
  <p:hf hdr="0" ftr="0"/>
  <p:txStyles>
    <p:titleStyle>
      <a:lvl1pPr algn="l" rtl="0" eaLnBrk="0" fontAlgn="base" hangingPunct="0">
        <a:lnSpc>
          <a:spcPct val="95000"/>
        </a:lnSpc>
        <a:spcBef>
          <a:spcPct val="0"/>
        </a:spcBef>
        <a:spcAft>
          <a:spcPct val="0"/>
        </a:spcAft>
        <a:defRPr sz="2200" b="1">
          <a:solidFill>
            <a:schemeClr val="tx1"/>
          </a:solidFill>
          <a:latin typeface="+mj-lt"/>
          <a:ea typeface="+mj-ea"/>
          <a:cs typeface="ＭＳ Ｐゴシック" charset="0"/>
        </a:defRPr>
      </a:lvl1pPr>
      <a:lvl2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2pPr>
      <a:lvl3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3pPr>
      <a:lvl4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4pPr>
      <a:lvl5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5pPr>
      <a:lvl6pPr marL="4572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6pPr>
      <a:lvl7pPr marL="9144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7pPr>
      <a:lvl8pPr marL="13716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8pPr>
      <a:lvl9pPr marL="18288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9pPr>
    </p:titleStyle>
    <p:bodyStyle>
      <a:lvl1pPr marL="190500" indent="-190500" algn="l" rtl="0" eaLnBrk="0" fontAlgn="base" hangingPunct="0">
        <a:spcBef>
          <a:spcPct val="60000"/>
        </a:spcBef>
        <a:spcAft>
          <a:spcPct val="0"/>
        </a:spcAft>
        <a:buClr>
          <a:schemeClr val="accent1"/>
        </a:buClr>
        <a:buFont typeface="Wingdings" panose="05000000000000000000" pitchFamily="2" charset="2"/>
        <a:buChar char="§"/>
        <a:defRPr sz="2000" b="1">
          <a:solidFill>
            <a:schemeClr val="tx1"/>
          </a:solidFill>
          <a:latin typeface="+mn-lt"/>
          <a:ea typeface="+mn-ea"/>
          <a:cs typeface="ＭＳ Ｐゴシック" charset="0"/>
        </a:defRPr>
      </a:lvl1pPr>
      <a:lvl2pPr marL="381000" indent="-188913" algn="l" rtl="0" eaLnBrk="0" fontAlgn="base" hangingPunct="0">
        <a:spcBef>
          <a:spcPct val="30000"/>
        </a:spcBef>
        <a:spcAft>
          <a:spcPct val="0"/>
        </a:spcAft>
        <a:buClr>
          <a:schemeClr val="accent1"/>
        </a:buClr>
        <a:buFont typeface="Wingdings" panose="05000000000000000000" pitchFamily="2" charset="2"/>
        <a:buChar char="§"/>
        <a:defRPr>
          <a:solidFill>
            <a:schemeClr val="tx1"/>
          </a:solidFill>
          <a:latin typeface="+mn-lt"/>
          <a:ea typeface="+mn-ea"/>
        </a:defRPr>
      </a:lvl2pPr>
      <a:lvl3pPr marL="561975" indent="-179388" algn="l" rtl="0" eaLnBrk="0" fontAlgn="base" hangingPunct="0">
        <a:spcBef>
          <a:spcPct val="30000"/>
        </a:spcBef>
        <a:spcAft>
          <a:spcPct val="0"/>
        </a:spcAft>
        <a:buClr>
          <a:schemeClr val="accent1"/>
        </a:buClr>
        <a:buFont typeface="Wingdings" panose="05000000000000000000" pitchFamily="2" charset="2"/>
        <a:buChar char="§"/>
        <a:defRPr sz="1600">
          <a:solidFill>
            <a:schemeClr val="tx1"/>
          </a:solidFill>
          <a:latin typeface="+mn-lt"/>
          <a:ea typeface="+mn-ea"/>
        </a:defRPr>
      </a:lvl3pPr>
      <a:lvl4pPr marL="768350" indent="-204788" algn="l" rtl="0" eaLnBrk="0" fontAlgn="base" hangingPunct="0">
        <a:spcBef>
          <a:spcPct val="30000"/>
        </a:spcBef>
        <a:spcAft>
          <a:spcPct val="0"/>
        </a:spcAft>
        <a:buClr>
          <a:schemeClr val="accent1"/>
        </a:buClr>
        <a:buFont typeface="Wingdings" panose="05000000000000000000" pitchFamily="2" charset="2"/>
        <a:buChar char="§"/>
        <a:defRPr sz="1600">
          <a:solidFill>
            <a:schemeClr val="tx1"/>
          </a:solidFill>
          <a:latin typeface="+mn-lt"/>
          <a:ea typeface="+mn-ea"/>
        </a:defRPr>
      </a:lvl4pPr>
      <a:lvl5pPr marL="1050925" indent="-168275" algn="l" rtl="0" eaLnBrk="0" fontAlgn="base" hangingPunct="0">
        <a:spcBef>
          <a:spcPct val="40000"/>
        </a:spcBef>
        <a:spcAft>
          <a:spcPct val="0"/>
        </a:spcAft>
        <a:buClr>
          <a:schemeClr val="accent1"/>
        </a:buClr>
        <a:buFont typeface="Wingdings" panose="05000000000000000000" pitchFamily="2" charset="2"/>
        <a:buChar char="»"/>
        <a:defRPr sz="2000">
          <a:solidFill>
            <a:schemeClr val="tx1"/>
          </a:solidFill>
          <a:latin typeface="+mn-lt"/>
          <a:ea typeface="+mn-ea"/>
        </a:defRPr>
      </a:lvl5pPr>
      <a:lvl6pPr marL="15081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6pPr>
      <a:lvl7pPr marL="19653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7pPr>
      <a:lvl8pPr marL="24225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8pPr>
      <a:lvl9pPr marL="28797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bwMode="gray">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518146" name="Rectangle 5"/>
          <p:cNvSpPr>
            <a:spLocks noChangeArrowheads="1"/>
          </p:cNvSpPr>
          <p:nvPr/>
        </p:nvSpPr>
        <p:spPr bwMode="gray">
          <a:xfrm>
            <a:off x="2162175" y="6408738"/>
            <a:ext cx="478472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algn="ctr" eaLnBrk="1" fontAlgn="base" hangingPunct="1">
              <a:spcBef>
                <a:spcPct val="0"/>
              </a:spcBef>
              <a:spcAft>
                <a:spcPct val="0"/>
              </a:spcAft>
              <a:defRPr/>
            </a:pPr>
            <a:endParaRPr lang="it-IT" altLang="it-IT" sz="1000" smtClean="0">
              <a:solidFill>
                <a:srgbClr val="000000"/>
              </a:solidFill>
              <a:cs typeface="Arial" pitchFamily="34" charset="0"/>
            </a:endParaRPr>
          </a:p>
        </p:txBody>
      </p:sp>
      <p:sp>
        <p:nvSpPr>
          <p:cNvPr id="11269" name="Rectangle 10"/>
          <p:cNvSpPr>
            <a:spLocks noGrp="1" noChangeArrowheads="1"/>
          </p:cNvSpPr>
          <p:nvPr>
            <p:ph type="ftr" sz="quarter" idx="3"/>
          </p:nvPr>
        </p:nvSpPr>
        <p:spPr bwMode="gray">
          <a:xfrm>
            <a:off x="219075" y="6408738"/>
            <a:ext cx="1343025" cy="247650"/>
          </a:xfrm>
          <a:prstGeom prst="rect">
            <a:avLst/>
          </a:prstGeom>
          <a:noFill/>
          <a:ln>
            <a:noFill/>
          </a:ln>
          <a:extLst/>
        </p:spPr>
        <p:txBody>
          <a:bodyPr vert="horz" wrap="square" lIns="91440" tIns="45720" rIns="91440" bIns="45720" numCol="1" anchor="t" anchorCtr="0" compatLnSpc="1">
            <a:prstTxWarp prst="textNoShape">
              <a:avLst/>
            </a:prstTxWarp>
          </a:bodyPr>
          <a:lstStyle>
            <a:lvl1pPr eaLnBrk="1" hangingPunct="1">
              <a:defRPr sz="1000">
                <a:solidFill>
                  <a:srgbClr val="000000"/>
                </a:solidFill>
              </a:defRPr>
            </a:lvl1pPr>
          </a:lstStyle>
          <a:p>
            <a:pPr fontAlgn="base">
              <a:spcBef>
                <a:spcPct val="0"/>
              </a:spcBef>
              <a:spcAft>
                <a:spcPct val="0"/>
              </a:spcAft>
              <a:defRPr/>
            </a:pPr>
            <a:endParaRPr lang="de-DE" altLang="it-IT"/>
          </a:p>
        </p:txBody>
      </p:sp>
      <p:sp>
        <p:nvSpPr>
          <p:cNvPr id="521220" name="Rectangle 12"/>
          <p:cNvSpPr>
            <a:spLocks noGrp="1" noChangeArrowheads="1"/>
          </p:cNvSpPr>
          <p:nvPr>
            <p:ph type="body" idx="1"/>
          </p:nvPr>
        </p:nvSpPr>
        <p:spPr bwMode="gray">
          <a:xfrm>
            <a:off x="314325" y="1614488"/>
            <a:ext cx="8524875" cy="439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r>
              <a:rPr lang="en-US" altLang="it-IT" smtClean="0"/>
              <a:t>Klicken</a:t>
            </a:r>
            <a:r>
              <a:rPr lang="de-DE" altLang="it-IT" smtClean="0"/>
              <a:t> Sie, um die Formate des Vorlagentextes zu bearbeiten</a:t>
            </a:r>
          </a:p>
          <a:p>
            <a:pPr lvl="1"/>
            <a:r>
              <a:rPr lang="de-DE" altLang="it-IT" smtClean="0"/>
              <a:t>Zweite Ebene</a:t>
            </a:r>
          </a:p>
          <a:p>
            <a:pPr lvl="2"/>
            <a:r>
              <a:rPr lang="de-DE" altLang="it-IT" smtClean="0"/>
              <a:t>Dritte Ebene</a:t>
            </a:r>
          </a:p>
          <a:p>
            <a:pPr lvl="3"/>
            <a:r>
              <a:rPr lang="de-DE" altLang="it-IT" smtClean="0"/>
              <a:t>Vierte Ebene</a:t>
            </a:r>
          </a:p>
        </p:txBody>
      </p:sp>
      <p:sp>
        <p:nvSpPr>
          <p:cNvPr id="521221" name="Rectangle 7"/>
          <p:cNvSpPr>
            <a:spLocks noGrp="1" noChangeArrowheads="1"/>
          </p:cNvSpPr>
          <p:nvPr>
            <p:ph type="title"/>
          </p:nvPr>
        </p:nvSpPr>
        <p:spPr bwMode="gray">
          <a:xfrm>
            <a:off x="314325" y="300038"/>
            <a:ext cx="687387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prstTxWarp prst="textNoShape">
              <a:avLst/>
            </a:prstTxWarp>
          </a:bodyPr>
          <a:lstStyle/>
          <a:p>
            <a:pPr lvl="0"/>
            <a:r>
              <a:rPr lang="en-US" altLang="it-IT" smtClean="0"/>
              <a:t>Klicken</a:t>
            </a:r>
            <a:r>
              <a:rPr lang="de-DE" altLang="it-IT" smtClean="0"/>
              <a:t> Sie, um das Titelformat zu bearbeiten</a:t>
            </a:r>
          </a:p>
        </p:txBody>
      </p:sp>
    </p:spTree>
    <p:extLst>
      <p:ext uri="{BB962C8B-B14F-4D97-AF65-F5344CB8AC3E}">
        <p14:creationId xmlns:p14="http://schemas.microsoft.com/office/powerpoint/2010/main" val="865774628"/>
      </p:ext>
    </p:extLst>
  </p:cSld>
  <p:clrMap bg1="lt1" tx1="dk1" bg2="lt2" tx2="dk2" accent1="accent1" accent2="accent2" accent3="accent3" accent4="accent4" accent5="accent5" accent6="accent6" hlink="hlink" folHlink="folHlink"/>
  <p:sldLayoutIdLst>
    <p:sldLayoutId id="2147483675" r:id="rId1"/>
  </p:sldLayoutIdLst>
  <p:transition spd="med">
    <p:fade/>
  </p:transition>
  <p:timing>
    <p:tnLst>
      <p:par>
        <p:cTn id="1" dur="indefinite" restart="never" nodeType="tmRoot"/>
      </p:par>
    </p:tnLst>
  </p:timing>
  <p:hf hdr="0" ftr="0"/>
  <p:txStyles>
    <p:titleStyle>
      <a:lvl1pPr algn="l" rtl="0" eaLnBrk="0" fontAlgn="base" hangingPunct="0">
        <a:lnSpc>
          <a:spcPct val="95000"/>
        </a:lnSpc>
        <a:spcBef>
          <a:spcPct val="0"/>
        </a:spcBef>
        <a:spcAft>
          <a:spcPct val="0"/>
        </a:spcAft>
        <a:defRPr sz="2200" b="1">
          <a:solidFill>
            <a:schemeClr val="tx1"/>
          </a:solidFill>
          <a:latin typeface="+mj-lt"/>
          <a:ea typeface="+mj-ea"/>
          <a:cs typeface="ＭＳ Ｐゴシック" charset="0"/>
        </a:defRPr>
      </a:lvl1pPr>
      <a:lvl2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2pPr>
      <a:lvl3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3pPr>
      <a:lvl4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4pPr>
      <a:lvl5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5pPr>
      <a:lvl6pPr marL="4572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6pPr>
      <a:lvl7pPr marL="9144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7pPr>
      <a:lvl8pPr marL="13716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8pPr>
      <a:lvl9pPr marL="18288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9pPr>
    </p:titleStyle>
    <p:bodyStyle>
      <a:lvl1pPr marL="190500" indent="-190500" algn="l" rtl="0" eaLnBrk="0" fontAlgn="base" hangingPunct="0">
        <a:spcBef>
          <a:spcPct val="60000"/>
        </a:spcBef>
        <a:spcAft>
          <a:spcPct val="0"/>
        </a:spcAft>
        <a:buClr>
          <a:schemeClr val="accent1"/>
        </a:buClr>
        <a:buFont typeface="Wingdings" panose="05000000000000000000" pitchFamily="2" charset="2"/>
        <a:buChar char="§"/>
        <a:defRPr sz="2000" b="1">
          <a:solidFill>
            <a:schemeClr val="tx1"/>
          </a:solidFill>
          <a:latin typeface="+mn-lt"/>
          <a:ea typeface="+mn-ea"/>
          <a:cs typeface="ＭＳ Ｐゴシック" charset="0"/>
        </a:defRPr>
      </a:lvl1pPr>
      <a:lvl2pPr marL="381000" indent="-188913" algn="l" rtl="0" eaLnBrk="0" fontAlgn="base" hangingPunct="0">
        <a:spcBef>
          <a:spcPct val="30000"/>
        </a:spcBef>
        <a:spcAft>
          <a:spcPct val="0"/>
        </a:spcAft>
        <a:buClr>
          <a:schemeClr val="accent1"/>
        </a:buClr>
        <a:buFont typeface="Wingdings" panose="05000000000000000000" pitchFamily="2" charset="2"/>
        <a:buChar char="§"/>
        <a:defRPr sz="2800">
          <a:solidFill>
            <a:schemeClr val="tx1"/>
          </a:solidFill>
          <a:latin typeface="+mn-lt"/>
          <a:ea typeface="+mn-ea"/>
        </a:defRPr>
      </a:lvl2pPr>
      <a:lvl3pPr marL="561975" indent="-179388" algn="l" rtl="0" eaLnBrk="0" fontAlgn="base" hangingPunct="0">
        <a:spcBef>
          <a:spcPct val="30000"/>
        </a:spcBef>
        <a:spcAft>
          <a:spcPct val="0"/>
        </a:spcAft>
        <a:buClr>
          <a:schemeClr val="accent1"/>
        </a:buClr>
        <a:buFont typeface="Wingdings" panose="05000000000000000000" pitchFamily="2" charset="2"/>
        <a:buChar char="§"/>
        <a:defRPr sz="1600">
          <a:solidFill>
            <a:schemeClr val="tx1"/>
          </a:solidFill>
          <a:latin typeface="+mn-lt"/>
          <a:ea typeface="+mn-ea"/>
        </a:defRPr>
      </a:lvl3pPr>
      <a:lvl4pPr marL="768350" indent="-204788" algn="l" rtl="0" eaLnBrk="0" fontAlgn="base" hangingPunct="0">
        <a:spcBef>
          <a:spcPct val="30000"/>
        </a:spcBef>
        <a:spcAft>
          <a:spcPct val="0"/>
        </a:spcAft>
        <a:buClr>
          <a:schemeClr val="accent1"/>
        </a:buClr>
        <a:buFont typeface="Wingdings" panose="05000000000000000000" pitchFamily="2" charset="2"/>
        <a:buChar char="§"/>
        <a:defRPr sz="1600">
          <a:solidFill>
            <a:schemeClr val="tx1"/>
          </a:solidFill>
          <a:latin typeface="+mn-lt"/>
          <a:ea typeface="+mn-ea"/>
        </a:defRPr>
      </a:lvl4pPr>
      <a:lvl5pPr marL="1050925" indent="-168275" algn="l" rtl="0" eaLnBrk="0" fontAlgn="base" hangingPunct="0">
        <a:spcBef>
          <a:spcPct val="40000"/>
        </a:spcBef>
        <a:spcAft>
          <a:spcPct val="0"/>
        </a:spcAft>
        <a:buClr>
          <a:schemeClr val="accent1"/>
        </a:buClr>
        <a:buFont typeface="Wingdings" panose="05000000000000000000" pitchFamily="2" charset="2"/>
        <a:buChar char="»"/>
        <a:defRPr sz="2000">
          <a:solidFill>
            <a:schemeClr val="tx1"/>
          </a:solidFill>
          <a:latin typeface="+mn-lt"/>
          <a:ea typeface="+mn-ea"/>
        </a:defRPr>
      </a:lvl5pPr>
      <a:lvl6pPr marL="15081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6pPr>
      <a:lvl7pPr marL="19653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7pPr>
      <a:lvl8pPr marL="24225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8pPr>
      <a:lvl9pPr marL="28797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0.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it-IT" smtClean="0"/>
              <a:t>Fare clic per modificare lo stile del titolo</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it-IT" dirty="0" smtClean="0"/>
              <a:t>Fare clic per modificare stili del testo dello schema</a:t>
            </a:r>
          </a:p>
          <a:p>
            <a:pPr lvl="1"/>
            <a:r>
              <a:rPr lang="it-IT" dirty="0" smtClean="0"/>
              <a:t>Secondo livello</a:t>
            </a:r>
          </a:p>
          <a:p>
            <a:pPr lvl="2"/>
            <a:r>
              <a:rPr lang="it-IT" dirty="0" smtClean="0"/>
              <a:t>Terzo livello</a:t>
            </a:r>
          </a:p>
          <a:p>
            <a:pPr lvl="3"/>
            <a:r>
              <a:rPr lang="it-IT" dirty="0" smtClean="0"/>
              <a:t>Quarto livello</a:t>
            </a:r>
          </a:p>
          <a:p>
            <a:pPr lvl="4"/>
            <a:r>
              <a:rPr lang="it-IT" dirty="0" smtClean="0"/>
              <a:t>Quinto livello</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6705B72-CDB5-471B-90E1-8628FBCC4A23}" type="datetime1">
              <a:rPr lang="it-IT" smtClean="0">
                <a:solidFill>
                  <a:prstClr val="black">
                    <a:tint val="75000"/>
                  </a:prstClr>
                </a:solidFill>
              </a:rPr>
              <a:pPr/>
              <a:t>03/04/2022</a:t>
            </a:fld>
            <a:endParaRPr lang="it-IT">
              <a:solidFill>
                <a:prstClr val="black">
                  <a:tint val="75000"/>
                </a:prstClr>
              </a:solidFill>
            </a:endParaRPr>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it-IT">
              <a:solidFill>
                <a:prstClr val="black">
                  <a:tint val="75000"/>
                </a:prstClr>
              </a:solidFill>
            </a:endParaRPr>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51F2E69-F918-4664-80AD-83D9A825D66E}" type="slidenum">
              <a:rPr lang="it-IT" smtClean="0">
                <a:solidFill>
                  <a:prstClr val="black">
                    <a:tint val="75000"/>
                  </a:prstClr>
                </a:solidFill>
              </a:rPr>
              <a:pPr/>
              <a:t>‹N›</a:t>
            </a:fld>
            <a:endParaRPr lang="it-IT">
              <a:solidFill>
                <a:prstClr val="black">
                  <a:tint val="75000"/>
                </a:prstClr>
              </a:solidFill>
            </a:endParaRPr>
          </a:p>
        </p:txBody>
      </p:sp>
      <p:sp>
        <p:nvSpPr>
          <p:cNvPr id="7" name="Rectangle 6"/>
          <p:cNvSpPr/>
          <p:nvPr userDrawn="1"/>
        </p:nvSpPr>
        <p:spPr>
          <a:xfrm>
            <a:off x="1" y="6400800"/>
            <a:ext cx="9143999" cy="457200"/>
          </a:xfrm>
          <a:prstGeom prst="rect">
            <a:avLst/>
          </a:prstGeom>
          <a:solidFill>
            <a:srgbClr val="67C9FA"/>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8"/>
          <p:cNvSpPr/>
          <p:nvPr userDrawn="1"/>
        </p:nvSpPr>
        <p:spPr>
          <a:xfrm>
            <a:off x="7" y="6334316"/>
            <a:ext cx="9144000" cy="65998"/>
          </a:xfrm>
          <a:prstGeom prst="rect">
            <a:avLst/>
          </a:prstGeom>
          <a:solidFill>
            <a:srgbClr val="808080"/>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Date Placeholder 3"/>
          <p:cNvSpPr txBox="1">
            <a:spLocks/>
          </p:cNvSpPr>
          <p:nvPr userDrawn="1"/>
        </p:nvSpPr>
        <p:spPr>
          <a:xfrm>
            <a:off x="-3019425" y="5694362"/>
            <a:ext cx="2472271" cy="365125"/>
          </a:xfrm>
          <a:prstGeom prst="rect">
            <a:avLst/>
          </a:prstGeom>
        </p:spPr>
        <p:txBody>
          <a:bodyPr vert="horz" lIns="91440" tIns="45720" rIns="91440" bIns="45720" rtlCol="0" anchor="ctr"/>
          <a:lstStyle>
            <a:defPPr>
              <a:defRPr lang="it-IT"/>
            </a:defPPr>
            <a:lvl1pPr marL="0" algn="l" defTabSz="914400" rtl="0" eaLnBrk="1" latinLnBrk="0" hangingPunct="1">
              <a:defRPr sz="900" kern="1200">
                <a:solidFill>
                  <a:srgbClr val="FFFFFF"/>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47F50668-7C7A-4E04-AF8E-2281C5E456CB}" type="datetime1">
              <a:rPr lang="it-IT" smtClean="0"/>
              <a:pPr/>
              <a:t>03/04/2022</a:t>
            </a:fld>
            <a:endParaRPr lang="it-IT" dirty="0"/>
          </a:p>
        </p:txBody>
      </p:sp>
      <p:sp>
        <p:nvSpPr>
          <p:cNvPr id="10" name="Rectangle 8"/>
          <p:cNvSpPr/>
          <p:nvPr userDrawn="1"/>
        </p:nvSpPr>
        <p:spPr>
          <a:xfrm>
            <a:off x="-1" y="6305866"/>
            <a:ext cx="9144000" cy="36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Slide Number Placeholder 4"/>
          <p:cNvSpPr txBox="1">
            <a:spLocks/>
          </p:cNvSpPr>
          <p:nvPr userDrawn="1"/>
        </p:nvSpPr>
        <p:spPr>
          <a:xfrm>
            <a:off x="-2170488" y="5125748"/>
            <a:ext cx="1312025" cy="365125"/>
          </a:xfrm>
          <a:prstGeom prst="rect">
            <a:avLst/>
          </a:prstGeom>
        </p:spPr>
        <p:txBody>
          <a:bodyPr anchor="ctr"/>
          <a:lstStyle>
            <a:defPPr>
              <a:defRPr lang="it-IT"/>
            </a:defPPr>
            <a:lvl1pPr marL="0" algn="ctr" defTabSz="914309" rtl="0" eaLnBrk="1" latinLnBrk="0" hangingPunct="1">
              <a:defRPr lang="it-IT" sz="900" kern="1200" cap="all" baseline="0" smtClean="0">
                <a:solidFill>
                  <a:srgbClr val="FFFFFF"/>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E41927E-02D3-48FC-A7AE-9ADDEF39952D}" type="slidenum">
              <a:rPr/>
              <a:pPr/>
              <a:t>‹N›</a:t>
            </a:fld>
            <a:endParaRPr dirty="0"/>
          </a:p>
        </p:txBody>
      </p:sp>
    </p:spTree>
    <p:extLst>
      <p:ext uri="{BB962C8B-B14F-4D97-AF65-F5344CB8AC3E}">
        <p14:creationId xmlns:p14="http://schemas.microsoft.com/office/powerpoint/2010/main" val="2260279520"/>
      </p:ext>
    </p:extLst>
  </p:cSld>
  <p:clrMap bg1="lt1" tx1="dk1" bg2="lt2" tx2="dk2" accent1="accent1" accent2="accent2" accent3="accent3" accent4="accent4" accent5="accent5" accent6="accent6" hlink="hlink" folHlink="folHlink"/>
  <p:sldLayoutIdLst>
    <p:sldLayoutId id="2147483744" r:id="rId1"/>
    <p:sldLayoutId id="2147483808" r:id="rId2"/>
  </p:sldLayoutIdLst>
  <p:timing>
    <p:tnLst>
      <p:par>
        <p:cTn id="1" dur="indefinite" restart="never" nodeType="tmRoot"/>
      </p:par>
    </p:tnLst>
  </p:timing>
  <p:hf hdr="0" ft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1.xml><?xml version="1.0" encoding="utf-8"?>
<p:sldMaster xmlns:a="http://schemas.openxmlformats.org/drawingml/2006/main" xmlns:r="http://schemas.openxmlformats.org/officeDocument/2006/relationships" xmlns:p="http://schemas.openxmlformats.org/presentationml/2006/main">
  <p:cSld>
    <p:bg>
      <p:bgPr>
        <a:solidFill>
          <a:srgbClr val="000660"/>
        </a:solidFill>
        <a:effectLst/>
      </p:bgPr>
    </p:bg>
    <p:spTree>
      <p:nvGrpSpPr>
        <p:cNvPr id="1" name=""/>
        <p:cNvGrpSpPr/>
        <p:nvPr/>
      </p:nvGrpSpPr>
      <p:grpSpPr>
        <a:xfrm>
          <a:off x="0" y="0"/>
          <a:ext cx="0" cy="0"/>
          <a:chOff x="0" y="0"/>
          <a:chExt cx="0" cy="0"/>
        </a:xfrm>
      </p:grpSpPr>
      <p:sp>
        <p:nvSpPr>
          <p:cNvPr id="513026"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it-IT" smtClean="0"/>
              <a:t>Click to edit Master title style</a:t>
            </a:r>
          </a:p>
        </p:txBody>
      </p:sp>
      <p:sp>
        <p:nvSpPr>
          <p:cNvPr id="513027"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it-IT" smtClean="0"/>
              <a:t>Click to edit Master text styles</a:t>
            </a:r>
          </a:p>
          <a:p>
            <a:pPr lvl="1"/>
            <a:r>
              <a:rPr lang="en-US" altLang="it-IT" smtClean="0"/>
              <a:t>Second level</a:t>
            </a:r>
          </a:p>
          <a:p>
            <a:pPr lvl="2"/>
            <a:r>
              <a:rPr lang="en-US" altLang="it-IT" smtClean="0"/>
              <a:t>Third level</a:t>
            </a:r>
          </a:p>
          <a:p>
            <a:pPr lvl="3"/>
            <a:r>
              <a:rPr lang="en-US" altLang="it-IT" smtClean="0"/>
              <a:t>Fourth level</a:t>
            </a:r>
          </a:p>
          <a:p>
            <a:pPr lvl="4"/>
            <a:r>
              <a:rPr lang="en-US" altLang="it-IT"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prstClr val="black">
                    <a:tint val="75000"/>
                  </a:prstClr>
                </a:solidFill>
                <a:latin typeface="Calibri"/>
                <a:ea typeface="+mn-ea"/>
                <a:cs typeface="+mn-cs"/>
              </a:defRPr>
            </a:lvl1pPr>
          </a:lstStyle>
          <a:p>
            <a:pPr>
              <a:defRPr/>
            </a:pPr>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prstClr val="black">
                    <a:tint val="75000"/>
                  </a:prstClr>
                </a:solidFill>
                <a:latin typeface="Calibri"/>
                <a:ea typeface="+mn-ea"/>
                <a:cs typeface="+mn-cs"/>
              </a:defRPr>
            </a:lvl1pPr>
          </a:lstStyle>
          <a:p>
            <a:pPr>
              <a:defRPr/>
            </a:pPr>
            <a:r>
              <a:rPr lang="en-US"/>
              <a:t>Dr. Sanja Damjanovic</a:t>
            </a: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898989"/>
                </a:solidFill>
                <a:latin typeface="Calibri" panose="020F0502020204030204" pitchFamily="34" charset="0"/>
              </a:defRPr>
            </a:lvl1pPr>
          </a:lstStyle>
          <a:p>
            <a:pPr fontAlgn="base">
              <a:spcBef>
                <a:spcPct val="0"/>
              </a:spcBef>
              <a:spcAft>
                <a:spcPct val="0"/>
              </a:spcAft>
            </a:pPr>
            <a:fld id="{A1AEA3E0-73CB-43FA-A110-5CD3522B2E6E}" type="slidenum">
              <a:rPr lang="en-US" altLang="it-IT" smtClean="0">
                <a:ea typeface="ＭＳ Ｐゴシック" panose="020B0600070205080204" pitchFamily="34" charset="-128"/>
              </a:rPr>
              <a:pPr fontAlgn="base">
                <a:spcBef>
                  <a:spcPct val="0"/>
                </a:spcBef>
                <a:spcAft>
                  <a:spcPct val="0"/>
                </a:spcAft>
              </a:pPr>
              <a:t>‹N›</a:t>
            </a:fld>
            <a:endParaRPr lang="en-US" altLang="it-IT" smtClean="0">
              <a:ea typeface="ＭＳ Ｐゴシック" panose="020B0600070205080204" pitchFamily="34" charset="-128"/>
            </a:endParaRPr>
          </a:p>
        </p:txBody>
      </p:sp>
    </p:spTree>
    <p:extLst>
      <p:ext uri="{BB962C8B-B14F-4D97-AF65-F5344CB8AC3E}">
        <p14:creationId xmlns:p14="http://schemas.microsoft.com/office/powerpoint/2010/main" val="2053549662"/>
      </p:ext>
    </p:extLst>
  </p:cSld>
  <p:clrMap bg1="lt1" tx1="dk1" bg2="lt2" tx2="dk2" accent1="accent1" accent2="accent2" accent3="accent3" accent4="accent4" accent5="accent5" accent6="accent6" hlink="hlink" folHlink="folHlink"/>
  <p:sldLayoutIdLst>
    <p:sldLayoutId id="2147483749" r:id="rId1"/>
  </p:sldLayoutIdLst>
  <p:hf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it-IT" smtClean="0"/>
              <a:t>Fare clic per modificare lo stile del titolo</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it-IT" dirty="0" smtClean="0"/>
              <a:t>Fare clic per modificare stili del testo dello schema</a:t>
            </a:r>
          </a:p>
          <a:p>
            <a:pPr lvl="1"/>
            <a:r>
              <a:rPr lang="it-IT" dirty="0" smtClean="0"/>
              <a:t>Secondo livello</a:t>
            </a:r>
          </a:p>
          <a:p>
            <a:pPr lvl="2"/>
            <a:r>
              <a:rPr lang="it-IT" dirty="0" smtClean="0"/>
              <a:t>Terzo livello</a:t>
            </a:r>
          </a:p>
          <a:p>
            <a:pPr lvl="3"/>
            <a:r>
              <a:rPr lang="it-IT" dirty="0" smtClean="0"/>
              <a:t>Quarto livello</a:t>
            </a:r>
          </a:p>
          <a:p>
            <a:pPr lvl="4"/>
            <a:r>
              <a:rPr lang="it-IT" dirty="0" smtClean="0"/>
              <a:t>Quinto livello</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6705B72-CDB5-471B-90E1-8628FBCC4A23}" type="datetime1">
              <a:rPr lang="it-IT" smtClean="0">
                <a:solidFill>
                  <a:prstClr val="black">
                    <a:tint val="75000"/>
                  </a:prstClr>
                </a:solidFill>
              </a:rPr>
              <a:pPr/>
              <a:t>03/04/2022</a:t>
            </a:fld>
            <a:endParaRPr lang="it-IT">
              <a:solidFill>
                <a:prstClr val="black">
                  <a:tint val="75000"/>
                </a:prstClr>
              </a:solidFill>
            </a:endParaRPr>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it-IT">
              <a:solidFill>
                <a:prstClr val="black">
                  <a:tint val="75000"/>
                </a:prstClr>
              </a:solidFill>
            </a:endParaRPr>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51F2E69-F918-4664-80AD-83D9A825D66E}" type="slidenum">
              <a:rPr lang="it-IT" smtClean="0">
                <a:solidFill>
                  <a:prstClr val="black">
                    <a:tint val="75000"/>
                  </a:prstClr>
                </a:solidFill>
              </a:rPr>
              <a:pPr/>
              <a:t>‹N›</a:t>
            </a:fld>
            <a:endParaRPr lang="it-IT">
              <a:solidFill>
                <a:prstClr val="black">
                  <a:tint val="75000"/>
                </a:prstClr>
              </a:solidFill>
            </a:endParaRPr>
          </a:p>
        </p:txBody>
      </p:sp>
      <p:sp>
        <p:nvSpPr>
          <p:cNvPr id="7" name="Rectangle 6"/>
          <p:cNvSpPr/>
          <p:nvPr userDrawn="1"/>
        </p:nvSpPr>
        <p:spPr>
          <a:xfrm>
            <a:off x="1" y="6400800"/>
            <a:ext cx="9143999" cy="457200"/>
          </a:xfrm>
          <a:prstGeom prst="rect">
            <a:avLst/>
          </a:prstGeom>
          <a:solidFill>
            <a:srgbClr val="67C9FA"/>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8"/>
          <p:cNvSpPr/>
          <p:nvPr userDrawn="1"/>
        </p:nvSpPr>
        <p:spPr>
          <a:xfrm>
            <a:off x="7" y="6334316"/>
            <a:ext cx="9144000" cy="65998"/>
          </a:xfrm>
          <a:prstGeom prst="rect">
            <a:avLst/>
          </a:prstGeom>
          <a:solidFill>
            <a:srgbClr val="808080"/>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Date Placeholder 3"/>
          <p:cNvSpPr txBox="1">
            <a:spLocks/>
          </p:cNvSpPr>
          <p:nvPr userDrawn="1"/>
        </p:nvSpPr>
        <p:spPr>
          <a:xfrm>
            <a:off x="-3019425" y="5694362"/>
            <a:ext cx="2472271" cy="365125"/>
          </a:xfrm>
          <a:prstGeom prst="rect">
            <a:avLst/>
          </a:prstGeom>
        </p:spPr>
        <p:txBody>
          <a:bodyPr vert="horz" lIns="91440" tIns="45720" rIns="91440" bIns="45720" rtlCol="0" anchor="ctr"/>
          <a:lstStyle>
            <a:defPPr>
              <a:defRPr lang="it-IT"/>
            </a:defPPr>
            <a:lvl1pPr marL="0" algn="l" defTabSz="914400" rtl="0" eaLnBrk="1" latinLnBrk="0" hangingPunct="1">
              <a:defRPr sz="900" kern="1200">
                <a:solidFill>
                  <a:srgbClr val="FFFFFF"/>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47F50668-7C7A-4E04-AF8E-2281C5E456CB}" type="datetime1">
              <a:rPr lang="it-IT" smtClean="0"/>
              <a:pPr/>
              <a:t>03/04/2022</a:t>
            </a:fld>
            <a:endParaRPr lang="it-IT" dirty="0"/>
          </a:p>
        </p:txBody>
      </p:sp>
      <p:sp>
        <p:nvSpPr>
          <p:cNvPr id="10" name="Rectangle 8"/>
          <p:cNvSpPr/>
          <p:nvPr userDrawn="1"/>
        </p:nvSpPr>
        <p:spPr>
          <a:xfrm>
            <a:off x="-1" y="6305866"/>
            <a:ext cx="9144000" cy="36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Slide Number Placeholder 4"/>
          <p:cNvSpPr txBox="1">
            <a:spLocks/>
          </p:cNvSpPr>
          <p:nvPr userDrawn="1"/>
        </p:nvSpPr>
        <p:spPr>
          <a:xfrm>
            <a:off x="-2170488" y="5125748"/>
            <a:ext cx="1312025" cy="365125"/>
          </a:xfrm>
          <a:prstGeom prst="rect">
            <a:avLst/>
          </a:prstGeom>
        </p:spPr>
        <p:txBody>
          <a:bodyPr anchor="ctr"/>
          <a:lstStyle>
            <a:defPPr>
              <a:defRPr lang="it-IT"/>
            </a:defPPr>
            <a:lvl1pPr marL="0" algn="ctr" defTabSz="914309" rtl="0" eaLnBrk="1" latinLnBrk="0" hangingPunct="1">
              <a:defRPr lang="it-IT" sz="900" kern="1200" cap="all" baseline="0" smtClean="0">
                <a:solidFill>
                  <a:srgbClr val="FFFFFF"/>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E41927E-02D3-48FC-A7AE-9ADDEF39952D}" type="slidenum">
              <a:rPr/>
              <a:pPr/>
              <a:t>‹N›</a:t>
            </a:fld>
            <a:endParaRPr dirty="0"/>
          </a:p>
        </p:txBody>
      </p:sp>
    </p:spTree>
    <p:extLst>
      <p:ext uri="{BB962C8B-B14F-4D97-AF65-F5344CB8AC3E}">
        <p14:creationId xmlns:p14="http://schemas.microsoft.com/office/powerpoint/2010/main" val="4176500260"/>
      </p:ext>
    </p:extLst>
  </p:cSld>
  <p:clrMap bg1="lt1" tx1="dk1" bg2="lt2" tx2="dk2" accent1="accent1" accent2="accent2" accent3="accent3" accent4="accent4" accent5="accent5" accent6="accent6" hlink="hlink" folHlink="folHlink"/>
  <p:sldLayoutIdLst>
    <p:sldLayoutId id="2147483753" r:id="rId1"/>
  </p:sldLayoutIdLst>
  <p:timing>
    <p:tnLst>
      <p:par>
        <p:cTn id="1" dur="indefinite" restart="never" nodeType="tmRoot"/>
      </p:par>
    </p:tnLst>
  </p:timing>
  <p:hf hdr="0" ft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3.xml><?xml version="1.0" encoding="utf-8"?>
<p:sldMaster xmlns:a="http://schemas.openxmlformats.org/drawingml/2006/main" xmlns:r="http://schemas.openxmlformats.org/officeDocument/2006/relationships" xmlns:p="http://schemas.openxmlformats.org/presentationml/2006/main" preserve="1">
  <p:cSld>
    <p:bg bwMode="gray">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026" name="Rectangle 5"/>
          <p:cNvSpPr>
            <a:spLocks noChangeArrowheads="1"/>
          </p:cNvSpPr>
          <p:nvPr/>
        </p:nvSpPr>
        <p:spPr bwMode="gray">
          <a:xfrm>
            <a:off x="2162175" y="6408738"/>
            <a:ext cx="478472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algn="ctr" eaLnBrk="1" fontAlgn="base" hangingPunct="1">
              <a:spcBef>
                <a:spcPct val="0"/>
              </a:spcBef>
              <a:spcAft>
                <a:spcPct val="0"/>
              </a:spcAft>
              <a:defRPr/>
            </a:pPr>
            <a:endParaRPr lang="it-IT" altLang="it-IT" sz="1000" smtClean="0">
              <a:solidFill>
                <a:srgbClr val="000000"/>
              </a:solidFill>
            </a:endParaRPr>
          </a:p>
        </p:txBody>
      </p:sp>
      <p:sp>
        <p:nvSpPr>
          <p:cNvPr id="11269" name="Rectangle 10"/>
          <p:cNvSpPr>
            <a:spLocks noGrp="1" noChangeArrowheads="1"/>
          </p:cNvSpPr>
          <p:nvPr>
            <p:ph type="ftr" sz="quarter" idx="3"/>
          </p:nvPr>
        </p:nvSpPr>
        <p:spPr bwMode="gray">
          <a:xfrm>
            <a:off x="219075" y="6408738"/>
            <a:ext cx="1343025" cy="247650"/>
          </a:xfrm>
          <a:prstGeom prst="rect">
            <a:avLst/>
          </a:prstGeom>
          <a:noFill/>
          <a:ln>
            <a:noFill/>
          </a:ln>
          <a:extLst/>
        </p:spPr>
        <p:txBody>
          <a:bodyPr vert="horz" wrap="square" lIns="91440" tIns="45720" rIns="91440" bIns="45720" numCol="1" anchor="t" anchorCtr="0" compatLnSpc="1">
            <a:prstTxWarp prst="textNoShape">
              <a:avLst/>
            </a:prstTxWarp>
          </a:bodyPr>
          <a:lstStyle>
            <a:lvl1pPr eaLnBrk="1" hangingPunct="1">
              <a:defRPr sz="1000">
                <a:solidFill>
                  <a:srgbClr val="000000"/>
                </a:solidFill>
              </a:defRPr>
            </a:lvl1pPr>
          </a:lstStyle>
          <a:p>
            <a:pPr fontAlgn="base">
              <a:spcBef>
                <a:spcPct val="0"/>
              </a:spcBef>
              <a:spcAft>
                <a:spcPct val="0"/>
              </a:spcAft>
              <a:defRPr/>
            </a:pPr>
            <a:r>
              <a:rPr lang="de-DE" altLang="it-IT"/>
              <a:t>Page </a:t>
            </a:r>
            <a:r>
              <a:rPr lang="de-DE" altLang="it-IT">
                <a:sym typeface="Wingdings" panose="05000000000000000000" pitchFamily="2" charset="2"/>
              </a:rPr>
              <a:t></a:t>
            </a:r>
            <a:r>
              <a:rPr lang="de-DE" altLang="it-IT"/>
              <a:t> </a:t>
            </a:r>
            <a:fld id="{7FC62382-E29F-4724-8722-435FDE12B8B2}" type="slidenum">
              <a:rPr lang="de-DE" altLang="it-IT"/>
              <a:pPr fontAlgn="base">
                <a:spcBef>
                  <a:spcPct val="0"/>
                </a:spcBef>
                <a:spcAft>
                  <a:spcPct val="0"/>
                </a:spcAft>
                <a:defRPr/>
              </a:pPr>
              <a:t>‹N›</a:t>
            </a:fld>
            <a:endParaRPr lang="de-DE" altLang="it-IT"/>
          </a:p>
        </p:txBody>
      </p:sp>
      <p:sp>
        <p:nvSpPr>
          <p:cNvPr id="110596" name="Rectangle 12"/>
          <p:cNvSpPr>
            <a:spLocks noGrp="1" noChangeArrowheads="1"/>
          </p:cNvSpPr>
          <p:nvPr>
            <p:ph type="body" idx="1"/>
          </p:nvPr>
        </p:nvSpPr>
        <p:spPr bwMode="gray">
          <a:xfrm>
            <a:off x="314325" y="1614488"/>
            <a:ext cx="8524875" cy="439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endParaRPr lang="de-DE" altLang="it-IT" smtClean="0"/>
          </a:p>
        </p:txBody>
      </p:sp>
      <p:sp>
        <p:nvSpPr>
          <p:cNvPr id="110597" name="Rectangle 7"/>
          <p:cNvSpPr>
            <a:spLocks noGrp="1" noChangeArrowheads="1"/>
          </p:cNvSpPr>
          <p:nvPr>
            <p:ph type="title"/>
          </p:nvPr>
        </p:nvSpPr>
        <p:spPr bwMode="gray">
          <a:xfrm>
            <a:off x="314325" y="300038"/>
            <a:ext cx="687387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prstTxWarp prst="textNoShape">
              <a:avLst/>
            </a:prstTxWarp>
          </a:bodyPr>
          <a:lstStyle/>
          <a:p>
            <a:pPr lvl="0"/>
            <a:endParaRPr lang="de-DE" altLang="it-IT" smtClean="0"/>
          </a:p>
        </p:txBody>
      </p:sp>
    </p:spTree>
    <p:extLst>
      <p:ext uri="{BB962C8B-B14F-4D97-AF65-F5344CB8AC3E}">
        <p14:creationId xmlns:p14="http://schemas.microsoft.com/office/powerpoint/2010/main" val="2569766981"/>
      </p:ext>
    </p:extLst>
  </p:cSld>
  <p:clrMap bg1="lt1" tx1="dk1" bg2="lt2" tx2="dk2" accent1="accent1" accent2="accent2" accent3="accent3" accent4="accent4" accent5="accent5" accent6="accent6" hlink="hlink" folHlink="folHlink"/>
  <p:transition spd="med">
    <p:fade/>
  </p:transition>
  <p:hf sldNum="0" hdr="0" dt="0"/>
  <p:txStyles>
    <p:titleStyle>
      <a:lvl1pPr algn="l" rtl="0" eaLnBrk="0" fontAlgn="base" hangingPunct="0">
        <a:lnSpc>
          <a:spcPct val="95000"/>
        </a:lnSpc>
        <a:spcBef>
          <a:spcPct val="0"/>
        </a:spcBef>
        <a:spcAft>
          <a:spcPct val="0"/>
        </a:spcAft>
        <a:defRPr sz="2200" b="1">
          <a:solidFill>
            <a:schemeClr val="tx1"/>
          </a:solidFill>
          <a:latin typeface="+mj-lt"/>
          <a:ea typeface="+mj-ea"/>
          <a:cs typeface="ＭＳ Ｐゴシック" charset="0"/>
        </a:defRPr>
      </a:lvl1pPr>
      <a:lvl2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2pPr>
      <a:lvl3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3pPr>
      <a:lvl4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4pPr>
      <a:lvl5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5pPr>
      <a:lvl6pPr marL="4572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6pPr>
      <a:lvl7pPr marL="9144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7pPr>
      <a:lvl8pPr marL="13716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8pPr>
      <a:lvl9pPr marL="18288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9pPr>
    </p:titleStyle>
    <p:bodyStyle>
      <a:lvl1pPr marL="190500" indent="-190500" algn="l" rtl="0" eaLnBrk="0" fontAlgn="base" hangingPunct="0">
        <a:spcBef>
          <a:spcPct val="60000"/>
        </a:spcBef>
        <a:spcAft>
          <a:spcPct val="0"/>
        </a:spcAft>
        <a:buClr>
          <a:schemeClr val="accent1"/>
        </a:buClr>
        <a:buFont typeface="Wingdings" panose="05000000000000000000" pitchFamily="2" charset="2"/>
        <a:buChar char="§"/>
        <a:defRPr sz="2000" b="1">
          <a:solidFill>
            <a:schemeClr val="tx1"/>
          </a:solidFill>
          <a:latin typeface="+mn-lt"/>
          <a:ea typeface="+mn-ea"/>
          <a:cs typeface="ＭＳ Ｐゴシック" charset="0"/>
        </a:defRPr>
      </a:lvl1pPr>
      <a:lvl2pPr marL="381000" indent="-188913" algn="l" rtl="0" eaLnBrk="0" fontAlgn="base" hangingPunct="0">
        <a:spcBef>
          <a:spcPct val="30000"/>
        </a:spcBef>
        <a:spcAft>
          <a:spcPct val="0"/>
        </a:spcAft>
        <a:buClr>
          <a:schemeClr val="accent1"/>
        </a:buClr>
        <a:buFont typeface="Wingdings" panose="05000000000000000000" pitchFamily="2" charset="2"/>
        <a:buChar char="§"/>
        <a:defRPr>
          <a:solidFill>
            <a:schemeClr val="tx1"/>
          </a:solidFill>
          <a:latin typeface="+mn-lt"/>
          <a:ea typeface="+mn-ea"/>
        </a:defRPr>
      </a:lvl2pPr>
      <a:lvl3pPr marL="561975" indent="-179388" algn="l" rtl="0" eaLnBrk="0" fontAlgn="base" hangingPunct="0">
        <a:spcBef>
          <a:spcPct val="30000"/>
        </a:spcBef>
        <a:spcAft>
          <a:spcPct val="0"/>
        </a:spcAft>
        <a:buClr>
          <a:schemeClr val="accent1"/>
        </a:buClr>
        <a:buFont typeface="Wingdings" panose="05000000000000000000" pitchFamily="2" charset="2"/>
        <a:buChar char="§"/>
        <a:defRPr sz="1600">
          <a:solidFill>
            <a:schemeClr val="tx1"/>
          </a:solidFill>
          <a:latin typeface="+mn-lt"/>
          <a:ea typeface="+mn-ea"/>
        </a:defRPr>
      </a:lvl3pPr>
      <a:lvl4pPr marL="768350" indent="-204788" algn="l" rtl="0" eaLnBrk="0" fontAlgn="base" hangingPunct="0">
        <a:spcBef>
          <a:spcPct val="30000"/>
        </a:spcBef>
        <a:spcAft>
          <a:spcPct val="0"/>
        </a:spcAft>
        <a:buClr>
          <a:schemeClr val="accent1"/>
        </a:buClr>
        <a:buFont typeface="Wingdings" panose="05000000000000000000" pitchFamily="2" charset="2"/>
        <a:buChar char="§"/>
        <a:defRPr sz="1600">
          <a:solidFill>
            <a:schemeClr val="tx1"/>
          </a:solidFill>
          <a:latin typeface="+mn-lt"/>
          <a:ea typeface="+mn-ea"/>
        </a:defRPr>
      </a:lvl4pPr>
      <a:lvl5pPr marL="1050925" indent="-168275" algn="l" rtl="0" eaLnBrk="0" fontAlgn="base" hangingPunct="0">
        <a:spcBef>
          <a:spcPct val="40000"/>
        </a:spcBef>
        <a:spcAft>
          <a:spcPct val="0"/>
        </a:spcAft>
        <a:buClr>
          <a:schemeClr val="accent1"/>
        </a:buClr>
        <a:buFont typeface="Wingdings" panose="05000000000000000000" pitchFamily="2" charset="2"/>
        <a:buChar char="»"/>
        <a:defRPr sz="2000">
          <a:solidFill>
            <a:schemeClr val="tx1"/>
          </a:solidFill>
          <a:latin typeface="+mn-lt"/>
          <a:ea typeface="+mn-ea"/>
        </a:defRPr>
      </a:lvl5pPr>
      <a:lvl6pPr marL="15081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6pPr>
      <a:lvl7pPr marL="19653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7pPr>
      <a:lvl8pPr marL="24225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8pPr>
      <a:lvl9pPr marL="28797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4.xml><?xml version="1.0" encoding="utf-8"?>
<p:sldMaster xmlns:a="http://schemas.openxmlformats.org/drawingml/2006/main" xmlns:r="http://schemas.openxmlformats.org/officeDocument/2006/relationships" xmlns:p="http://schemas.openxmlformats.org/presentationml/2006/main" preserve="1">
  <p:cSld>
    <p:bg bwMode="gray">
      <p:bgPr>
        <a:solidFill>
          <a:schemeClr val="bg1"/>
        </a:solidFill>
        <a:effectLst/>
      </p:bgPr>
    </p:bg>
    <p:spTree>
      <p:nvGrpSpPr>
        <p:cNvPr id="1" name=""/>
        <p:cNvGrpSpPr/>
        <p:nvPr/>
      </p:nvGrpSpPr>
      <p:grpSpPr>
        <a:xfrm>
          <a:off x="0" y="0"/>
          <a:ext cx="0" cy="0"/>
          <a:chOff x="0" y="0"/>
          <a:chExt cx="0" cy="0"/>
        </a:xfrm>
      </p:grpSpPr>
      <p:sp>
        <p:nvSpPr>
          <p:cNvPr id="1026" name="Rectangle 5"/>
          <p:cNvSpPr>
            <a:spLocks noChangeArrowheads="1"/>
          </p:cNvSpPr>
          <p:nvPr/>
        </p:nvSpPr>
        <p:spPr bwMode="gray">
          <a:xfrm>
            <a:off x="2162175" y="6408738"/>
            <a:ext cx="478472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algn="ctr" eaLnBrk="1" fontAlgn="base" hangingPunct="1">
              <a:spcBef>
                <a:spcPct val="0"/>
              </a:spcBef>
              <a:spcAft>
                <a:spcPct val="0"/>
              </a:spcAft>
              <a:defRPr/>
            </a:pPr>
            <a:endParaRPr lang="it-IT" altLang="it-IT" sz="1000" smtClean="0">
              <a:solidFill>
                <a:srgbClr val="000000"/>
              </a:solidFill>
              <a:cs typeface="Arial" panose="020B0604020202020204" pitchFamily="34" charset="0"/>
            </a:endParaRPr>
          </a:p>
        </p:txBody>
      </p:sp>
      <p:sp>
        <p:nvSpPr>
          <p:cNvPr id="11269" name="Rectangle 10"/>
          <p:cNvSpPr>
            <a:spLocks noGrp="1" noChangeArrowheads="1"/>
          </p:cNvSpPr>
          <p:nvPr>
            <p:ph type="ftr" sz="quarter" idx="3"/>
          </p:nvPr>
        </p:nvSpPr>
        <p:spPr bwMode="gray">
          <a:xfrm>
            <a:off x="219075" y="6408738"/>
            <a:ext cx="1343025" cy="247650"/>
          </a:xfrm>
          <a:prstGeom prst="rect">
            <a:avLst/>
          </a:prstGeom>
          <a:noFill/>
          <a:ln>
            <a:noFill/>
          </a:ln>
          <a:extLst/>
        </p:spPr>
        <p:txBody>
          <a:bodyPr vert="horz" wrap="square" lIns="91440" tIns="45720" rIns="91440" bIns="45720" numCol="1" anchor="t" anchorCtr="0" compatLnSpc="1">
            <a:prstTxWarp prst="textNoShape">
              <a:avLst/>
            </a:prstTxWarp>
          </a:bodyPr>
          <a:lstStyle>
            <a:lvl1pPr eaLnBrk="1" hangingPunct="1">
              <a:defRPr sz="1000">
                <a:cs typeface="Arial" panose="020B0604020202020204" pitchFamily="34" charset="0"/>
              </a:defRPr>
            </a:lvl1pPr>
          </a:lstStyle>
          <a:p>
            <a:pPr fontAlgn="base">
              <a:spcBef>
                <a:spcPct val="0"/>
              </a:spcBef>
              <a:spcAft>
                <a:spcPct val="0"/>
              </a:spcAft>
              <a:defRPr/>
            </a:pPr>
            <a:r>
              <a:rPr lang="de-DE" altLang="it-IT">
                <a:solidFill>
                  <a:srgbClr val="000000"/>
                </a:solidFill>
              </a:rPr>
              <a:t>Page </a:t>
            </a:r>
            <a:r>
              <a:rPr lang="de-DE" altLang="it-IT">
                <a:solidFill>
                  <a:srgbClr val="000000"/>
                </a:solidFill>
                <a:sym typeface="Wingdings" panose="05000000000000000000" pitchFamily="2" charset="2"/>
              </a:rPr>
              <a:t></a:t>
            </a:r>
            <a:r>
              <a:rPr lang="de-DE" altLang="it-IT">
                <a:solidFill>
                  <a:srgbClr val="000000"/>
                </a:solidFill>
              </a:rPr>
              <a:t> </a:t>
            </a:r>
            <a:fld id="{99B1CF3D-3D9A-4FBE-9E8E-08E01A6C45E8}" type="slidenum">
              <a:rPr lang="de-DE" altLang="it-IT">
                <a:solidFill>
                  <a:srgbClr val="000000"/>
                </a:solidFill>
              </a:rPr>
              <a:pPr fontAlgn="base">
                <a:spcBef>
                  <a:spcPct val="0"/>
                </a:spcBef>
                <a:spcAft>
                  <a:spcPct val="0"/>
                </a:spcAft>
                <a:defRPr/>
              </a:pPr>
              <a:t>‹N›</a:t>
            </a:fld>
            <a:endParaRPr lang="de-DE" altLang="it-IT">
              <a:solidFill>
                <a:srgbClr val="000000"/>
              </a:solidFill>
            </a:endParaRPr>
          </a:p>
        </p:txBody>
      </p:sp>
      <p:sp>
        <p:nvSpPr>
          <p:cNvPr id="1028" name="Rectangle 12"/>
          <p:cNvSpPr>
            <a:spLocks noGrp="1" noChangeArrowheads="1"/>
          </p:cNvSpPr>
          <p:nvPr>
            <p:ph type="body" idx="1"/>
          </p:nvPr>
        </p:nvSpPr>
        <p:spPr bwMode="gray">
          <a:xfrm>
            <a:off x="314325" y="1614488"/>
            <a:ext cx="8524875" cy="439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endParaRPr lang="de-DE" altLang="it-IT" smtClean="0"/>
          </a:p>
        </p:txBody>
      </p:sp>
      <p:sp>
        <p:nvSpPr>
          <p:cNvPr id="1029" name="Rectangle 7"/>
          <p:cNvSpPr>
            <a:spLocks noGrp="1" noChangeArrowheads="1"/>
          </p:cNvSpPr>
          <p:nvPr>
            <p:ph type="title"/>
          </p:nvPr>
        </p:nvSpPr>
        <p:spPr bwMode="gray">
          <a:xfrm>
            <a:off x="314325" y="300038"/>
            <a:ext cx="687387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prstTxWarp prst="textNoShape">
              <a:avLst/>
            </a:prstTxWarp>
          </a:bodyPr>
          <a:lstStyle/>
          <a:p>
            <a:pPr lvl="0"/>
            <a:endParaRPr lang="de-DE" altLang="it-IT" smtClean="0"/>
          </a:p>
        </p:txBody>
      </p:sp>
    </p:spTree>
    <p:extLst>
      <p:ext uri="{BB962C8B-B14F-4D97-AF65-F5344CB8AC3E}">
        <p14:creationId xmlns:p14="http://schemas.microsoft.com/office/powerpoint/2010/main" val="1632164454"/>
      </p:ext>
    </p:extLst>
  </p:cSld>
  <p:clrMap bg1="lt1" tx1="dk1" bg2="lt2" tx2="dk2" accent1="accent1" accent2="accent2" accent3="accent3" accent4="accent4" accent5="accent5" accent6="accent6" hlink="hlink" folHlink="folHlink"/>
  <p:sldLayoutIdLst>
    <p:sldLayoutId id="2147483763" r:id="rId1"/>
  </p:sldLayoutIdLst>
  <p:transition spd="med">
    <p:fade/>
  </p:transition>
  <p:hf sldNum="0" hdr="0" dt="0"/>
  <p:txStyles>
    <p:titleStyle>
      <a:lvl1pPr algn="l" rtl="0" eaLnBrk="0" fontAlgn="base" hangingPunct="0">
        <a:lnSpc>
          <a:spcPct val="95000"/>
        </a:lnSpc>
        <a:spcBef>
          <a:spcPct val="0"/>
        </a:spcBef>
        <a:spcAft>
          <a:spcPct val="0"/>
        </a:spcAft>
        <a:defRPr sz="2200" b="1">
          <a:solidFill>
            <a:schemeClr val="tx1"/>
          </a:solidFill>
          <a:latin typeface="+mj-lt"/>
          <a:ea typeface="+mj-ea"/>
          <a:cs typeface="ＭＳ Ｐゴシック" charset="0"/>
        </a:defRPr>
      </a:lvl1pPr>
      <a:lvl2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2pPr>
      <a:lvl3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3pPr>
      <a:lvl4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4pPr>
      <a:lvl5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5pPr>
      <a:lvl6pPr marL="4572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6pPr>
      <a:lvl7pPr marL="9144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7pPr>
      <a:lvl8pPr marL="13716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8pPr>
      <a:lvl9pPr marL="18288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9pPr>
    </p:titleStyle>
    <p:bodyStyle>
      <a:lvl1pPr marL="190500" indent="-190500" algn="l" rtl="0" eaLnBrk="0" fontAlgn="base" hangingPunct="0">
        <a:spcBef>
          <a:spcPct val="60000"/>
        </a:spcBef>
        <a:spcAft>
          <a:spcPct val="0"/>
        </a:spcAft>
        <a:buClr>
          <a:schemeClr val="accent1"/>
        </a:buClr>
        <a:buFont typeface="Wingdings" panose="05000000000000000000" pitchFamily="2" charset="2"/>
        <a:buChar char="§"/>
        <a:defRPr sz="2000" b="1">
          <a:solidFill>
            <a:schemeClr val="tx1"/>
          </a:solidFill>
          <a:latin typeface="+mn-lt"/>
          <a:ea typeface="+mn-ea"/>
          <a:cs typeface="ＭＳ Ｐゴシック" charset="0"/>
        </a:defRPr>
      </a:lvl1pPr>
      <a:lvl2pPr marL="381000" indent="-188913" algn="l" rtl="0" eaLnBrk="0" fontAlgn="base" hangingPunct="0">
        <a:spcBef>
          <a:spcPct val="30000"/>
        </a:spcBef>
        <a:spcAft>
          <a:spcPct val="0"/>
        </a:spcAft>
        <a:buClr>
          <a:schemeClr val="accent1"/>
        </a:buClr>
        <a:buFont typeface="Wingdings" panose="05000000000000000000" pitchFamily="2" charset="2"/>
        <a:buChar char="§"/>
        <a:defRPr>
          <a:solidFill>
            <a:schemeClr val="tx1"/>
          </a:solidFill>
          <a:latin typeface="+mn-lt"/>
          <a:ea typeface="+mn-ea"/>
        </a:defRPr>
      </a:lvl2pPr>
      <a:lvl3pPr marL="561975" indent="-179388" algn="l" rtl="0" eaLnBrk="0" fontAlgn="base" hangingPunct="0">
        <a:spcBef>
          <a:spcPct val="30000"/>
        </a:spcBef>
        <a:spcAft>
          <a:spcPct val="0"/>
        </a:spcAft>
        <a:buClr>
          <a:schemeClr val="accent1"/>
        </a:buClr>
        <a:buFont typeface="Wingdings" panose="05000000000000000000" pitchFamily="2" charset="2"/>
        <a:buChar char="§"/>
        <a:defRPr sz="1600">
          <a:solidFill>
            <a:schemeClr val="tx1"/>
          </a:solidFill>
          <a:latin typeface="+mn-lt"/>
          <a:ea typeface="+mn-ea"/>
        </a:defRPr>
      </a:lvl3pPr>
      <a:lvl4pPr marL="768350" indent="-204788" algn="l" rtl="0" eaLnBrk="0" fontAlgn="base" hangingPunct="0">
        <a:spcBef>
          <a:spcPct val="30000"/>
        </a:spcBef>
        <a:spcAft>
          <a:spcPct val="0"/>
        </a:spcAft>
        <a:buClr>
          <a:schemeClr val="accent1"/>
        </a:buClr>
        <a:buFont typeface="Wingdings" panose="05000000000000000000" pitchFamily="2" charset="2"/>
        <a:buChar char="§"/>
        <a:defRPr sz="1600">
          <a:solidFill>
            <a:schemeClr val="tx1"/>
          </a:solidFill>
          <a:latin typeface="+mn-lt"/>
          <a:ea typeface="+mn-ea"/>
        </a:defRPr>
      </a:lvl4pPr>
      <a:lvl5pPr marL="1050925" indent="-168275" algn="l" rtl="0" eaLnBrk="0" fontAlgn="base" hangingPunct="0">
        <a:spcBef>
          <a:spcPct val="40000"/>
        </a:spcBef>
        <a:spcAft>
          <a:spcPct val="0"/>
        </a:spcAft>
        <a:buClr>
          <a:schemeClr val="accent1"/>
        </a:buClr>
        <a:buFont typeface="Wingdings" panose="05000000000000000000" pitchFamily="2" charset="2"/>
        <a:buChar char="»"/>
        <a:defRPr sz="2000">
          <a:solidFill>
            <a:schemeClr val="tx1"/>
          </a:solidFill>
          <a:latin typeface="+mn-lt"/>
          <a:ea typeface="+mn-ea"/>
        </a:defRPr>
      </a:lvl5pPr>
      <a:lvl6pPr marL="15081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6pPr>
      <a:lvl7pPr marL="19653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7pPr>
      <a:lvl8pPr marL="24225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8pPr>
      <a:lvl9pPr marL="28797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5.xml><?xml version="1.0" encoding="utf-8"?>
<p:sldMaster xmlns:a="http://schemas.openxmlformats.org/drawingml/2006/main" xmlns:r="http://schemas.openxmlformats.org/officeDocument/2006/relationships" xmlns:p="http://schemas.openxmlformats.org/presentationml/2006/main" preserve="1">
  <p:cSld>
    <p:bg bwMode="gray">
      <p:bgPr>
        <a:solidFill>
          <a:schemeClr val="bg1"/>
        </a:solidFill>
        <a:effectLst/>
      </p:bgPr>
    </p:bg>
    <p:spTree>
      <p:nvGrpSpPr>
        <p:cNvPr id="1" name=""/>
        <p:cNvGrpSpPr/>
        <p:nvPr/>
      </p:nvGrpSpPr>
      <p:grpSpPr>
        <a:xfrm>
          <a:off x="0" y="0"/>
          <a:ext cx="0" cy="0"/>
          <a:chOff x="0" y="0"/>
          <a:chExt cx="0" cy="0"/>
        </a:xfrm>
      </p:grpSpPr>
      <p:sp>
        <p:nvSpPr>
          <p:cNvPr id="1026" name="Rectangle 5"/>
          <p:cNvSpPr>
            <a:spLocks noChangeArrowheads="1"/>
          </p:cNvSpPr>
          <p:nvPr/>
        </p:nvSpPr>
        <p:spPr bwMode="gray">
          <a:xfrm>
            <a:off x="2162175" y="6408738"/>
            <a:ext cx="4784725" cy="247650"/>
          </a:xfrm>
          <a:prstGeom prst="rect">
            <a:avLst/>
          </a:prstGeom>
          <a:noFill/>
          <a:ln>
            <a:noFill/>
          </a:ln>
          <a:extLst/>
        </p:spPr>
        <p:txBody>
          <a:bodyPr/>
          <a:lstStyle>
            <a:lvl1pPr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algn="ctr" eaLnBrk="1" fontAlgn="base" hangingPunct="1">
              <a:spcBef>
                <a:spcPct val="0"/>
              </a:spcBef>
              <a:spcAft>
                <a:spcPct val="0"/>
              </a:spcAft>
              <a:defRPr/>
            </a:pPr>
            <a:endParaRPr lang="it-IT" altLang="it-IT" sz="1000" smtClean="0">
              <a:solidFill>
                <a:srgbClr val="000000"/>
              </a:solidFill>
            </a:endParaRPr>
          </a:p>
        </p:txBody>
      </p:sp>
      <p:sp>
        <p:nvSpPr>
          <p:cNvPr id="11269" name="Rectangle 10"/>
          <p:cNvSpPr>
            <a:spLocks noGrp="1" noChangeArrowheads="1"/>
          </p:cNvSpPr>
          <p:nvPr>
            <p:ph type="ftr" sz="quarter" idx="3"/>
          </p:nvPr>
        </p:nvSpPr>
        <p:spPr bwMode="gray">
          <a:xfrm>
            <a:off x="219075" y="6408738"/>
            <a:ext cx="1343025" cy="247650"/>
          </a:xfrm>
          <a:prstGeom prst="rect">
            <a:avLst/>
          </a:prstGeom>
          <a:noFill/>
          <a:ln>
            <a:noFill/>
          </a:ln>
          <a:extLst/>
        </p:spPr>
        <p:txBody>
          <a:bodyPr vert="horz" wrap="square" lIns="91440" tIns="45720" rIns="91440" bIns="45720" numCol="1" anchor="t" anchorCtr="0" compatLnSpc="1">
            <a:prstTxWarp prst="textNoShape">
              <a:avLst/>
            </a:prstTxWarp>
          </a:bodyPr>
          <a:lstStyle>
            <a:lvl1pPr eaLnBrk="1" hangingPunct="1">
              <a:defRPr sz="1000">
                <a:solidFill>
                  <a:srgbClr val="000000"/>
                </a:solidFill>
              </a:defRPr>
            </a:lvl1pPr>
          </a:lstStyle>
          <a:p>
            <a:pPr fontAlgn="base">
              <a:spcBef>
                <a:spcPct val="0"/>
              </a:spcBef>
              <a:spcAft>
                <a:spcPct val="0"/>
              </a:spcAft>
              <a:defRPr/>
            </a:pPr>
            <a:r>
              <a:rPr lang="de-DE" altLang="it-IT"/>
              <a:t>Page </a:t>
            </a:r>
            <a:r>
              <a:rPr lang="de-DE" altLang="it-IT">
                <a:sym typeface="Wingdings" panose="05000000000000000000" pitchFamily="2" charset="2"/>
              </a:rPr>
              <a:t></a:t>
            </a:r>
            <a:r>
              <a:rPr lang="de-DE" altLang="it-IT"/>
              <a:t> </a:t>
            </a:r>
            <a:fld id="{9C75844D-9F76-45DE-BA5E-B7B6C405E885}" type="slidenum">
              <a:rPr lang="de-DE" altLang="it-IT"/>
              <a:pPr fontAlgn="base">
                <a:spcBef>
                  <a:spcPct val="0"/>
                </a:spcBef>
                <a:spcAft>
                  <a:spcPct val="0"/>
                </a:spcAft>
                <a:defRPr/>
              </a:pPr>
              <a:t>‹N›</a:t>
            </a:fld>
            <a:endParaRPr lang="de-DE" altLang="it-IT"/>
          </a:p>
        </p:txBody>
      </p:sp>
      <p:sp>
        <p:nvSpPr>
          <p:cNvPr id="12292" name="Rectangle 12"/>
          <p:cNvSpPr>
            <a:spLocks noGrp="1" noChangeArrowheads="1"/>
          </p:cNvSpPr>
          <p:nvPr>
            <p:ph type="body" idx="1"/>
          </p:nvPr>
        </p:nvSpPr>
        <p:spPr bwMode="gray">
          <a:xfrm>
            <a:off x="314325" y="1614488"/>
            <a:ext cx="8524875" cy="439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endParaRPr lang="de-DE" altLang="it-IT" smtClean="0"/>
          </a:p>
        </p:txBody>
      </p:sp>
      <p:sp>
        <p:nvSpPr>
          <p:cNvPr id="12293" name="Rectangle 7"/>
          <p:cNvSpPr>
            <a:spLocks noGrp="1" noChangeArrowheads="1"/>
          </p:cNvSpPr>
          <p:nvPr>
            <p:ph type="title"/>
          </p:nvPr>
        </p:nvSpPr>
        <p:spPr bwMode="gray">
          <a:xfrm>
            <a:off x="314325" y="300038"/>
            <a:ext cx="687387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prstTxWarp prst="textNoShape">
              <a:avLst/>
            </a:prstTxWarp>
          </a:bodyPr>
          <a:lstStyle/>
          <a:p>
            <a:pPr lvl="0"/>
            <a:endParaRPr lang="de-DE" altLang="it-IT" smtClean="0"/>
          </a:p>
        </p:txBody>
      </p:sp>
    </p:spTree>
    <p:extLst>
      <p:ext uri="{BB962C8B-B14F-4D97-AF65-F5344CB8AC3E}">
        <p14:creationId xmlns:p14="http://schemas.microsoft.com/office/powerpoint/2010/main" val="2194733331"/>
      </p:ext>
    </p:extLst>
  </p:cSld>
  <p:clrMap bg1="lt1" tx1="dk1" bg2="lt2" tx2="dk2" accent1="accent1" accent2="accent2" accent3="accent3" accent4="accent4" accent5="accent5" accent6="accent6" hlink="hlink" folHlink="folHlink"/>
  <p:transition spd="med">
    <p:fade/>
  </p:transition>
  <p:hf sldNum="0" hdr="0" dt="0"/>
  <p:txStyles>
    <p:titleStyle>
      <a:lvl1pPr algn="l" rtl="0" eaLnBrk="0" fontAlgn="base" hangingPunct="0">
        <a:lnSpc>
          <a:spcPct val="95000"/>
        </a:lnSpc>
        <a:spcBef>
          <a:spcPct val="0"/>
        </a:spcBef>
        <a:spcAft>
          <a:spcPct val="0"/>
        </a:spcAft>
        <a:defRPr sz="2200" b="1">
          <a:solidFill>
            <a:schemeClr val="tx1"/>
          </a:solidFill>
          <a:latin typeface="+mj-lt"/>
          <a:ea typeface="+mj-ea"/>
          <a:cs typeface="ＭＳ Ｐゴシック" charset="0"/>
        </a:defRPr>
      </a:lvl1pPr>
      <a:lvl2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2pPr>
      <a:lvl3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3pPr>
      <a:lvl4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4pPr>
      <a:lvl5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5pPr>
      <a:lvl6pPr marL="4572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6pPr>
      <a:lvl7pPr marL="9144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7pPr>
      <a:lvl8pPr marL="13716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8pPr>
      <a:lvl9pPr marL="18288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9pPr>
    </p:titleStyle>
    <p:bodyStyle>
      <a:lvl1pPr marL="190500" indent="-190500" algn="l" rtl="0" eaLnBrk="0" fontAlgn="base" hangingPunct="0">
        <a:spcBef>
          <a:spcPct val="60000"/>
        </a:spcBef>
        <a:spcAft>
          <a:spcPct val="0"/>
        </a:spcAft>
        <a:buClr>
          <a:schemeClr val="accent1"/>
        </a:buClr>
        <a:buFont typeface="Wingdings" panose="05000000000000000000" pitchFamily="2" charset="2"/>
        <a:buChar char="§"/>
        <a:defRPr sz="2000" b="1">
          <a:solidFill>
            <a:schemeClr val="tx1"/>
          </a:solidFill>
          <a:latin typeface="+mn-lt"/>
          <a:ea typeface="+mn-ea"/>
          <a:cs typeface="ＭＳ Ｐゴシック" charset="0"/>
        </a:defRPr>
      </a:lvl1pPr>
      <a:lvl2pPr marL="381000" indent="-188913" algn="l" rtl="0" eaLnBrk="0" fontAlgn="base" hangingPunct="0">
        <a:spcBef>
          <a:spcPct val="30000"/>
        </a:spcBef>
        <a:spcAft>
          <a:spcPct val="0"/>
        </a:spcAft>
        <a:buClr>
          <a:schemeClr val="accent1"/>
        </a:buClr>
        <a:buFont typeface="Wingdings" panose="05000000000000000000" pitchFamily="2" charset="2"/>
        <a:buChar char="§"/>
        <a:defRPr>
          <a:solidFill>
            <a:schemeClr val="tx1"/>
          </a:solidFill>
          <a:latin typeface="+mn-lt"/>
          <a:ea typeface="+mn-ea"/>
        </a:defRPr>
      </a:lvl2pPr>
      <a:lvl3pPr marL="561975" indent="-179388" algn="l" rtl="0" eaLnBrk="0" fontAlgn="base" hangingPunct="0">
        <a:spcBef>
          <a:spcPct val="30000"/>
        </a:spcBef>
        <a:spcAft>
          <a:spcPct val="0"/>
        </a:spcAft>
        <a:buClr>
          <a:schemeClr val="accent1"/>
        </a:buClr>
        <a:buFont typeface="Wingdings" panose="05000000000000000000" pitchFamily="2" charset="2"/>
        <a:buChar char="§"/>
        <a:defRPr sz="1600">
          <a:solidFill>
            <a:schemeClr val="tx1"/>
          </a:solidFill>
          <a:latin typeface="+mn-lt"/>
          <a:ea typeface="+mn-ea"/>
        </a:defRPr>
      </a:lvl3pPr>
      <a:lvl4pPr marL="768350" indent="-204788" algn="l" rtl="0" eaLnBrk="0" fontAlgn="base" hangingPunct="0">
        <a:spcBef>
          <a:spcPct val="30000"/>
        </a:spcBef>
        <a:spcAft>
          <a:spcPct val="0"/>
        </a:spcAft>
        <a:buClr>
          <a:schemeClr val="accent1"/>
        </a:buClr>
        <a:buFont typeface="Wingdings" panose="05000000000000000000" pitchFamily="2" charset="2"/>
        <a:buChar char="§"/>
        <a:defRPr sz="1600">
          <a:solidFill>
            <a:schemeClr val="tx1"/>
          </a:solidFill>
          <a:latin typeface="+mn-lt"/>
          <a:ea typeface="+mn-ea"/>
        </a:defRPr>
      </a:lvl4pPr>
      <a:lvl5pPr marL="1050925" indent="-168275" algn="l" rtl="0" eaLnBrk="0" fontAlgn="base" hangingPunct="0">
        <a:spcBef>
          <a:spcPct val="40000"/>
        </a:spcBef>
        <a:spcAft>
          <a:spcPct val="0"/>
        </a:spcAft>
        <a:buClr>
          <a:schemeClr val="accent1"/>
        </a:buClr>
        <a:buFont typeface="Wingdings" panose="05000000000000000000" pitchFamily="2" charset="2"/>
        <a:buChar char="»"/>
        <a:defRPr sz="2000">
          <a:solidFill>
            <a:schemeClr val="tx1"/>
          </a:solidFill>
          <a:latin typeface="+mn-lt"/>
          <a:ea typeface="+mn-ea"/>
        </a:defRPr>
      </a:lvl5pPr>
      <a:lvl6pPr marL="15081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6pPr>
      <a:lvl7pPr marL="19653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7pPr>
      <a:lvl8pPr marL="24225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8pPr>
      <a:lvl9pPr marL="28797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6.xml><?xml version="1.0" encoding="utf-8"?>
<p:sldMaster xmlns:a="http://schemas.openxmlformats.org/drawingml/2006/main" xmlns:r="http://schemas.openxmlformats.org/officeDocument/2006/relationships" xmlns:p="http://schemas.openxmlformats.org/presentationml/2006/main" preserve="1">
  <p:cSld>
    <p:bg bwMode="gray">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162818" name="Rectangle 5"/>
          <p:cNvSpPr>
            <a:spLocks noChangeArrowheads="1"/>
          </p:cNvSpPr>
          <p:nvPr/>
        </p:nvSpPr>
        <p:spPr bwMode="gray">
          <a:xfrm>
            <a:off x="2162175" y="6408738"/>
            <a:ext cx="478472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942" tIns="45472" rIns="90942" bIns="45472"/>
          <a:lstStyle>
            <a:lvl1pPr eaLnBrk="0" hangingPunct="0">
              <a:defRPr sz="1200" b="1">
                <a:solidFill>
                  <a:schemeClr val="bg2"/>
                </a:solidFill>
                <a:latin typeface="Trebuchet MS" pitchFamily="34" charset="0"/>
                <a:ea typeface="ＭＳ Ｐゴシック" pitchFamily="34" charset="-128"/>
              </a:defRPr>
            </a:lvl1pPr>
            <a:lvl2pPr marL="742950" indent="-285750" eaLnBrk="0" hangingPunct="0">
              <a:defRPr sz="1200" b="1">
                <a:solidFill>
                  <a:schemeClr val="bg2"/>
                </a:solidFill>
                <a:latin typeface="Trebuchet MS" pitchFamily="34" charset="0"/>
                <a:ea typeface="ＭＳ Ｐゴシック" pitchFamily="34" charset="-128"/>
              </a:defRPr>
            </a:lvl2pPr>
            <a:lvl3pPr marL="1143000" indent="-228600" eaLnBrk="0" hangingPunct="0">
              <a:defRPr sz="1200" b="1">
                <a:solidFill>
                  <a:schemeClr val="bg2"/>
                </a:solidFill>
                <a:latin typeface="Trebuchet MS" pitchFamily="34" charset="0"/>
                <a:ea typeface="ＭＳ Ｐゴシック" pitchFamily="34" charset="-128"/>
              </a:defRPr>
            </a:lvl3pPr>
            <a:lvl4pPr marL="1600200" indent="-228600" eaLnBrk="0" hangingPunct="0">
              <a:defRPr sz="1200" b="1">
                <a:solidFill>
                  <a:schemeClr val="bg2"/>
                </a:solidFill>
                <a:latin typeface="Trebuchet MS" pitchFamily="34" charset="0"/>
                <a:ea typeface="ＭＳ Ｐゴシック" pitchFamily="34" charset="-128"/>
              </a:defRPr>
            </a:lvl4pPr>
            <a:lvl5pPr marL="2057400" indent="-228600" eaLnBrk="0" hangingPunct="0">
              <a:defRPr sz="1200" b="1">
                <a:solidFill>
                  <a:schemeClr val="bg2"/>
                </a:solidFill>
                <a:latin typeface="Trebuchet MS" pitchFamily="34" charset="0"/>
                <a:ea typeface="ＭＳ Ｐゴシック" pitchFamily="34" charset="-128"/>
              </a:defRPr>
            </a:lvl5pPr>
            <a:lvl6pPr marL="2514600" indent="-228600" eaLnBrk="0" fontAlgn="base" hangingPunct="0">
              <a:spcBef>
                <a:spcPct val="0"/>
              </a:spcBef>
              <a:spcAft>
                <a:spcPct val="0"/>
              </a:spcAft>
              <a:defRPr sz="1200" b="1">
                <a:solidFill>
                  <a:schemeClr val="bg2"/>
                </a:solidFill>
                <a:latin typeface="Trebuchet MS" pitchFamily="34" charset="0"/>
                <a:ea typeface="ＭＳ Ｐゴシック" pitchFamily="34" charset="-128"/>
              </a:defRPr>
            </a:lvl6pPr>
            <a:lvl7pPr marL="2971800" indent="-228600" eaLnBrk="0" fontAlgn="base" hangingPunct="0">
              <a:spcBef>
                <a:spcPct val="0"/>
              </a:spcBef>
              <a:spcAft>
                <a:spcPct val="0"/>
              </a:spcAft>
              <a:defRPr sz="1200" b="1">
                <a:solidFill>
                  <a:schemeClr val="bg2"/>
                </a:solidFill>
                <a:latin typeface="Trebuchet MS" pitchFamily="34" charset="0"/>
                <a:ea typeface="ＭＳ Ｐゴシック" pitchFamily="34" charset="-128"/>
              </a:defRPr>
            </a:lvl7pPr>
            <a:lvl8pPr marL="3429000" indent="-228600" eaLnBrk="0" fontAlgn="base" hangingPunct="0">
              <a:spcBef>
                <a:spcPct val="0"/>
              </a:spcBef>
              <a:spcAft>
                <a:spcPct val="0"/>
              </a:spcAft>
              <a:defRPr sz="1200" b="1">
                <a:solidFill>
                  <a:schemeClr val="bg2"/>
                </a:solidFill>
                <a:latin typeface="Trebuchet MS" pitchFamily="34" charset="0"/>
                <a:ea typeface="ＭＳ Ｐゴシック" pitchFamily="34" charset="-128"/>
              </a:defRPr>
            </a:lvl8pPr>
            <a:lvl9pPr marL="3886200" indent="-228600" eaLnBrk="0" fontAlgn="base" hangingPunct="0">
              <a:spcBef>
                <a:spcPct val="0"/>
              </a:spcBef>
              <a:spcAft>
                <a:spcPct val="0"/>
              </a:spcAft>
              <a:defRPr sz="1200" b="1">
                <a:solidFill>
                  <a:schemeClr val="bg2"/>
                </a:solidFill>
                <a:latin typeface="Trebuchet MS" pitchFamily="34" charset="0"/>
                <a:ea typeface="ＭＳ Ｐゴシック" pitchFamily="34" charset="-128"/>
              </a:defRPr>
            </a:lvl9pPr>
          </a:lstStyle>
          <a:p>
            <a:pPr algn="ctr" eaLnBrk="1" fontAlgn="base" hangingPunct="1">
              <a:spcBef>
                <a:spcPct val="0"/>
              </a:spcBef>
              <a:spcAft>
                <a:spcPct val="0"/>
              </a:spcAft>
              <a:defRPr/>
            </a:pPr>
            <a:endParaRPr lang="it-IT" altLang="it-IT" sz="1000" b="0" smtClean="0">
              <a:solidFill>
                <a:srgbClr val="000000"/>
              </a:solidFill>
              <a:latin typeface="Arial" pitchFamily="34" charset="0"/>
              <a:cs typeface="Arial" panose="020B0604020202020204" pitchFamily="34" charset="0"/>
            </a:endParaRPr>
          </a:p>
        </p:txBody>
      </p:sp>
      <p:sp>
        <p:nvSpPr>
          <p:cNvPr id="11269" name="Rectangle 10"/>
          <p:cNvSpPr>
            <a:spLocks noGrp="1" noChangeArrowheads="1"/>
          </p:cNvSpPr>
          <p:nvPr>
            <p:ph type="ftr" sz="quarter" idx="3"/>
          </p:nvPr>
        </p:nvSpPr>
        <p:spPr bwMode="gray">
          <a:xfrm>
            <a:off x="219075" y="6408738"/>
            <a:ext cx="1343025" cy="247650"/>
          </a:xfrm>
          <a:prstGeom prst="rect">
            <a:avLst/>
          </a:prstGeom>
          <a:noFill/>
          <a:ln>
            <a:noFill/>
          </a:ln>
          <a:extLst/>
        </p:spPr>
        <p:txBody>
          <a:bodyPr vert="horz" wrap="square" lIns="90942" tIns="45472" rIns="90942" bIns="45472" numCol="1" anchor="t" anchorCtr="0" compatLnSpc="1">
            <a:prstTxWarp prst="textNoShape">
              <a:avLst/>
            </a:prstTxWarp>
          </a:bodyPr>
          <a:lstStyle>
            <a:lvl1pPr eaLnBrk="1" hangingPunct="1">
              <a:defRPr sz="1000">
                <a:solidFill>
                  <a:srgbClr val="000000"/>
                </a:solidFill>
                <a:cs typeface="Arial" panose="020B0604020202020204" pitchFamily="34" charset="0"/>
              </a:defRPr>
            </a:lvl1pPr>
          </a:lstStyle>
          <a:p>
            <a:pPr fontAlgn="base">
              <a:spcBef>
                <a:spcPct val="0"/>
              </a:spcBef>
              <a:spcAft>
                <a:spcPct val="0"/>
              </a:spcAft>
              <a:defRPr/>
            </a:pPr>
            <a:r>
              <a:rPr lang="de-DE" altLang="it-IT"/>
              <a:t>Page </a:t>
            </a:r>
            <a:r>
              <a:rPr lang="de-DE" altLang="it-IT">
                <a:sym typeface="Wingdings" panose="05000000000000000000" pitchFamily="2" charset="2"/>
              </a:rPr>
              <a:t></a:t>
            </a:r>
            <a:r>
              <a:rPr lang="de-DE" altLang="it-IT"/>
              <a:t> </a:t>
            </a:r>
            <a:fld id="{9A4A3457-D992-4397-A295-4E98480270B1}" type="slidenum">
              <a:rPr lang="de-DE" altLang="it-IT"/>
              <a:pPr fontAlgn="base">
                <a:spcBef>
                  <a:spcPct val="0"/>
                </a:spcBef>
                <a:spcAft>
                  <a:spcPct val="0"/>
                </a:spcAft>
                <a:defRPr/>
              </a:pPr>
              <a:t>‹N›</a:t>
            </a:fld>
            <a:endParaRPr lang="de-DE" altLang="it-IT"/>
          </a:p>
        </p:txBody>
      </p:sp>
      <p:sp>
        <p:nvSpPr>
          <p:cNvPr id="462852" name="Rectangle 12"/>
          <p:cNvSpPr>
            <a:spLocks noGrp="1" noChangeArrowheads="1"/>
          </p:cNvSpPr>
          <p:nvPr>
            <p:ph type="body" idx="1"/>
          </p:nvPr>
        </p:nvSpPr>
        <p:spPr bwMode="gray">
          <a:xfrm>
            <a:off x="314325" y="1614488"/>
            <a:ext cx="8524875" cy="439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472" rIns="0" bIns="45472" numCol="1" anchor="t" anchorCtr="0" compatLnSpc="1">
            <a:prstTxWarp prst="textNoShape">
              <a:avLst/>
            </a:prstTxWarp>
          </a:bodyPr>
          <a:lstStyle/>
          <a:p>
            <a:pPr lvl="0"/>
            <a:endParaRPr lang="de-DE" altLang="it-IT" smtClean="0"/>
          </a:p>
        </p:txBody>
      </p:sp>
      <p:sp>
        <p:nvSpPr>
          <p:cNvPr id="462853" name="Rectangle 7"/>
          <p:cNvSpPr>
            <a:spLocks noGrp="1" noChangeArrowheads="1"/>
          </p:cNvSpPr>
          <p:nvPr>
            <p:ph type="title"/>
          </p:nvPr>
        </p:nvSpPr>
        <p:spPr bwMode="gray">
          <a:xfrm>
            <a:off x="314325" y="300038"/>
            <a:ext cx="687387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472" rIns="0" bIns="45472" numCol="1" anchor="ctr" anchorCtr="0" compatLnSpc="1">
            <a:prstTxWarp prst="textNoShape">
              <a:avLst/>
            </a:prstTxWarp>
          </a:bodyPr>
          <a:lstStyle/>
          <a:p>
            <a:pPr lvl="0"/>
            <a:endParaRPr lang="de-DE" altLang="it-IT" smtClean="0"/>
          </a:p>
        </p:txBody>
      </p:sp>
    </p:spTree>
    <p:extLst>
      <p:ext uri="{BB962C8B-B14F-4D97-AF65-F5344CB8AC3E}">
        <p14:creationId xmlns:p14="http://schemas.microsoft.com/office/powerpoint/2010/main" val="264126598"/>
      </p:ext>
    </p:extLst>
  </p:cSld>
  <p:clrMap bg1="lt1" tx1="dk1" bg2="lt2" tx2="dk2" accent1="accent1" accent2="accent2" accent3="accent3" accent4="accent4" accent5="accent5" accent6="accent6" hlink="hlink" folHlink="folHlink"/>
  <p:sldLayoutIdLst>
    <p:sldLayoutId id="2147483768" r:id="rId1"/>
  </p:sldLayoutIdLst>
  <p:transition spd="med">
    <p:fade/>
  </p:transition>
  <p:hf sldNum="0" hdr="0" dt="0"/>
  <p:txStyles>
    <p:titleStyle>
      <a:lvl1pPr algn="l" rtl="0" eaLnBrk="0" fontAlgn="base" hangingPunct="0">
        <a:lnSpc>
          <a:spcPct val="95000"/>
        </a:lnSpc>
        <a:spcBef>
          <a:spcPct val="0"/>
        </a:spcBef>
        <a:spcAft>
          <a:spcPct val="0"/>
        </a:spcAft>
        <a:defRPr sz="2200" b="1">
          <a:solidFill>
            <a:schemeClr val="tx1"/>
          </a:solidFill>
          <a:latin typeface="+mj-lt"/>
          <a:ea typeface="+mj-ea"/>
          <a:cs typeface="ＭＳ Ｐゴシック" charset="0"/>
        </a:defRPr>
      </a:lvl1pPr>
      <a:lvl2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2pPr>
      <a:lvl3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3pPr>
      <a:lvl4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4pPr>
      <a:lvl5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5pPr>
      <a:lvl6pPr marL="454729"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6pPr>
      <a:lvl7pPr marL="909489"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7pPr>
      <a:lvl8pPr marL="136425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8pPr>
      <a:lvl9pPr marL="1819001"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9pPr>
    </p:titleStyle>
    <p:bodyStyle>
      <a:lvl1pPr marL="188913" indent="-188913" algn="l" rtl="0" eaLnBrk="0" fontAlgn="base" hangingPunct="0">
        <a:spcBef>
          <a:spcPct val="60000"/>
        </a:spcBef>
        <a:spcAft>
          <a:spcPct val="0"/>
        </a:spcAft>
        <a:buClr>
          <a:schemeClr val="accent1"/>
        </a:buClr>
        <a:buFont typeface="Wingdings" panose="05000000000000000000" pitchFamily="2" charset="2"/>
        <a:buChar char="§"/>
        <a:defRPr sz="2000" b="1">
          <a:solidFill>
            <a:schemeClr val="tx1"/>
          </a:solidFill>
          <a:latin typeface="+mn-lt"/>
          <a:ea typeface="+mn-ea"/>
          <a:cs typeface="ＭＳ Ｐゴシック" charset="0"/>
        </a:defRPr>
      </a:lvl1pPr>
      <a:lvl2pPr marL="377825" indent="-187325" algn="l" rtl="0" eaLnBrk="0" fontAlgn="base" hangingPunct="0">
        <a:spcBef>
          <a:spcPct val="30000"/>
        </a:spcBef>
        <a:spcAft>
          <a:spcPct val="0"/>
        </a:spcAft>
        <a:buClr>
          <a:schemeClr val="accent1"/>
        </a:buClr>
        <a:buFont typeface="Wingdings" panose="05000000000000000000" pitchFamily="2" charset="2"/>
        <a:buChar char="§"/>
        <a:defRPr>
          <a:solidFill>
            <a:schemeClr val="tx1"/>
          </a:solidFill>
          <a:latin typeface="+mn-lt"/>
          <a:ea typeface="+mn-ea"/>
        </a:defRPr>
      </a:lvl2pPr>
      <a:lvl3pPr marL="558800" indent="-177800" algn="l" rtl="0" eaLnBrk="0" fontAlgn="base" hangingPunct="0">
        <a:spcBef>
          <a:spcPct val="30000"/>
        </a:spcBef>
        <a:spcAft>
          <a:spcPct val="0"/>
        </a:spcAft>
        <a:buClr>
          <a:schemeClr val="accent1"/>
        </a:buClr>
        <a:buFont typeface="Wingdings" panose="05000000000000000000" pitchFamily="2" charset="2"/>
        <a:buChar char="§"/>
        <a:defRPr sz="1600">
          <a:solidFill>
            <a:schemeClr val="tx1"/>
          </a:solidFill>
          <a:latin typeface="+mn-lt"/>
          <a:ea typeface="+mn-ea"/>
        </a:defRPr>
      </a:lvl3pPr>
      <a:lvl4pPr marL="763588" indent="-203200" algn="l" rtl="0" eaLnBrk="0" fontAlgn="base" hangingPunct="0">
        <a:spcBef>
          <a:spcPct val="30000"/>
        </a:spcBef>
        <a:spcAft>
          <a:spcPct val="0"/>
        </a:spcAft>
        <a:buClr>
          <a:schemeClr val="accent1"/>
        </a:buClr>
        <a:buFont typeface="Wingdings" panose="05000000000000000000" pitchFamily="2" charset="2"/>
        <a:buChar char="§"/>
        <a:defRPr sz="1600">
          <a:solidFill>
            <a:schemeClr val="tx1"/>
          </a:solidFill>
          <a:latin typeface="+mn-lt"/>
          <a:ea typeface="+mn-ea"/>
        </a:defRPr>
      </a:lvl4pPr>
      <a:lvl5pPr marL="1044575" indent="-166688" algn="l" rtl="0" eaLnBrk="0" fontAlgn="base" hangingPunct="0">
        <a:spcBef>
          <a:spcPct val="40000"/>
        </a:spcBef>
        <a:spcAft>
          <a:spcPct val="0"/>
        </a:spcAft>
        <a:buClr>
          <a:schemeClr val="accent1"/>
        </a:buClr>
        <a:buFont typeface="Wingdings" panose="05000000000000000000" pitchFamily="2" charset="2"/>
        <a:buChar char="»"/>
        <a:defRPr sz="2000">
          <a:solidFill>
            <a:schemeClr val="tx1"/>
          </a:solidFill>
          <a:latin typeface="+mn-lt"/>
          <a:ea typeface="+mn-ea"/>
        </a:defRPr>
      </a:lvl5pPr>
      <a:lvl6pPr marL="1500041" indent="-167367"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6pPr>
      <a:lvl7pPr marL="1954800" indent="-167367"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7pPr>
      <a:lvl8pPr marL="2409555" indent="-167367"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8pPr>
      <a:lvl9pPr marL="2864292" indent="-167367"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9pPr>
    </p:bodyStyle>
    <p:otherStyle>
      <a:defPPr>
        <a:defRPr lang="it-IT"/>
      </a:defPPr>
      <a:lvl1pPr marL="0" algn="l" defTabSz="454729" rtl="0" eaLnBrk="1" latinLnBrk="0" hangingPunct="1">
        <a:defRPr sz="1800" kern="1200">
          <a:solidFill>
            <a:schemeClr val="tx1"/>
          </a:solidFill>
          <a:latin typeface="+mn-lt"/>
          <a:ea typeface="+mn-ea"/>
          <a:cs typeface="+mn-cs"/>
        </a:defRPr>
      </a:lvl1pPr>
      <a:lvl2pPr marL="454729" algn="l" defTabSz="454729" rtl="0" eaLnBrk="1" latinLnBrk="0" hangingPunct="1">
        <a:defRPr sz="1800" kern="1200">
          <a:solidFill>
            <a:schemeClr val="tx1"/>
          </a:solidFill>
          <a:latin typeface="+mn-lt"/>
          <a:ea typeface="+mn-ea"/>
          <a:cs typeface="+mn-cs"/>
        </a:defRPr>
      </a:lvl2pPr>
      <a:lvl3pPr marL="909489" algn="l" defTabSz="454729" rtl="0" eaLnBrk="1" latinLnBrk="0" hangingPunct="1">
        <a:defRPr sz="1800" kern="1200">
          <a:solidFill>
            <a:schemeClr val="tx1"/>
          </a:solidFill>
          <a:latin typeface="+mn-lt"/>
          <a:ea typeface="+mn-ea"/>
          <a:cs typeface="+mn-cs"/>
        </a:defRPr>
      </a:lvl3pPr>
      <a:lvl4pPr marL="1364250" algn="l" defTabSz="454729" rtl="0" eaLnBrk="1" latinLnBrk="0" hangingPunct="1">
        <a:defRPr sz="1800" kern="1200">
          <a:solidFill>
            <a:schemeClr val="tx1"/>
          </a:solidFill>
          <a:latin typeface="+mn-lt"/>
          <a:ea typeface="+mn-ea"/>
          <a:cs typeface="+mn-cs"/>
        </a:defRPr>
      </a:lvl4pPr>
      <a:lvl5pPr marL="1819001" algn="l" defTabSz="454729" rtl="0" eaLnBrk="1" latinLnBrk="0" hangingPunct="1">
        <a:defRPr sz="1800" kern="1200">
          <a:solidFill>
            <a:schemeClr val="tx1"/>
          </a:solidFill>
          <a:latin typeface="+mn-lt"/>
          <a:ea typeface="+mn-ea"/>
          <a:cs typeface="+mn-cs"/>
        </a:defRPr>
      </a:lvl5pPr>
      <a:lvl6pPr marL="2273771" algn="l" defTabSz="454729" rtl="0" eaLnBrk="1" latinLnBrk="0" hangingPunct="1">
        <a:defRPr sz="1800" kern="1200">
          <a:solidFill>
            <a:schemeClr val="tx1"/>
          </a:solidFill>
          <a:latin typeface="+mn-lt"/>
          <a:ea typeface="+mn-ea"/>
          <a:cs typeface="+mn-cs"/>
        </a:defRPr>
      </a:lvl6pPr>
      <a:lvl7pPr marL="2728500" algn="l" defTabSz="454729" rtl="0" eaLnBrk="1" latinLnBrk="0" hangingPunct="1">
        <a:defRPr sz="1800" kern="1200">
          <a:solidFill>
            <a:schemeClr val="tx1"/>
          </a:solidFill>
          <a:latin typeface="+mn-lt"/>
          <a:ea typeface="+mn-ea"/>
          <a:cs typeface="+mn-cs"/>
        </a:defRPr>
      </a:lvl7pPr>
      <a:lvl8pPr marL="3183249" algn="l" defTabSz="454729" rtl="0" eaLnBrk="1" latinLnBrk="0" hangingPunct="1">
        <a:defRPr sz="1800" kern="1200">
          <a:solidFill>
            <a:schemeClr val="tx1"/>
          </a:solidFill>
          <a:latin typeface="+mn-lt"/>
          <a:ea typeface="+mn-ea"/>
          <a:cs typeface="+mn-cs"/>
        </a:defRPr>
      </a:lvl8pPr>
      <a:lvl9pPr marL="3637982" algn="l" defTabSz="454729" rtl="0" eaLnBrk="1" latinLnBrk="0" hangingPunct="1">
        <a:defRPr sz="1800" kern="1200">
          <a:solidFill>
            <a:schemeClr val="tx1"/>
          </a:solidFill>
          <a:latin typeface="+mn-lt"/>
          <a:ea typeface="+mn-ea"/>
          <a:cs typeface="+mn-cs"/>
        </a:defRPr>
      </a:lvl9pPr>
    </p:otherStyle>
  </p:txStyles>
</p:sldMaster>
</file>

<file path=ppt/slideMasters/slideMaster37.xml><?xml version="1.0" encoding="utf-8"?>
<p:sldMaster xmlns:a="http://schemas.openxmlformats.org/drawingml/2006/main" xmlns:r="http://schemas.openxmlformats.org/officeDocument/2006/relationships" xmlns:p="http://schemas.openxmlformats.org/presentationml/2006/main" preserve="1">
  <p:cSld>
    <p:bg bwMode="gray">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162818" name="Rectangle 5"/>
          <p:cNvSpPr>
            <a:spLocks noChangeArrowheads="1"/>
          </p:cNvSpPr>
          <p:nvPr/>
        </p:nvSpPr>
        <p:spPr bwMode="gray">
          <a:xfrm>
            <a:off x="2162175" y="6408738"/>
            <a:ext cx="478472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200" b="1">
                <a:solidFill>
                  <a:schemeClr val="bg2"/>
                </a:solidFill>
                <a:latin typeface="Trebuchet MS" pitchFamily="34" charset="0"/>
                <a:ea typeface="ＭＳ Ｐゴシック" pitchFamily="34" charset="-128"/>
              </a:defRPr>
            </a:lvl1pPr>
            <a:lvl2pPr marL="742950" indent="-285750" eaLnBrk="0" hangingPunct="0">
              <a:defRPr sz="1200" b="1">
                <a:solidFill>
                  <a:schemeClr val="bg2"/>
                </a:solidFill>
                <a:latin typeface="Trebuchet MS" pitchFamily="34" charset="0"/>
                <a:ea typeface="ＭＳ Ｐゴシック" pitchFamily="34" charset="-128"/>
              </a:defRPr>
            </a:lvl2pPr>
            <a:lvl3pPr marL="1143000" indent="-228600" eaLnBrk="0" hangingPunct="0">
              <a:defRPr sz="1200" b="1">
                <a:solidFill>
                  <a:schemeClr val="bg2"/>
                </a:solidFill>
                <a:latin typeface="Trebuchet MS" pitchFamily="34" charset="0"/>
                <a:ea typeface="ＭＳ Ｐゴシック" pitchFamily="34" charset="-128"/>
              </a:defRPr>
            </a:lvl3pPr>
            <a:lvl4pPr marL="1600200" indent="-228600" eaLnBrk="0" hangingPunct="0">
              <a:defRPr sz="1200" b="1">
                <a:solidFill>
                  <a:schemeClr val="bg2"/>
                </a:solidFill>
                <a:latin typeface="Trebuchet MS" pitchFamily="34" charset="0"/>
                <a:ea typeface="ＭＳ Ｐゴシック" pitchFamily="34" charset="-128"/>
              </a:defRPr>
            </a:lvl4pPr>
            <a:lvl5pPr marL="2057400" indent="-228600" eaLnBrk="0" hangingPunct="0">
              <a:defRPr sz="1200" b="1">
                <a:solidFill>
                  <a:schemeClr val="bg2"/>
                </a:solidFill>
                <a:latin typeface="Trebuchet MS" pitchFamily="34" charset="0"/>
                <a:ea typeface="ＭＳ Ｐゴシック" pitchFamily="34" charset="-128"/>
              </a:defRPr>
            </a:lvl5pPr>
            <a:lvl6pPr marL="2514600" indent="-228600" eaLnBrk="0" fontAlgn="base" hangingPunct="0">
              <a:spcBef>
                <a:spcPct val="0"/>
              </a:spcBef>
              <a:spcAft>
                <a:spcPct val="0"/>
              </a:spcAft>
              <a:defRPr sz="1200" b="1">
                <a:solidFill>
                  <a:schemeClr val="bg2"/>
                </a:solidFill>
                <a:latin typeface="Trebuchet MS" pitchFamily="34" charset="0"/>
                <a:ea typeface="ＭＳ Ｐゴシック" pitchFamily="34" charset="-128"/>
              </a:defRPr>
            </a:lvl6pPr>
            <a:lvl7pPr marL="2971800" indent="-228600" eaLnBrk="0" fontAlgn="base" hangingPunct="0">
              <a:spcBef>
                <a:spcPct val="0"/>
              </a:spcBef>
              <a:spcAft>
                <a:spcPct val="0"/>
              </a:spcAft>
              <a:defRPr sz="1200" b="1">
                <a:solidFill>
                  <a:schemeClr val="bg2"/>
                </a:solidFill>
                <a:latin typeface="Trebuchet MS" pitchFamily="34" charset="0"/>
                <a:ea typeface="ＭＳ Ｐゴシック" pitchFamily="34" charset="-128"/>
              </a:defRPr>
            </a:lvl7pPr>
            <a:lvl8pPr marL="3429000" indent="-228600" eaLnBrk="0" fontAlgn="base" hangingPunct="0">
              <a:spcBef>
                <a:spcPct val="0"/>
              </a:spcBef>
              <a:spcAft>
                <a:spcPct val="0"/>
              </a:spcAft>
              <a:defRPr sz="1200" b="1">
                <a:solidFill>
                  <a:schemeClr val="bg2"/>
                </a:solidFill>
                <a:latin typeface="Trebuchet MS" pitchFamily="34" charset="0"/>
                <a:ea typeface="ＭＳ Ｐゴシック" pitchFamily="34" charset="-128"/>
              </a:defRPr>
            </a:lvl8pPr>
            <a:lvl9pPr marL="3886200" indent="-228600" eaLnBrk="0" fontAlgn="base" hangingPunct="0">
              <a:spcBef>
                <a:spcPct val="0"/>
              </a:spcBef>
              <a:spcAft>
                <a:spcPct val="0"/>
              </a:spcAft>
              <a:defRPr sz="1200" b="1">
                <a:solidFill>
                  <a:schemeClr val="bg2"/>
                </a:solidFill>
                <a:latin typeface="Trebuchet MS" pitchFamily="34" charset="0"/>
                <a:ea typeface="ＭＳ Ｐゴシック" pitchFamily="34" charset="-128"/>
              </a:defRPr>
            </a:lvl9pPr>
          </a:lstStyle>
          <a:p>
            <a:pPr algn="ctr" eaLnBrk="1" fontAlgn="base" hangingPunct="1">
              <a:spcBef>
                <a:spcPct val="0"/>
              </a:spcBef>
              <a:spcAft>
                <a:spcPct val="0"/>
              </a:spcAft>
              <a:defRPr/>
            </a:pPr>
            <a:endParaRPr lang="it-IT" altLang="it-IT" sz="1000" b="0" smtClean="0">
              <a:solidFill>
                <a:srgbClr val="000000"/>
              </a:solidFill>
              <a:latin typeface="Arial" pitchFamily="34" charset="0"/>
              <a:cs typeface="Arial" pitchFamily="34" charset="0"/>
            </a:endParaRPr>
          </a:p>
        </p:txBody>
      </p:sp>
      <p:sp>
        <p:nvSpPr>
          <p:cNvPr id="11269" name="Rectangle 10"/>
          <p:cNvSpPr>
            <a:spLocks noGrp="1" noChangeArrowheads="1"/>
          </p:cNvSpPr>
          <p:nvPr>
            <p:ph type="ftr" sz="quarter" idx="3"/>
          </p:nvPr>
        </p:nvSpPr>
        <p:spPr bwMode="gray">
          <a:xfrm>
            <a:off x="219075" y="6408738"/>
            <a:ext cx="1343025" cy="247650"/>
          </a:xfrm>
          <a:prstGeom prst="rect">
            <a:avLst/>
          </a:prstGeom>
          <a:noFill/>
          <a:ln>
            <a:noFill/>
          </a:ln>
          <a:extLst/>
        </p:spPr>
        <p:txBody>
          <a:bodyPr vert="horz" wrap="square" lIns="91440" tIns="45720" rIns="91440" bIns="45720" numCol="1" anchor="t" anchorCtr="0" compatLnSpc="1">
            <a:prstTxWarp prst="textNoShape">
              <a:avLst/>
            </a:prstTxWarp>
          </a:bodyPr>
          <a:lstStyle>
            <a:lvl1pPr eaLnBrk="1" hangingPunct="1">
              <a:defRPr sz="1000">
                <a:solidFill>
                  <a:srgbClr val="000000"/>
                </a:solidFill>
                <a:latin typeface="Arial"/>
                <a:ea typeface="ＭＳ Ｐゴシック"/>
              </a:defRPr>
            </a:lvl1pPr>
          </a:lstStyle>
          <a:p>
            <a:pPr fontAlgn="base">
              <a:spcBef>
                <a:spcPct val="0"/>
              </a:spcBef>
              <a:spcAft>
                <a:spcPct val="0"/>
              </a:spcAft>
              <a:defRPr/>
            </a:pPr>
            <a:r>
              <a:rPr lang="de-DE" altLang="it-IT"/>
              <a:t>Page </a:t>
            </a:r>
            <a:r>
              <a:rPr lang="de-DE" altLang="it-IT">
                <a:sym typeface="Wingdings" panose="05000000000000000000" pitchFamily="2" charset="2"/>
              </a:rPr>
              <a:t></a:t>
            </a:r>
            <a:r>
              <a:rPr lang="de-DE" altLang="it-IT"/>
              <a:t> </a:t>
            </a:r>
            <a:fld id="{8251D791-C932-4254-8B49-B5B2FD8E24B3}" type="slidenum">
              <a:rPr lang="de-DE" altLang="it-IT"/>
              <a:pPr fontAlgn="base">
                <a:spcBef>
                  <a:spcPct val="0"/>
                </a:spcBef>
                <a:spcAft>
                  <a:spcPct val="0"/>
                </a:spcAft>
                <a:defRPr/>
              </a:pPr>
              <a:t>‹N›</a:t>
            </a:fld>
            <a:endParaRPr lang="de-DE" altLang="it-IT"/>
          </a:p>
        </p:txBody>
      </p:sp>
      <p:sp>
        <p:nvSpPr>
          <p:cNvPr id="533508" name="Rectangle 12"/>
          <p:cNvSpPr>
            <a:spLocks noGrp="1" noChangeArrowheads="1"/>
          </p:cNvSpPr>
          <p:nvPr>
            <p:ph type="body" idx="1"/>
          </p:nvPr>
        </p:nvSpPr>
        <p:spPr bwMode="gray">
          <a:xfrm>
            <a:off x="314325" y="1614488"/>
            <a:ext cx="8524875" cy="439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endParaRPr lang="de-DE" altLang="it-IT" smtClean="0"/>
          </a:p>
        </p:txBody>
      </p:sp>
      <p:sp>
        <p:nvSpPr>
          <p:cNvPr id="533509" name="Rectangle 7"/>
          <p:cNvSpPr>
            <a:spLocks noGrp="1" noChangeArrowheads="1"/>
          </p:cNvSpPr>
          <p:nvPr>
            <p:ph type="title"/>
          </p:nvPr>
        </p:nvSpPr>
        <p:spPr bwMode="gray">
          <a:xfrm>
            <a:off x="314325" y="300038"/>
            <a:ext cx="687387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prstTxWarp prst="textNoShape">
              <a:avLst/>
            </a:prstTxWarp>
          </a:bodyPr>
          <a:lstStyle/>
          <a:p>
            <a:pPr lvl="0"/>
            <a:endParaRPr lang="de-DE" altLang="it-IT" smtClean="0"/>
          </a:p>
        </p:txBody>
      </p:sp>
    </p:spTree>
    <p:extLst>
      <p:ext uri="{BB962C8B-B14F-4D97-AF65-F5344CB8AC3E}">
        <p14:creationId xmlns:p14="http://schemas.microsoft.com/office/powerpoint/2010/main" val="1362063489"/>
      </p:ext>
    </p:extLst>
  </p:cSld>
  <p:clrMap bg1="lt1" tx1="dk1" bg2="lt2" tx2="dk2" accent1="accent1" accent2="accent2" accent3="accent3" accent4="accent4" accent5="accent5" accent6="accent6" hlink="hlink" folHlink="folHlink"/>
  <p:sldLayoutIdLst>
    <p:sldLayoutId id="2147483770" r:id="rId1"/>
  </p:sldLayoutIdLst>
  <p:transition spd="med">
    <p:fade/>
  </p:transition>
  <p:hf sldNum="0" hdr="0" dt="0"/>
  <p:txStyles>
    <p:titleStyle>
      <a:lvl1pPr algn="l" rtl="0" eaLnBrk="0" fontAlgn="base" hangingPunct="0">
        <a:lnSpc>
          <a:spcPct val="95000"/>
        </a:lnSpc>
        <a:spcBef>
          <a:spcPct val="0"/>
        </a:spcBef>
        <a:spcAft>
          <a:spcPct val="0"/>
        </a:spcAft>
        <a:defRPr sz="2200" b="1">
          <a:solidFill>
            <a:schemeClr val="tx1"/>
          </a:solidFill>
          <a:latin typeface="+mj-lt"/>
          <a:ea typeface="+mj-ea"/>
          <a:cs typeface="ＭＳ Ｐゴシック" charset="0"/>
        </a:defRPr>
      </a:lvl1pPr>
      <a:lvl2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2pPr>
      <a:lvl3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3pPr>
      <a:lvl4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4pPr>
      <a:lvl5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5pPr>
      <a:lvl6pPr marL="4572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6pPr>
      <a:lvl7pPr marL="9144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7pPr>
      <a:lvl8pPr marL="13716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8pPr>
      <a:lvl9pPr marL="18288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9pPr>
    </p:titleStyle>
    <p:bodyStyle>
      <a:lvl1pPr marL="190500" indent="-190500" algn="l" rtl="0" eaLnBrk="0" fontAlgn="base" hangingPunct="0">
        <a:spcBef>
          <a:spcPct val="60000"/>
        </a:spcBef>
        <a:spcAft>
          <a:spcPct val="0"/>
        </a:spcAft>
        <a:buClr>
          <a:schemeClr val="accent1"/>
        </a:buClr>
        <a:buFont typeface="Wingdings" panose="05000000000000000000" pitchFamily="2" charset="2"/>
        <a:buChar char="§"/>
        <a:defRPr sz="2000" b="1">
          <a:solidFill>
            <a:schemeClr val="tx1"/>
          </a:solidFill>
          <a:latin typeface="+mn-lt"/>
          <a:ea typeface="+mn-ea"/>
          <a:cs typeface="ＭＳ Ｐゴシック" charset="0"/>
        </a:defRPr>
      </a:lvl1pPr>
      <a:lvl2pPr marL="381000" indent="-188913" algn="l" rtl="0" eaLnBrk="0" fontAlgn="base" hangingPunct="0">
        <a:spcBef>
          <a:spcPct val="30000"/>
        </a:spcBef>
        <a:spcAft>
          <a:spcPct val="0"/>
        </a:spcAft>
        <a:buClr>
          <a:schemeClr val="accent1"/>
        </a:buClr>
        <a:buFont typeface="Wingdings" panose="05000000000000000000" pitchFamily="2" charset="2"/>
        <a:buChar char="§"/>
        <a:defRPr>
          <a:solidFill>
            <a:schemeClr val="tx1"/>
          </a:solidFill>
          <a:latin typeface="+mn-lt"/>
          <a:ea typeface="+mn-ea"/>
        </a:defRPr>
      </a:lvl2pPr>
      <a:lvl3pPr marL="561975" indent="-179388" algn="l" rtl="0" eaLnBrk="0" fontAlgn="base" hangingPunct="0">
        <a:spcBef>
          <a:spcPct val="30000"/>
        </a:spcBef>
        <a:spcAft>
          <a:spcPct val="0"/>
        </a:spcAft>
        <a:buClr>
          <a:schemeClr val="accent1"/>
        </a:buClr>
        <a:buFont typeface="Wingdings" panose="05000000000000000000" pitchFamily="2" charset="2"/>
        <a:buChar char="§"/>
        <a:defRPr sz="1600">
          <a:solidFill>
            <a:schemeClr val="tx1"/>
          </a:solidFill>
          <a:latin typeface="+mn-lt"/>
          <a:ea typeface="+mn-ea"/>
        </a:defRPr>
      </a:lvl3pPr>
      <a:lvl4pPr marL="768350" indent="-204788" algn="l" rtl="0" eaLnBrk="0" fontAlgn="base" hangingPunct="0">
        <a:spcBef>
          <a:spcPct val="30000"/>
        </a:spcBef>
        <a:spcAft>
          <a:spcPct val="0"/>
        </a:spcAft>
        <a:buClr>
          <a:schemeClr val="accent1"/>
        </a:buClr>
        <a:buFont typeface="Wingdings" panose="05000000000000000000" pitchFamily="2" charset="2"/>
        <a:buChar char="§"/>
        <a:defRPr sz="1600">
          <a:solidFill>
            <a:schemeClr val="tx1"/>
          </a:solidFill>
          <a:latin typeface="+mn-lt"/>
          <a:ea typeface="+mn-ea"/>
        </a:defRPr>
      </a:lvl4pPr>
      <a:lvl5pPr marL="1050925" indent="-168275" algn="l" rtl="0" eaLnBrk="0" fontAlgn="base" hangingPunct="0">
        <a:spcBef>
          <a:spcPct val="40000"/>
        </a:spcBef>
        <a:spcAft>
          <a:spcPct val="0"/>
        </a:spcAft>
        <a:buClr>
          <a:schemeClr val="accent1"/>
        </a:buClr>
        <a:buFont typeface="Wingdings" panose="05000000000000000000" pitchFamily="2" charset="2"/>
        <a:buChar char="»"/>
        <a:defRPr sz="2000">
          <a:solidFill>
            <a:schemeClr val="tx1"/>
          </a:solidFill>
          <a:latin typeface="+mn-lt"/>
          <a:ea typeface="+mn-ea"/>
        </a:defRPr>
      </a:lvl5pPr>
      <a:lvl6pPr marL="15081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6pPr>
      <a:lvl7pPr marL="19653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7pPr>
      <a:lvl8pPr marL="24225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8pPr>
      <a:lvl9pPr marL="28797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8.xml><?xml version="1.0" encoding="utf-8"?>
<p:sldMaster xmlns:a="http://schemas.openxmlformats.org/drawingml/2006/main" xmlns:r="http://schemas.openxmlformats.org/officeDocument/2006/relationships" xmlns:p="http://schemas.openxmlformats.org/presentationml/2006/main" preserve="1">
  <p:cSld>
    <p:bg bwMode="gray">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1026" name="Rectangle 5"/>
          <p:cNvSpPr>
            <a:spLocks noChangeArrowheads="1"/>
          </p:cNvSpPr>
          <p:nvPr/>
        </p:nvSpPr>
        <p:spPr bwMode="gray">
          <a:xfrm>
            <a:off x="2162175" y="6408738"/>
            <a:ext cx="478472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942" tIns="45472" rIns="90942" bIns="45472"/>
          <a:lstStyle>
            <a:lvl1pPr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algn="ctr" eaLnBrk="1" fontAlgn="base" hangingPunct="1">
              <a:spcBef>
                <a:spcPct val="0"/>
              </a:spcBef>
              <a:spcAft>
                <a:spcPct val="0"/>
              </a:spcAft>
              <a:defRPr/>
            </a:pPr>
            <a:endParaRPr lang="it-IT" altLang="it-IT" sz="1000" smtClean="0">
              <a:solidFill>
                <a:srgbClr val="000000"/>
              </a:solidFill>
              <a:cs typeface="Arial" panose="020B0604020202020204" pitchFamily="34" charset="0"/>
            </a:endParaRPr>
          </a:p>
        </p:txBody>
      </p:sp>
      <p:sp>
        <p:nvSpPr>
          <p:cNvPr id="11269" name="Rectangle 10"/>
          <p:cNvSpPr>
            <a:spLocks noGrp="1" noChangeArrowheads="1"/>
          </p:cNvSpPr>
          <p:nvPr>
            <p:ph type="ftr" sz="quarter" idx="3"/>
          </p:nvPr>
        </p:nvSpPr>
        <p:spPr bwMode="gray">
          <a:xfrm>
            <a:off x="219075" y="6408738"/>
            <a:ext cx="1343025" cy="247650"/>
          </a:xfrm>
          <a:prstGeom prst="rect">
            <a:avLst/>
          </a:prstGeom>
          <a:noFill/>
          <a:ln>
            <a:noFill/>
          </a:ln>
          <a:extLst/>
        </p:spPr>
        <p:txBody>
          <a:bodyPr vert="horz" wrap="square" lIns="90942" tIns="45472" rIns="90942" bIns="45472" numCol="1" anchor="t" anchorCtr="0" compatLnSpc="1">
            <a:prstTxWarp prst="textNoShape">
              <a:avLst/>
            </a:prstTxWarp>
          </a:bodyPr>
          <a:lstStyle>
            <a:lvl1pPr eaLnBrk="1" hangingPunct="1">
              <a:defRPr sz="1000">
                <a:solidFill>
                  <a:srgbClr val="000000"/>
                </a:solidFill>
              </a:defRPr>
            </a:lvl1pPr>
          </a:lstStyle>
          <a:p>
            <a:pPr fontAlgn="base">
              <a:spcBef>
                <a:spcPct val="0"/>
              </a:spcBef>
              <a:spcAft>
                <a:spcPct val="0"/>
              </a:spcAft>
              <a:defRPr/>
            </a:pPr>
            <a:r>
              <a:rPr lang="de-DE" altLang="it-IT"/>
              <a:t>Page </a:t>
            </a:r>
            <a:r>
              <a:rPr lang="de-DE" altLang="it-IT">
                <a:sym typeface="Wingdings" panose="05000000000000000000" pitchFamily="2" charset="2"/>
              </a:rPr>
              <a:t></a:t>
            </a:r>
            <a:r>
              <a:rPr lang="de-DE" altLang="it-IT"/>
              <a:t> </a:t>
            </a:r>
            <a:fld id="{CA6CAC5B-0FAD-4D90-8043-69C496DF0F48}" type="slidenum">
              <a:rPr lang="de-DE" altLang="it-IT"/>
              <a:pPr fontAlgn="base">
                <a:spcBef>
                  <a:spcPct val="0"/>
                </a:spcBef>
                <a:spcAft>
                  <a:spcPct val="0"/>
                </a:spcAft>
                <a:defRPr/>
              </a:pPr>
              <a:t>‹N›</a:t>
            </a:fld>
            <a:endParaRPr lang="de-DE" altLang="it-IT"/>
          </a:p>
        </p:txBody>
      </p:sp>
      <p:sp>
        <p:nvSpPr>
          <p:cNvPr id="508932" name="Rectangle 12"/>
          <p:cNvSpPr>
            <a:spLocks noGrp="1" noChangeArrowheads="1"/>
          </p:cNvSpPr>
          <p:nvPr>
            <p:ph type="body" idx="1"/>
          </p:nvPr>
        </p:nvSpPr>
        <p:spPr bwMode="gray">
          <a:xfrm>
            <a:off x="314325" y="1614488"/>
            <a:ext cx="8524875" cy="439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472" rIns="0" bIns="45472" numCol="1" anchor="t" anchorCtr="0" compatLnSpc="1">
            <a:prstTxWarp prst="textNoShape">
              <a:avLst/>
            </a:prstTxWarp>
          </a:bodyPr>
          <a:lstStyle/>
          <a:p>
            <a:pPr lvl="0"/>
            <a:endParaRPr lang="de-DE" altLang="it-IT" smtClean="0"/>
          </a:p>
        </p:txBody>
      </p:sp>
      <p:sp>
        <p:nvSpPr>
          <p:cNvPr id="508933" name="Rectangle 7"/>
          <p:cNvSpPr>
            <a:spLocks noGrp="1" noChangeArrowheads="1"/>
          </p:cNvSpPr>
          <p:nvPr>
            <p:ph type="title"/>
          </p:nvPr>
        </p:nvSpPr>
        <p:spPr bwMode="gray">
          <a:xfrm>
            <a:off x="314325" y="300038"/>
            <a:ext cx="687387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472" rIns="0" bIns="45472" numCol="1" anchor="ctr" anchorCtr="0" compatLnSpc="1">
            <a:prstTxWarp prst="textNoShape">
              <a:avLst/>
            </a:prstTxWarp>
          </a:bodyPr>
          <a:lstStyle/>
          <a:p>
            <a:pPr lvl="0"/>
            <a:endParaRPr lang="de-DE" altLang="it-IT" smtClean="0"/>
          </a:p>
        </p:txBody>
      </p:sp>
    </p:spTree>
    <p:extLst>
      <p:ext uri="{BB962C8B-B14F-4D97-AF65-F5344CB8AC3E}">
        <p14:creationId xmlns:p14="http://schemas.microsoft.com/office/powerpoint/2010/main" val="26555142"/>
      </p:ext>
    </p:extLst>
  </p:cSld>
  <p:clrMap bg1="lt1" tx1="dk1" bg2="lt2" tx2="dk2" accent1="accent1" accent2="accent2" accent3="accent3" accent4="accent4" accent5="accent5" accent6="accent6" hlink="hlink" folHlink="folHlink"/>
  <p:sldLayoutIdLst>
    <p:sldLayoutId id="2147483772" r:id="rId1"/>
  </p:sldLayoutIdLst>
  <p:transition spd="med">
    <p:fade/>
  </p:transition>
  <p:hf sldNum="0" hdr="0" dt="0"/>
  <p:txStyles>
    <p:titleStyle>
      <a:lvl1pPr algn="l" rtl="0" eaLnBrk="0" fontAlgn="base" hangingPunct="0">
        <a:lnSpc>
          <a:spcPct val="95000"/>
        </a:lnSpc>
        <a:spcBef>
          <a:spcPct val="0"/>
        </a:spcBef>
        <a:spcAft>
          <a:spcPct val="0"/>
        </a:spcAft>
        <a:defRPr sz="2200" b="1">
          <a:solidFill>
            <a:schemeClr val="tx1"/>
          </a:solidFill>
          <a:latin typeface="+mj-lt"/>
          <a:ea typeface="+mj-ea"/>
          <a:cs typeface="ＭＳ Ｐゴシック" charset="0"/>
        </a:defRPr>
      </a:lvl1pPr>
      <a:lvl2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2pPr>
      <a:lvl3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3pPr>
      <a:lvl4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4pPr>
      <a:lvl5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5pPr>
      <a:lvl6pPr marL="454729"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6pPr>
      <a:lvl7pPr marL="909489"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7pPr>
      <a:lvl8pPr marL="136425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8pPr>
      <a:lvl9pPr marL="1819001"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9pPr>
    </p:titleStyle>
    <p:bodyStyle>
      <a:lvl1pPr marL="188913" indent="-188913" algn="l" rtl="0" eaLnBrk="0" fontAlgn="base" hangingPunct="0">
        <a:spcBef>
          <a:spcPct val="60000"/>
        </a:spcBef>
        <a:spcAft>
          <a:spcPct val="0"/>
        </a:spcAft>
        <a:buClr>
          <a:schemeClr val="accent1"/>
        </a:buClr>
        <a:buFont typeface="Wingdings" panose="05000000000000000000" pitchFamily="2" charset="2"/>
        <a:buChar char="§"/>
        <a:defRPr sz="2000" b="1">
          <a:solidFill>
            <a:schemeClr val="tx1"/>
          </a:solidFill>
          <a:latin typeface="+mn-lt"/>
          <a:ea typeface="+mn-ea"/>
          <a:cs typeface="ＭＳ Ｐゴシック" charset="0"/>
        </a:defRPr>
      </a:lvl1pPr>
      <a:lvl2pPr marL="377825" indent="-187325" algn="l" rtl="0" eaLnBrk="0" fontAlgn="base" hangingPunct="0">
        <a:spcBef>
          <a:spcPct val="30000"/>
        </a:spcBef>
        <a:spcAft>
          <a:spcPct val="0"/>
        </a:spcAft>
        <a:buClr>
          <a:schemeClr val="accent1"/>
        </a:buClr>
        <a:buFont typeface="Wingdings" panose="05000000000000000000" pitchFamily="2" charset="2"/>
        <a:buChar char="§"/>
        <a:defRPr>
          <a:solidFill>
            <a:schemeClr val="tx1"/>
          </a:solidFill>
          <a:latin typeface="+mn-lt"/>
          <a:ea typeface="+mn-ea"/>
        </a:defRPr>
      </a:lvl2pPr>
      <a:lvl3pPr marL="558800" indent="-177800" algn="l" rtl="0" eaLnBrk="0" fontAlgn="base" hangingPunct="0">
        <a:spcBef>
          <a:spcPct val="30000"/>
        </a:spcBef>
        <a:spcAft>
          <a:spcPct val="0"/>
        </a:spcAft>
        <a:buClr>
          <a:schemeClr val="accent1"/>
        </a:buClr>
        <a:buFont typeface="Wingdings" panose="05000000000000000000" pitchFamily="2" charset="2"/>
        <a:buChar char="§"/>
        <a:defRPr sz="1600">
          <a:solidFill>
            <a:schemeClr val="tx1"/>
          </a:solidFill>
          <a:latin typeface="+mn-lt"/>
          <a:ea typeface="+mn-ea"/>
        </a:defRPr>
      </a:lvl3pPr>
      <a:lvl4pPr marL="763588" indent="-203200" algn="l" rtl="0" eaLnBrk="0" fontAlgn="base" hangingPunct="0">
        <a:spcBef>
          <a:spcPct val="30000"/>
        </a:spcBef>
        <a:spcAft>
          <a:spcPct val="0"/>
        </a:spcAft>
        <a:buClr>
          <a:schemeClr val="accent1"/>
        </a:buClr>
        <a:buFont typeface="Wingdings" panose="05000000000000000000" pitchFamily="2" charset="2"/>
        <a:buChar char="§"/>
        <a:defRPr sz="1600">
          <a:solidFill>
            <a:schemeClr val="tx1"/>
          </a:solidFill>
          <a:latin typeface="+mn-lt"/>
          <a:ea typeface="+mn-ea"/>
        </a:defRPr>
      </a:lvl4pPr>
      <a:lvl5pPr marL="1044575" indent="-166688" algn="l" rtl="0" eaLnBrk="0" fontAlgn="base" hangingPunct="0">
        <a:spcBef>
          <a:spcPct val="40000"/>
        </a:spcBef>
        <a:spcAft>
          <a:spcPct val="0"/>
        </a:spcAft>
        <a:buClr>
          <a:schemeClr val="accent1"/>
        </a:buClr>
        <a:buFont typeface="Wingdings" panose="05000000000000000000" pitchFamily="2" charset="2"/>
        <a:buChar char="»"/>
        <a:defRPr sz="2000">
          <a:solidFill>
            <a:schemeClr val="tx1"/>
          </a:solidFill>
          <a:latin typeface="+mn-lt"/>
          <a:ea typeface="+mn-ea"/>
        </a:defRPr>
      </a:lvl5pPr>
      <a:lvl6pPr marL="1500041" indent="-167367"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6pPr>
      <a:lvl7pPr marL="1954800" indent="-167367"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7pPr>
      <a:lvl8pPr marL="2409555" indent="-167367"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8pPr>
      <a:lvl9pPr marL="2864292" indent="-167367"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9pPr>
    </p:bodyStyle>
    <p:otherStyle>
      <a:defPPr>
        <a:defRPr lang="it-IT"/>
      </a:defPPr>
      <a:lvl1pPr marL="0" algn="l" defTabSz="454729" rtl="0" eaLnBrk="1" latinLnBrk="0" hangingPunct="1">
        <a:defRPr sz="1800" kern="1200">
          <a:solidFill>
            <a:schemeClr val="tx1"/>
          </a:solidFill>
          <a:latin typeface="+mn-lt"/>
          <a:ea typeface="+mn-ea"/>
          <a:cs typeface="+mn-cs"/>
        </a:defRPr>
      </a:lvl1pPr>
      <a:lvl2pPr marL="454729" algn="l" defTabSz="454729" rtl="0" eaLnBrk="1" latinLnBrk="0" hangingPunct="1">
        <a:defRPr sz="1800" kern="1200">
          <a:solidFill>
            <a:schemeClr val="tx1"/>
          </a:solidFill>
          <a:latin typeface="+mn-lt"/>
          <a:ea typeface="+mn-ea"/>
          <a:cs typeface="+mn-cs"/>
        </a:defRPr>
      </a:lvl2pPr>
      <a:lvl3pPr marL="909489" algn="l" defTabSz="454729" rtl="0" eaLnBrk="1" latinLnBrk="0" hangingPunct="1">
        <a:defRPr sz="1800" kern="1200">
          <a:solidFill>
            <a:schemeClr val="tx1"/>
          </a:solidFill>
          <a:latin typeface="+mn-lt"/>
          <a:ea typeface="+mn-ea"/>
          <a:cs typeface="+mn-cs"/>
        </a:defRPr>
      </a:lvl3pPr>
      <a:lvl4pPr marL="1364250" algn="l" defTabSz="454729" rtl="0" eaLnBrk="1" latinLnBrk="0" hangingPunct="1">
        <a:defRPr sz="1800" kern="1200">
          <a:solidFill>
            <a:schemeClr val="tx1"/>
          </a:solidFill>
          <a:latin typeface="+mn-lt"/>
          <a:ea typeface="+mn-ea"/>
          <a:cs typeface="+mn-cs"/>
        </a:defRPr>
      </a:lvl4pPr>
      <a:lvl5pPr marL="1819001" algn="l" defTabSz="454729" rtl="0" eaLnBrk="1" latinLnBrk="0" hangingPunct="1">
        <a:defRPr sz="1800" kern="1200">
          <a:solidFill>
            <a:schemeClr val="tx1"/>
          </a:solidFill>
          <a:latin typeface="+mn-lt"/>
          <a:ea typeface="+mn-ea"/>
          <a:cs typeface="+mn-cs"/>
        </a:defRPr>
      </a:lvl5pPr>
      <a:lvl6pPr marL="2273771" algn="l" defTabSz="454729" rtl="0" eaLnBrk="1" latinLnBrk="0" hangingPunct="1">
        <a:defRPr sz="1800" kern="1200">
          <a:solidFill>
            <a:schemeClr val="tx1"/>
          </a:solidFill>
          <a:latin typeface="+mn-lt"/>
          <a:ea typeface="+mn-ea"/>
          <a:cs typeface="+mn-cs"/>
        </a:defRPr>
      </a:lvl6pPr>
      <a:lvl7pPr marL="2728500" algn="l" defTabSz="454729" rtl="0" eaLnBrk="1" latinLnBrk="0" hangingPunct="1">
        <a:defRPr sz="1800" kern="1200">
          <a:solidFill>
            <a:schemeClr val="tx1"/>
          </a:solidFill>
          <a:latin typeface="+mn-lt"/>
          <a:ea typeface="+mn-ea"/>
          <a:cs typeface="+mn-cs"/>
        </a:defRPr>
      </a:lvl7pPr>
      <a:lvl8pPr marL="3183249" algn="l" defTabSz="454729" rtl="0" eaLnBrk="1" latinLnBrk="0" hangingPunct="1">
        <a:defRPr sz="1800" kern="1200">
          <a:solidFill>
            <a:schemeClr val="tx1"/>
          </a:solidFill>
          <a:latin typeface="+mn-lt"/>
          <a:ea typeface="+mn-ea"/>
          <a:cs typeface="+mn-cs"/>
        </a:defRPr>
      </a:lvl8pPr>
      <a:lvl9pPr marL="3637982" algn="l" defTabSz="454729" rtl="0" eaLnBrk="1" latinLnBrk="0" hangingPunct="1">
        <a:defRPr sz="1800" kern="1200">
          <a:solidFill>
            <a:schemeClr val="tx1"/>
          </a:solidFill>
          <a:latin typeface="+mn-lt"/>
          <a:ea typeface="+mn-ea"/>
          <a:cs typeface="+mn-cs"/>
        </a:defRPr>
      </a:lvl9pPr>
    </p:otherStyle>
  </p:txStyles>
</p:sldMaster>
</file>

<file path=ppt/slideMasters/slideMaster39.xml><?xml version="1.0" encoding="utf-8"?>
<p:sldMaster xmlns:a="http://schemas.openxmlformats.org/drawingml/2006/main" xmlns:r="http://schemas.openxmlformats.org/officeDocument/2006/relationships" xmlns:p="http://schemas.openxmlformats.org/presentationml/2006/main" preserve="1">
  <p:cSld>
    <p:bg bwMode="gray">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162818" name="Rectangle 5"/>
          <p:cNvSpPr>
            <a:spLocks noChangeArrowheads="1"/>
          </p:cNvSpPr>
          <p:nvPr/>
        </p:nvSpPr>
        <p:spPr bwMode="gray">
          <a:xfrm>
            <a:off x="2162175" y="6408738"/>
            <a:ext cx="478472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200" b="1">
                <a:solidFill>
                  <a:schemeClr val="bg2"/>
                </a:solidFill>
                <a:latin typeface="Trebuchet MS" pitchFamily="34" charset="0"/>
                <a:ea typeface="ＭＳ Ｐゴシック" pitchFamily="34" charset="-128"/>
              </a:defRPr>
            </a:lvl1pPr>
            <a:lvl2pPr marL="742950" indent="-285750" eaLnBrk="0" hangingPunct="0">
              <a:defRPr sz="1200" b="1">
                <a:solidFill>
                  <a:schemeClr val="bg2"/>
                </a:solidFill>
                <a:latin typeface="Trebuchet MS" pitchFamily="34" charset="0"/>
                <a:ea typeface="ＭＳ Ｐゴシック" pitchFamily="34" charset="-128"/>
              </a:defRPr>
            </a:lvl2pPr>
            <a:lvl3pPr marL="1143000" indent="-228600" eaLnBrk="0" hangingPunct="0">
              <a:defRPr sz="1200" b="1">
                <a:solidFill>
                  <a:schemeClr val="bg2"/>
                </a:solidFill>
                <a:latin typeface="Trebuchet MS" pitchFamily="34" charset="0"/>
                <a:ea typeface="ＭＳ Ｐゴシック" pitchFamily="34" charset="-128"/>
              </a:defRPr>
            </a:lvl3pPr>
            <a:lvl4pPr marL="1600200" indent="-228600" eaLnBrk="0" hangingPunct="0">
              <a:defRPr sz="1200" b="1">
                <a:solidFill>
                  <a:schemeClr val="bg2"/>
                </a:solidFill>
                <a:latin typeface="Trebuchet MS" pitchFamily="34" charset="0"/>
                <a:ea typeface="ＭＳ Ｐゴシック" pitchFamily="34" charset="-128"/>
              </a:defRPr>
            </a:lvl4pPr>
            <a:lvl5pPr marL="2057400" indent="-228600" eaLnBrk="0" hangingPunct="0">
              <a:defRPr sz="1200" b="1">
                <a:solidFill>
                  <a:schemeClr val="bg2"/>
                </a:solidFill>
                <a:latin typeface="Trebuchet MS" pitchFamily="34" charset="0"/>
                <a:ea typeface="ＭＳ Ｐゴシック" pitchFamily="34" charset="-128"/>
              </a:defRPr>
            </a:lvl5pPr>
            <a:lvl6pPr marL="2514600" indent="-228600" eaLnBrk="0" fontAlgn="base" hangingPunct="0">
              <a:spcBef>
                <a:spcPct val="0"/>
              </a:spcBef>
              <a:spcAft>
                <a:spcPct val="0"/>
              </a:spcAft>
              <a:defRPr sz="1200" b="1">
                <a:solidFill>
                  <a:schemeClr val="bg2"/>
                </a:solidFill>
                <a:latin typeface="Trebuchet MS" pitchFamily="34" charset="0"/>
                <a:ea typeface="ＭＳ Ｐゴシック" pitchFamily="34" charset="-128"/>
              </a:defRPr>
            </a:lvl6pPr>
            <a:lvl7pPr marL="2971800" indent="-228600" eaLnBrk="0" fontAlgn="base" hangingPunct="0">
              <a:spcBef>
                <a:spcPct val="0"/>
              </a:spcBef>
              <a:spcAft>
                <a:spcPct val="0"/>
              </a:spcAft>
              <a:defRPr sz="1200" b="1">
                <a:solidFill>
                  <a:schemeClr val="bg2"/>
                </a:solidFill>
                <a:latin typeface="Trebuchet MS" pitchFamily="34" charset="0"/>
                <a:ea typeface="ＭＳ Ｐゴシック" pitchFamily="34" charset="-128"/>
              </a:defRPr>
            </a:lvl7pPr>
            <a:lvl8pPr marL="3429000" indent="-228600" eaLnBrk="0" fontAlgn="base" hangingPunct="0">
              <a:spcBef>
                <a:spcPct val="0"/>
              </a:spcBef>
              <a:spcAft>
                <a:spcPct val="0"/>
              </a:spcAft>
              <a:defRPr sz="1200" b="1">
                <a:solidFill>
                  <a:schemeClr val="bg2"/>
                </a:solidFill>
                <a:latin typeface="Trebuchet MS" pitchFamily="34" charset="0"/>
                <a:ea typeface="ＭＳ Ｐゴシック" pitchFamily="34" charset="-128"/>
              </a:defRPr>
            </a:lvl8pPr>
            <a:lvl9pPr marL="3886200" indent="-228600" eaLnBrk="0" fontAlgn="base" hangingPunct="0">
              <a:spcBef>
                <a:spcPct val="0"/>
              </a:spcBef>
              <a:spcAft>
                <a:spcPct val="0"/>
              </a:spcAft>
              <a:defRPr sz="1200" b="1">
                <a:solidFill>
                  <a:schemeClr val="bg2"/>
                </a:solidFill>
                <a:latin typeface="Trebuchet MS" pitchFamily="34" charset="0"/>
                <a:ea typeface="ＭＳ Ｐゴシック" pitchFamily="34" charset="-128"/>
              </a:defRPr>
            </a:lvl9pPr>
          </a:lstStyle>
          <a:p>
            <a:pPr algn="ctr" eaLnBrk="1" fontAlgn="base" hangingPunct="1">
              <a:spcBef>
                <a:spcPct val="0"/>
              </a:spcBef>
              <a:spcAft>
                <a:spcPct val="0"/>
              </a:spcAft>
              <a:defRPr/>
            </a:pPr>
            <a:endParaRPr lang="it-IT" altLang="it-IT" sz="1000" b="0" smtClean="0">
              <a:solidFill>
                <a:srgbClr val="000000"/>
              </a:solidFill>
              <a:latin typeface="Arial" pitchFamily="34" charset="0"/>
              <a:cs typeface="Arial" pitchFamily="34" charset="0"/>
            </a:endParaRPr>
          </a:p>
        </p:txBody>
      </p:sp>
      <p:sp>
        <p:nvSpPr>
          <p:cNvPr id="11269" name="Rectangle 10"/>
          <p:cNvSpPr>
            <a:spLocks noGrp="1" noChangeArrowheads="1"/>
          </p:cNvSpPr>
          <p:nvPr>
            <p:ph type="ftr" sz="quarter" idx="3"/>
          </p:nvPr>
        </p:nvSpPr>
        <p:spPr bwMode="gray">
          <a:xfrm>
            <a:off x="219075" y="6408738"/>
            <a:ext cx="1343025" cy="247650"/>
          </a:xfrm>
          <a:prstGeom prst="rect">
            <a:avLst/>
          </a:prstGeom>
          <a:noFill/>
          <a:ln>
            <a:noFill/>
          </a:ln>
          <a:extLst/>
        </p:spPr>
        <p:txBody>
          <a:bodyPr vert="horz" wrap="square" lIns="91440" tIns="45720" rIns="91440" bIns="45720" numCol="1" anchor="t" anchorCtr="0" compatLnSpc="1">
            <a:prstTxWarp prst="textNoShape">
              <a:avLst/>
            </a:prstTxWarp>
          </a:bodyPr>
          <a:lstStyle>
            <a:lvl1pPr>
              <a:defRPr sz="1000">
                <a:solidFill>
                  <a:srgbClr val="000000"/>
                </a:solidFill>
              </a:defRPr>
            </a:lvl1pPr>
          </a:lstStyle>
          <a:p>
            <a:pPr fontAlgn="base">
              <a:spcBef>
                <a:spcPct val="0"/>
              </a:spcBef>
              <a:spcAft>
                <a:spcPct val="0"/>
              </a:spcAft>
            </a:pPr>
            <a:r>
              <a:rPr lang="de-DE" altLang="it-IT" smtClean="0"/>
              <a:t>Page </a:t>
            </a:r>
            <a:r>
              <a:rPr lang="de-DE" altLang="it-IT" smtClean="0">
                <a:sym typeface="Wingdings" panose="05000000000000000000" pitchFamily="2" charset="2"/>
              </a:rPr>
              <a:t></a:t>
            </a:r>
            <a:r>
              <a:rPr lang="de-DE" altLang="it-IT" smtClean="0"/>
              <a:t> </a:t>
            </a:r>
            <a:fld id="{D869E2B1-CE56-4C07-9A9C-EE7DF01638F1}" type="slidenum">
              <a:rPr lang="de-DE" altLang="it-IT" smtClean="0"/>
              <a:pPr fontAlgn="base">
                <a:spcBef>
                  <a:spcPct val="0"/>
                </a:spcBef>
                <a:spcAft>
                  <a:spcPct val="0"/>
                </a:spcAft>
              </a:pPr>
              <a:t>‹N›</a:t>
            </a:fld>
            <a:endParaRPr lang="de-DE" altLang="it-IT" smtClean="0"/>
          </a:p>
        </p:txBody>
      </p:sp>
      <p:sp>
        <p:nvSpPr>
          <p:cNvPr id="19460" name="Rectangle 12"/>
          <p:cNvSpPr>
            <a:spLocks noGrp="1" noChangeArrowheads="1"/>
          </p:cNvSpPr>
          <p:nvPr>
            <p:ph type="body" idx="1"/>
          </p:nvPr>
        </p:nvSpPr>
        <p:spPr bwMode="gray">
          <a:xfrm>
            <a:off x="314325" y="1614488"/>
            <a:ext cx="8524875" cy="439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endParaRPr lang="de-DE" altLang="it-IT" smtClean="0"/>
          </a:p>
        </p:txBody>
      </p:sp>
      <p:sp>
        <p:nvSpPr>
          <p:cNvPr id="19461" name="Rectangle 7"/>
          <p:cNvSpPr>
            <a:spLocks noGrp="1" noChangeArrowheads="1"/>
          </p:cNvSpPr>
          <p:nvPr>
            <p:ph type="title"/>
          </p:nvPr>
        </p:nvSpPr>
        <p:spPr bwMode="gray">
          <a:xfrm>
            <a:off x="314325" y="300038"/>
            <a:ext cx="687387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prstTxWarp prst="textNoShape">
              <a:avLst/>
            </a:prstTxWarp>
          </a:bodyPr>
          <a:lstStyle/>
          <a:p>
            <a:pPr lvl="0"/>
            <a:endParaRPr lang="de-DE" altLang="it-IT" smtClean="0"/>
          </a:p>
        </p:txBody>
      </p:sp>
    </p:spTree>
    <p:extLst>
      <p:ext uri="{BB962C8B-B14F-4D97-AF65-F5344CB8AC3E}">
        <p14:creationId xmlns:p14="http://schemas.microsoft.com/office/powerpoint/2010/main" val="3297877295"/>
      </p:ext>
    </p:extLst>
  </p:cSld>
  <p:clrMap bg1="lt1" tx1="dk1" bg2="lt2" tx2="dk2" accent1="accent1" accent2="accent2" accent3="accent3" accent4="accent4" accent5="accent5" accent6="accent6" hlink="hlink" folHlink="folHlink"/>
  <p:sldLayoutIdLst>
    <p:sldLayoutId id="2147483807" r:id="rId1"/>
  </p:sldLayoutIdLst>
  <p:transition spd="med">
    <p:fade/>
  </p:transition>
  <p:hf sldNum="0" hdr="0" dt="0"/>
  <p:txStyles>
    <p:titleStyle>
      <a:lvl1pPr algn="l" rtl="0" eaLnBrk="0" fontAlgn="base" hangingPunct="0">
        <a:lnSpc>
          <a:spcPct val="95000"/>
        </a:lnSpc>
        <a:spcBef>
          <a:spcPct val="0"/>
        </a:spcBef>
        <a:spcAft>
          <a:spcPct val="0"/>
        </a:spcAft>
        <a:defRPr sz="2200" b="1">
          <a:solidFill>
            <a:schemeClr val="tx1"/>
          </a:solidFill>
          <a:latin typeface="+mj-lt"/>
          <a:ea typeface="+mj-ea"/>
          <a:cs typeface="ＭＳ Ｐゴシック" charset="0"/>
        </a:defRPr>
      </a:lvl1pPr>
      <a:lvl2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2pPr>
      <a:lvl3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3pPr>
      <a:lvl4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4pPr>
      <a:lvl5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5pPr>
      <a:lvl6pPr marL="4572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6pPr>
      <a:lvl7pPr marL="9144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7pPr>
      <a:lvl8pPr marL="13716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8pPr>
      <a:lvl9pPr marL="18288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9pPr>
    </p:titleStyle>
    <p:bodyStyle>
      <a:lvl1pPr marL="190500" indent="-190500" algn="l" rtl="0" eaLnBrk="0" fontAlgn="base" hangingPunct="0">
        <a:spcBef>
          <a:spcPct val="60000"/>
        </a:spcBef>
        <a:spcAft>
          <a:spcPct val="0"/>
        </a:spcAft>
        <a:buClr>
          <a:schemeClr val="accent1"/>
        </a:buClr>
        <a:buFont typeface="Wingdings" panose="05000000000000000000" pitchFamily="2" charset="2"/>
        <a:buChar char="§"/>
        <a:defRPr sz="2000" b="1">
          <a:solidFill>
            <a:schemeClr val="tx1"/>
          </a:solidFill>
          <a:latin typeface="+mn-lt"/>
          <a:ea typeface="+mn-ea"/>
          <a:cs typeface="ＭＳ Ｐゴシック" charset="0"/>
        </a:defRPr>
      </a:lvl1pPr>
      <a:lvl2pPr marL="381000" indent="-188913" algn="l" rtl="0" eaLnBrk="0" fontAlgn="base" hangingPunct="0">
        <a:spcBef>
          <a:spcPct val="30000"/>
        </a:spcBef>
        <a:spcAft>
          <a:spcPct val="0"/>
        </a:spcAft>
        <a:buClr>
          <a:schemeClr val="accent1"/>
        </a:buClr>
        <a:buFont typeface="Wingdings" panose="05000000000000000000" pitchFamily="2" charset="2"/>
        <a:buChar char="§"/>
        <a:defRPr>
          <a:solidFill>
            <a:schemeClr val="tx1"/>
          </a:solidFill>
          <a:latin typeface="+mn-lt"/>
          <a:ea typeface="+mn-ea"/>
        </a:defRPr>
      </a:lvl2pPr>
      <a:lvl3pPr marL="561975" indent="-179388" algn="l" rtl="0" eaLnBrk="0" fontAlgn="base" hangingPunct="0">
        <a:spcBef>
          <a:spcPct val="30000"/>
        </a:spcBef>
        <a:spcAft>
          <a:spcPct val="0"/>
        </a:spcAft>
        <a:buClr>
          <a:schemeClr val="accent1"/>
        </a:buClr>
        <a:buFont typeface="Wingdings" panose="05000000000000000000" pitchFamily="2" charset="2"/>
        <a:buChar char="§"/>
        <a:defRPr sz="1600">
          <a:solidFill>
            <a:schemeClr val="tx1"/>
          </a:solidFill>
          <a:latin typeface="+mn-lt"/>
          <a:ea typeface="+mn-ea"/>
        </a:defRPr>
      </a:lvl3pPr>
      <a:lvl4pPr marL="768350" indent="-204788" algn="l" rtl="0" eaLnBrk="0" fontAlgn="base" hangingPunct="0">
        <a:spcBef>
          <a:spcPct val="30000"/>
        </a:spcBef>
        <a:spcAft>
          <a:spcPct val="0"/>
        </a:spcAft>
        <a:buClr>
          <a:schemeClr val="accent1"/>
        </a:buClr>
        <a:buFont typeface="Wingdings" panose="05000000000000000000" pitchFamily="2" charset="2"/>
        <a:buChar char="§"/>
        <a:defRPr sz="1600">
          <a:solidFill>
            <a:schemeClr val="tx1"/>
          </a:solidFill>
          <a:latin typeface="+mn-lt"/>
          <a:ea typeface="+mn-ea"/>
        </a:defRPr>
      </a:lvl4pPr>
      <a:lvl5pPr marL="1050925" indent="-168275" algn="l" rtl="0" eaLnBrk="0" fontAlgn="base" hangingPunct="0">
        <a:spcBef>
          <a:spcPct val="40000"/>
        </a:spcBef>
        <a:spcAft>
          <a:spcPct val="0"/>
        </a:spcAft>
        <a:buClr>
          <a:schemeClr val="accent1"/>
        </a:buClr>
        <a:buFont typeface="Wingdings" panose="05000000000000000000" pitchFamily="2" charset="2"/>
        <a:buChar char="»"/>
        <a:defRPr sz="2000">
          <a:solidFill>
            <a:schemeClr val="tx1"/>
          </a:solidFill>
          <a:latin typeface="+mn-lt"/>
          <a:ea typeface="+mn-ea"/>
        </a:defRPr>
      </a:lvl5pPr>
      <a:lvl6pPr marL="15081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6pPr>
      <a:lvl7pPr marL="19653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7pPr>
      <a:lvl8pPr marL="24225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8pPr>
      <a:lvl9pPr marL="28797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bwMode="gray">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62818" name="Rectangle 5"/>
          <p:cNvSpPr>
            <a:spLocks noChangeArrowheads="1"/>
          </p:cNvSpPr>
          <p:nvPr/>
        </p:nvSpPr>
        <p:spPr bwMode="gray">
          <a:xfrm>
            <a:off x="2162175" y="6408738"/>
            <a:ext cx="478472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200" b="1">
                <a:solidFill>
                  <a:schemeClr val="bg2"/>
                </a:solidFill>
                <a:latin typeface="Trebuchet MS" pitchFamily="34" charset="0"/>
                <a:ea typeface="ＭＳ Ｐゴシック" pitchFamily="34" charset="-128"/>
              </a:defRPr>
            </a:lvl1pPr>
            <a:lvl2pPr marL="742950" indent="-285750" eaLnBrk="0" hangingPunct="0">
              <a:defRPr sz="1200" b="1">
                <a:solidFill>
                  <a:schemeClr val="bg2"/>
                </a:solidFill>
                <a:latin typeface="Trebuchet MS" pitchFamily="34" charset="0"/>
                <a:ea typeface="ＭＳ Ｐゴシック" pitchFamily="34" charset="-128"/>
              </a:defRPr>
            </a:lvl2pPr>
            <a:lvl3pPr marL="1143000" indent="-228600" eaLnBrk="0" hangingPunct="0">
              <a:defRPr sz="1200" b="1">
                <a:solidFill>
                  <a:schemeClr val="bg2"/>
                </a:solidFill>
                <a:latin typeface="Trebuchet MS" pitchFamily="34" charset="0"/>
                <a:ea typeface="ＭＳ Ｐゴシック" pitchFamily="34" charset="-128"/>
              </a:defRPr>
            </a:lvl3pPr>
            <a:lvl4pPr marL="1600200" indent="-228600" eaLnBrk="0" hangingPunct="0">
              <a:defRPr sz="1200" b="1">
                <a:solidFill>
                  <a:schemeClr val="bg2"/>
                </a:solidFill>
                <a:latin typeface="Trebuchet MS" pitchFamily="34" charset="0"/>
                <a:ea typeface="ＭＳ Ｐゴシック" pitchFamily="34" charset="-128"/>
              </a:defRPr>
            </a:lvl4pPr>
            <a:lvl5pPr marL="2057400" indent="-228600" eaLnBrk="0" hangingPunct="0">
              <a:defRPr sz="1200" b="1">
                <a:solidFill>
                  <a:schemeClr val="bg2"/>
                </a:solidFill>
                <a:latin typeface="Trebuchet MS" pitchFamily="34" charset="0"/>
                <a:ea typeface="ＭＳ Ｐゴシック" pitchFamily="34" charset="-128"/>
              </a:defRPr>
            </a:lvl5pPr>
            <a:lvl6pPr marL="2514600" indent="-228600" eaLnBrk="0" fontAlgn="base" hangingPunct="0">
              <a:spcBef>
                <a:spcPct val="0"/>
              </a:spcBef>
              <a:spcAft>
                <a:spcPct val="0"/>
              </a:spcAft>
              <a:defRPr sz="1200" b="1">
                <a:solidFill>
                  <a:schemeClr val="bg2"/>
                </a:solidFill>
                <a:latin typeface="Trebuchet MS" pitchFamily="34" charset="0"/>
                <a:ea typeface="ＭＳ Ｐゴシック" pitchFamily="34" charset="-128"/>
              </a:defRPr>
            </a:lvl6pPr>
            <a:lvl7pPr marL="2971800" indent="-228600" eaLnBrk="0" fontAlgn="base" hangingPunct="0">
              <a:spcBef>
                <a:spcPct val="0"/>
              </a:spcBef>
              <a:spcAft>
                <a:spcPct val="0"/>
              </a:spcAft>
              <a:defRPr sz="1200" b="1">
                <a:solidFill>
                  <a:schemeClr val="bg2"/>
                </a:solidFill>
                <a:latin typeface="Trebuchet MS" pitchFamily="34" charset="0"/>
                <a:ea typeface="ＭＳ Ｐゴシック" pitchFamily="34" charset="-128"/>
              </a:defRPr>
            </a:lvl7pPr>
            <a:lvl8pPr marL="3429000" indent="-228600" eaLnBrk="0" fontAlgn="base" hangingPunct="0">
              <a:spcBef>
                <a:spcPct val="0"/>
              </a:spcBef>
              <a:spcAft>
                <a:spcPct val="0"/>
              </a:spcAft>
              <a:defRPr sz="1200" b="1">
                <a:solidFill>
                  <a:schemeClr val="bg2"/>
                </a:solidFill>
                <a:latin typeface="Trebuchet MS" pitchFamily="34" charset="0"/>
                <a:ea typeface="ＭＳ Ｐゴシック" pitchFamily="34" charset="-128"/>
              </a:defRPr>
            </a:lvl8pPr>
            <a:lvl9pPr marL="3886200" indent="-228600" eaLnBrk="0" fontAlgn="base" hangingPunct="0">
              <a:spcBef>
                <a:spcPct val="0"/>
              </a:spcBef>
              <a:spcAft>
                <a:spcPct val="0"/>
              </a:spcAft>
              <a:defRPr sz="1200" b="1">
                <a:solidFill>
                  <a:schemeClr val="bg2"/>
                </a:solidFill>
                <a:latin typeface="Trebuchet MS" pitchFamily="34" charset="0"/>
                <a:ea typeface="ＭＳ Ｐゴシック" pitchFamily="34" charset="-128"/>
              </a:defRPr>
            </a:lvl9pPr>
          </a:lstStyle>
          <a:p>
            <a:pPr algn="ctr" eaLnBrk="1" fontAlgn="base" hangingPunct="1">
              <a:spcBef>
                <a:spcPct val="0"/>
              </a:spcBef>
              <a:spcAft>
                <a:spcPct val="0"/>
              </a:spcAft>
              <a:defRPr/>
            </a:pPr>
            <a:endParaRPr lang="it-IT" altLang="it-IT" sz="1000" b="0" smtClean="0">
              <a:solidFill>
                <a:srgbClr val="000000"/>
              </a:solidFill>
              <a:latin typeface="Arial" pitchFamily="34" charset="0"/>
              <a:cs typeface="Arial" pitchFamily="34" charset="0"/>
            </a:endParaRPr>
          </a:p>
        </p:txBody>
      </p:sp>
      <p:sp>
        <p:nvSpPr>
          <p:cNvPr id="11269" name="Rectangle 10"/>
          <p:cNvSpPr>
            <a:spLocks noGrp="1" noChangeArrowheads="1"/>
          </p:cNvSpPr>
          <p:nvPr>
            <p:ph type="ftr" sz="quarter" idx="3"/>
          </p:nvPr>
        </p:nvSpPr>
        <p:spPr bwMode="gray">
          <a:xfrm>
            <a:off x="219075" y="6408738"/>
            <a:ext cx="1343025" cy="247650"/>
          </a:xfrm>
          <a:prstGeom prst="rect">
            <a:avLst/>
          </a:prstGeom>
          <a:noFill/>
          <a:ln>
            <a:noFill/>
          </a:ln>
          <a:extLst/>
        </p:spPr>
        <p:txBody>
          <a:bodyPr vert="horz" wrap="square" lIns="91440" tIns="45720" rIns="91440" bIns="45720" numCol="1" anchor="t" anchorCtr="0" compatLnSpc="1">
            <a:prstTxWarp prst="textNoShape">
              <a:avLst/>
            </a:prstTxWarp>
          </a:bodyPr>
          <a:lstStyle>
            <a:lvl1pPr eaLnBrk="1" hangingPunct="1">
              <a:defRPr sz="1000">
                <a:solidFill>
                  <a:srgbClr val="000000"/>
                </a:solidFill>
              </a:defRPr>
            </a:lvl1pPr>
          </a:lstStyle>
          <a:p>
            <a:pPr fontAlgn="base">
              <a:spcBef>
                <a:spcPct val="0"/>
              </a:spcBef>
              <a:spcAft>
                <a:spcPct val="0"/>
              </a:spcAft>
              <a:defRPr/>
            </a:pPr>
            <a:endParaRPr lang="de-DE" altLang="it-IT"/>
          </a:p>
        </p:txBody>
      </p:sp>
      <p:sp>
        <p:nvSpPr>
          <p:cNvPr id="523268" name="Rectangle 12"/>
          <p:cNvSpPr>
            <a:spLocks noGrp="1" noChangeArrowheads="1"/>
          </p:cNvSpPr>
          <p:nvPr>
            <p:ph type="body" idx="1"/>
          </p:nvPr>
        </p:nvSpPr>
        <p:spPr bwMode="gray">
          <a:xfrm>
            <a:off x="314325" y="1614488"/>
            <a:ext cx="8524875" cy="439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endParaRPr lang="de-DE" altLang="it-IT" smtClean="0"/>
          </a:p>
        </p:txBody>
      </p:sp>
      <p:sp>
        <p:nvSpPr>
          <p:cNvPr id="523269" name="Rectangle 7"/>
          <p:cNvSpPr>
            <a:spLocks noGrp="1" noChangeArrowheads="1"/>
          </p:cNvSpPr>
          <p:nvPr>
            <p:ph type="title"/>
          </p:nvPr>
        </p:nvSpPr>
        <p:spPr bwMode="gray">
          <a:xfrm>
            <a:off x="314325" y="300038"/>
            <a:ext cx="687387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prstTxWarp prst="textNoShape">
              <a:avLst/>
            </a:prstTxWarp>
          </a:bodyPr>
          <a:lstStyle/>
          <a:p>
            <a:pPr lvl="0"/>
            <a:endParaRPr lang="de-DE" altLang="it-IT" smtClean="0"/>
          </a:p>
        </p:txBody>
      </p:sp>
    </p:spTree>
    <p:extLst>
      <p:ext uri="{BB962C8B-B14F-4D97-AF65-F5344CB8AC3E}">
        <p14:creationId xmlns:p14="http://schemas.microsoft.com/office/powerpoint/2010/main" val="1160367964"/>
      </p:ext>
    </p:extLst>
  </p:cSld>
  <p:clrMap bg1="lt1" tx1="dk1" bg2="lt2" tx2="dk2" accent1="accent1" accent2="accent2" accent3="accent3" accent4="accent4" accent5="accent5" accent6="accent6" hlink="hlink" folHlink="folHlink"/>
  <p:transition spd="med">
    <p:fade/>
  </p:transition>
  <p:hf hdr="0" ftr="0"/>
  <p:txStyles>
    <p:titleStyle>
      <a:lvl1pPr algn="l" rtl="0" eaLnBrk="0" fontAlgn="base" hangingPunct="0">
        <a:lnSpc>
          <a:spcPct val="95000"/>
        </a:lnSpc>
        <a:spcBef>
          <a:spcPct val="0"/>
        </a:spcBef>
        <a:spcAft>
          <a:spcPct val="0"/>
        </a:spcAft>
        <a:defRPr sz="2200" b="1">
          <a:solidFill>
            <a:schemeClr val="tx1"/>
          </a:solidFill>
          <a:latin typeface="+mj-lt"/>
          <a:ea typeface="+mj-ea"/>
          <a:cs typeface="ＭＳ Ｐゴシック" charset="0"/>
        </a:defRPr>
      </a:lvl1pPr>
      <a:lvl2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2pPr>
      <a:lvl3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3pPr>
      <a:lvl4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4pPr>
      <a:lvl5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5pPr>
      <a:lvl6pPr marL="4572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6pPr>
      <a:lvl7pPr marL="9144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7pPr>
      <a:lvl8pPr marL="13716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8pPr>
      <a:lvl9pPr marL="18288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9pPr>
    </p:titleStyle>
    <p:bodyStyle>
      <a:lvl1pPr marL="190500" indent="-190500" algn="l" rtl="0" eaLnBrk="0" fontAlgn="base" hangingPunct="0">
        <a:spcBef>
          <a:spcPct val="60000"/>
        </a:spcBef>
        <a:spcAft>
          <a:spcPct val="0"/>
        </a:spcAft>
        <a:buClr>
          <a:schemeClr val="accent1"/>
        </a:buClr>
        <a:buFont typeface="Wingdings" panose="05000000000000000000" pitchFamily="2" charset="2"/>
        <a:buChar char="§"/>
        <a:defRPr sz="2000" b="1">
          <a:solidFill>
            <a:schemeClr val="tx1"/>
          </a:solidFill>
          <a:latin typeface="+mn-lt"/>
          <a:ea typeface="+mn-ea"/>
          <a:cs typeface="ＭＳ Ｐゴシック" charset="0"/>
        </a:defRPr>
      </a:lvl1pPr>
      <a:lvl2pPr marL="381000" indent="-188913" algn="l" rtl="0" eaLnBrk="0" fontAlgn="base" hangingPunct="0">
        <a:spcBef>
          <a:spcPct val="30000"/>
        </a:spcBef>
        <a:spcAft>
          <a:spcPct val="0"/>
        </a:spcAft>
        <a:buClr>
          <a:schemeClr val="accent1"/>
        </a:buClr>
        <a:buFont typeface="Wingdings" panose="05000000000000000000" pitchFamily="2" charset="2"/>
        <a:buChar char="§"/>
        <a:defRPr>
          <a:solidFill>
            <a:schemeClr val="tx1"/>
          </a:solidFill>
          <a:latin typeface="+mn-lt"/>
          <a:ea typeface="+mn-ea"/>
        </a:defRPr>
      </a:lvl2pPr>
      <a:lvl3pPr marL="561975" indent="-179388" algn="l" rtl="0" eaLnBrk="0" fontAlgn="base" hangingPunct="0">
        <a:spcBef>
          <a:spcPct val="30000"/>
        </a:spcBef>
        <a:spcAft>
          <a:spcPct val="0"/>
        </a:spcAft>
        <a:buClr>
          <a:schemeClr val="accent1"/>
        </a:buClr>
        <a:buFont typeface="Wingdings" panose="05000000000000000000" pitchFamily="2" charset="2"/>
        <a:buChar char="§"/>
        <a:defRPr sz="1600">
          <a:solidFill>
            <a:schemeClr val="tx1"/>
          </a:solidFill>
          <a:latin typeface="+mn-lt"/>
          <a:ea typeface="+mn-ea"/>
        </a:defRPr>
      </a:lvl3pPr>
      <a:lvl4pPr marL="768350" indent="-204788" algn="l" rtl="0" eaLnBrk="0" fontAlgn="base" hangingPunct="0">
        <a:spcBef>
          <a:spcPct val="30000"/>
        </a:spcBef>
        <a:spcAft>
          <a:spcPct val="0"/>
        </a:spcAft>
        <a:buClr>
          <a:schemeClr val="accent1"/>
        </a:buClr>
        <a:buFont typeface="Wingdings" panose="05000000000000000000" pitchFamily="2" charset="2"/>
        <a:buChar char="§"/>
        <a:defRPr sz="1600">
          <a:solidFill>
            <a:schemeClr val="tx1"/>
          </a:solidFill>
          <a:latin typeface="+mn-lt"/>
          <a:ea typeface="+mn-ea"/>
        </a:defRPr>
      </a:lvl4pPr>
      <a:lvl5pPr marL="1050925" indent="-168275" algn="l" rtl="0" eaLnBrk="0" fontAlgn="base" hangingPunct="0">
        <a:spcBef>
          <a:spcPct val="40000"/>
        </a:spcBef>
        <a:spcAft>
          <a:spcPct val="0"/>
        </a:spcAft>
        <a:buClr>
          <a:schemeClr val="accent1"/>
        </a:buClr>
        <a:buFont typeface="Wingdings" panose="05000000000000000000" pitchFamily="2" charset="2"/>
        <a:buChar char="»"/>
        <a:defRPr sz="2000">
          <a:solidFill>
            <a:schemeClr val="tx1"/>
          </a:solidFill>
          <a:latin typeface="+mn-lt"/>
          <a:ea typeface="+mn-ea"/>
        </a:defRPr>
      </a:lvl5pPr>
      <a:lvl6pPr marL="15081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6pPr>
      <a:lvl7pPr marL="19653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7pPr>
      <a:lvl8pPr marL="24225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8pPr>
      <a:lvl9pPr marL="28797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40.xml><?xml version="1.0" encoding="utf-8"?>
<p:sldMaster xmlns:a="http://schemas.openxmlformats.org/drawingml/2006/main" xmlns:r="http://schemas.openxmlformats.org/officeDocument/2006/relationships" xmlns:p="http://schemas.openxmlformats.org/presentationml/2006/main">
  <p:cSld>
    <p:bg>
      <p:bgPr>
        <a:solidFill>
          <a:schemeClr val="bg1">
            <a:alpha val="0"/>
          </a:schemeClr>
        </a:solidFill>
        <a:effectLst/>
      </p:bgPr>
    </p:bg>
    <p:spTree>
      <p:nvGrpSpPr>
        <p:cNvPr id="1" name=""/>
        <p:cNvGrpSpPr/>
        <p:nvPr/>
      </p:nvGrpSpPr>
      <p:grpSpPr>
        <a:xfrm>
          <a:off x="0" y="0"/>
          <a:ext cx="0" cy="0"/>
          <a:chOff x="0" y="0"/>
          <a:chExt cx="0" cy="0"/>
        </a:xfrm>
      </p:grpSpPr>
      <p:sp>
        <p:nvSpPr>
          <p:cNvPr id="9" name="Segnaposto numero diapositiva 8"/>
          <p:cNvSpPr>
            <a:spLocks noGrp="1"/>
          </p:cNvSpPr>
          <p:nvPr>
            <p:ph type="sldNum" sz="quarter" idx="4"/>
          </p:nvPr>
        </p:nvSpPr>
        <p:spPr>
          <a:xfrm>
            <a:off x="161925" y="6356350"/>
            <a:ext cx="685800" cy="365125"/>
          </a:xfrm>
          <a:prstGeom prst="rect">
            <a:avLst/>
          </a:prstGeom>
        </p:spPr>
        <p:txBody>
          <a:bodyPr vert="horz" wrap="square" lIns="91440" tIns="45720" rIns="91440" bIns="45720" numCol="1" anchor="ctr" anchorCtr="0" compatLnSpc="1">
            <a:prstTxWarp prst="textNoShape">
              <a:avLst/>
            </a:prstTxWarp>
          </a:bodyPr>
          <a:lstStyle>
            <a:lvl1pPr algn="r" defTabSz="457200" eaLnBrk="1" hangingPunct="1">
              <a:defRPr sz="1200">
                <a:solidFill>
                  <a:srgbClr val="898989"/>
                </a:solidFill>
                <a:latin typeface="Calibri" panose="020F0502020204030204" pitchFamily="34" charset="0"/>
                <a:cs typeface="Arial" panose="020B0604020202020204" pitchFamily="34" charset="0"/>
              </a:defRPr>
            </a:lvl1pPr>
          </a:lstStyle>
          <a:p>
            <a:pPr fontAlgn="base">
              <a:spcBef>
                <a:spcPct val="0"/>
              </a:spcBef>
              <a:spcAft>
                <a:spcPct val="0"/>
              </a:spcAft>
              <a:defRPr/>
            </a:pPr>
            <a:r>
              <a:rPr lang="it-IT" altLang="it-IT">
                <a:ea typeface="ＭＳ Ｐゴシック" panose="020B0600070205080204" pitchFamily="34" charset="-128"/>
              </a:rPr>
              <a:t>Pag. </a:t>
            </a:r>
            <a:fld id="{60396282-BE0D-4439-B74B-966A7EFFBEB6}" type="slidenum">
              <a:rPr lang="it-IT" altLang="it-IT">
                <a:ea typeface="ＭＳ Ｐゴシック" panose="020B0600070205080204" pitchFamily="34" charset="-128"/>
              </a:rPr>
              <a:pPr fontAlgn="base">
                <a:spcBef>
                  <a:spcPct val="0"/>
                </a:spcBef>
                <a:spcAft>
                  <a:spcPct val="0"/>
                </a:spcAft>
                <a:defRPr/>
              </a:pPr>
              <a:t>‹N›</a:t>
            </a:fld>
            <a:endParaRPr lang="it-IT" altLang="it-IT">
              <a:ea typeface="ＭＳ Ｐゴシック" panose="020B0600070205080204" pitchFamily="34" charset="-128"/>
            </a:endParaRPr>
          </a:p>
        </p:txBody>
      </p:sp>
    </p:spTree>
    <p:extLst>
      <p:ext uri="{BB962C8B-B14F-4D97-AF65-F5344CB8AC3E}">
        <p14:creationId xmlns:p14="http://schemas.microsoft.com/office/powerpoint/2010/main" val="3642581951"/>
      </p:ext>
    </p:extLst>
  </p:cSld>
  <p:clrMap bg1="lt1" tx1="dk1" bg2="lt2" tx2="dk2" accent1="accent1" accent2="accent2" accent3="accent3" accent4="accent4" accent5="accent5" accent6="accent6" hlink="hlink" folHlink="folHlink"/>
  <p:sldLayoutIdLst>
    <p:sldLayoutId id="2147483776" r:id="rId1"/>
  </p:sldLayoutIdLst>
  <p:transition spd="slow">
    <p:pull dir="d"/>
  </p:transition>
  <p:hf hdr="0" ftr="0" dt="0"/>
  <p:txStyles>
    <p:titleStyle>
      <a:lvl1pPr algn="ctr" defTabSz="457200" rtl="0" eaLnBrk="0" fontAlgn="base" hangingPunct="0">
        <a:spcBef>
          <a:spcPct val="0"/>
        </a:spcBef>
        <a:spcAft>
          <a:spcPct val="0"/>
        </a:spcAft>
        <a:defRPr sz="4400" kern="1200">
          <a:solidFill>
            <a:schemeClr val="tx1"/>
          </a:solidFill>
          <a:latin typeface="+mj-lt"/>
          <a:ea typeface="+mj-ea"/>
          <a:cs typeface="+mj-cs"/>
        </a:defRPr>
      </a:lvl1pPr>
      <a:lvl2pPr algn="ctr" defTabSz="457200" rtl="0" eaLnBrk="0" fontAlgn="base" hangingPunct="0">
        <a:spcBef>
          <a:spcPct val="0"/>
        </a:spcBef>
        <a:spcAft>
          <a:spcPct val="0"/>
        </a:spcAft>
        <a:defRPr sz="4400">
          <a:solidFill>
            <a:schemeClr val="tx1"/>
          </a:solidFill>
          <a:latin typeface="Calibri" pitchFamily="34" charset="0"/>
        </a:defRPr>
      </a:lvl2pPr>
      <a:lvl3pPr algn="ctr" defTabSz="457200" rtl="0" eaLnBrk="0" fontAlgn="base" hangingPunct="0">
        <a:spcBef>
          <a:spcPct val="0"/>
        </a:spcBef>
        <a:spcAft>
          <a:spcPct val="0"/>
        </a:spcAft>
        <a:defRPr sz="4400">
          <a:solidFill>
            <a:schemeClr val="tx1"/>
          </a:solidFill>
          <a:latin typeface="Calibri" pitchFamily="34" charset="0"/>
        </a:defRPr>
      </a:lvl3pPr>
      <a:lvl4pPr algn="ctr" defTabSz="457200" rtl="0" eaLnBrk="0" fontAlgn="base" hangingPunct="0">
        <a:spcBef>
          <a:spcPct val="0"/>
        </a:spcBef>
        <a:spcAft>
          <a:spcPct val="0"/>
        </a:spcAft>
        <a:defRPr sz="4400">
          <a:solidFill>
            <a:schemeClr val="tx1"/>
          </a:solidFill>
          <a:latin typeface="Calibri" pitchFamily="34" charset="0"/>
        </a:defRPr>
      </a:lvl4pPr>
      <a:lvl5pPr algn="ctr" defTabSz="457200" rtl="0" eaLnBrk="0" fontAlgn="base" hangingPunct="0">
        <a:spcBef>
          <a:spcPct val="0"/>
        </a:spcBef>
        <a:spcAft>
          <a:spcPct val="0"/>
        </a:spcAft>
        <a:defRPr sz="4400">
          <a:solidFill>
            <a:schemeClr val="tx1"/>
          </a:solidFill>
          <a:latin typeface="Calibri" pitchFamily="34" charset="0"/>
        </a:defRPr>
      </a:lvl5pPr>
      <a:lvl6pPr marL="457200" algn="ctr" defTabSz="457200" rtl="0" fontAlgn="base">
        <a:spcBef>
          <a:spcPct val="0"/>
        </a:spcBef>
        <a:spcAft>
          <a:spcPct val="0"/>
        </a:spcAft>
        <a:defRPr sz="4400">
          <a:solidFill>
            <a:schemeClr val="tx1"/>
          </a:solidFill>
          <a:latin typeface="Calibri" pitchFamily="34" charset="0"/>
        </a:defRPr>
      </a:lvl6pPr>
      <a:lvl7pPr marL="914400" algn="ctr" defTabSz="457200" rtl="0" fontAlgn="base">
        <a:spcBef>
          <a:spcPct val="0"/>
        </a:spcBef>
        <a:spcAft>
          <a:spcPct val="0"/>
        </a:spcAft>
        <a:defRPr sz="4400">
          <a:solidFill>
            <a:schemeClr val="tx1"/>
          </a:solidFill>
          <a:latin typeface="Calibri" pitchFamily="34" charset="0"/>
        </a:defRPr>
      </a:lvl7pPr>
      <a:lvl8pPr marL="1371600" algn="ctr" defTabSz="457200" rtl="0" fontAlgn="base">
        <a:spcBef>
          <a:spcPct val="0"/>
        </a:spcBef>
        <a:spcAft>
          <a:spcPct val="0"/>
        </a:spcAft>
        <a:defRPr sz="4400">
          <a:solidFill>
            <a:schemeClr val="tx1"/>
          </a:solidFill>
          <a:latin typeface="Calibri" pitchFamily="34" charset="0"/>
        </a:defRPr>
      </a:lvl8pPr>
      <a:lvl9pPr marL="1828800" algn="ctr" defTabSz="457200" rtl="0" fontAlgn="base">
        <a:spcBef>
          <a:spcPct val="0"/>
        </a:spcBef>
        <a:spcAft>
          <a:spcPct val="0"/>
        </a:spcAft>
        <a:defRPr sz="4400">
          <a:solidFill>
            <a:schemeClr val="tx1"/>
          </a:solidFill>
          <a:latin typeface="Calibri" pitchFamily="34" charset="0"/>
        </a:defRPr>
      </a:lvl9pPr>
    </p:titleStyle>
    <p:bodyStyle>
      <a:lvl1pPr marL="342900" indent="-342900" algn="l" defTabSz="457200"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defTabSz="457200"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defTabSz="457200"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4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2770" name="Segnaposto titolo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it-IT" altLang="it-IT" smtClean="0"/>
              <a:t>Fare clic per modificare lo stile del titolo</a:t>
            </a:r>
          </a:p>
        </p:txBody>
      </p:sp>
      <p:sp>
        <p:nvSpPr>
          <p:cNvPr id="32771" name="Segnaposto testo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it-IT" altLang="it-IT" smtClean="0"/>
              <a:t>Fare clic per modificare stili del testo dello schema</a:t>
            </a:r>
          </a:p>
          <a:p>
            <a:pPr lvl="1"/>
            <a:r>
              <a:rPr lang="it-IT" altLang="it-IT" smtClean="0"/>
              <a:t>Secondo livello</a:t>
            </a:r>
          </a:p>
          <a:p>
            <a:pPr lvl="2"/>
            <a:r>
              <a:rPr lang="it-IT" altLang="it-IT" smtClean="0"/>
              <a:t>Terzo livello</a:t>
            </a:r>
          </a:p>
          <a:p>
            <a:pPr lvl="3"/>
            <a:r>
              <a:rPr lang="it-IT" altLang="it-IT" smtClean="0"/>
              <a:t>Quarto livello</a:t>
            </a:r>
          </a:p>
          <a:p>
            <a:pPr lvl="4"/>
            <a:r>
              <a:rPr lang="it-IT" altLang="it-IT" smtClean="0"/>
              <a:t>Quinto livello</a:t>
            </a:r>
          </a:p>
        </p:txBody>
      </p:sp>
      <p:sp>
        <p:nvSpPr>
          <p:cNvPr id="4" name="Segnaposto data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eaLnBrk="1" fontAlgn="auto" hangingPunct="1">
              <a:spcBef>
                <a:spcPts val="0"/>
              </a:spcBef>
              <a:spcAft>
                <a:spcPts val="0"/>
              </a:spcAft>
              <a:defRPr sz="1200">
                <a:solidFill>
                  <a:prstClr val="black">
                    <a:tint val="75000"/>
                  </a:prstClr>
                </a:solidFill>
                <a:latin typeface="Calibri"/>
                <a:ea typeface="+mn-ea"/>
              </a:defRPr>
            </a:lvl1pPr>
          </a:lstStyle>
          <a:p>
            <a:pPr>
              <a:defRPr/>
            </a:pPr>
            <a:fld id="{A47F0ADC-21E3-4C65-8619-FA811215246A}" type="datetimeFigureOut">
              <a:rPr lang="it-IT"/>
              <a:pPr>
                <a:defRPr/>
              </a:pPr>
              <a:t>03/04/2022</a:t>
            </a:fld>
            <a:endParaRPr lang="it-IT"/>
          </a:p>
        </p:txBody>
      </p:sp>
      <p:sp>
        <p:nvSpPr>
          <p:cNvPr id="5" name="Segnaposto piè di pagina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eaLnBrk="1" fontAlgn="auto" hangingPunct="1">
              <a:spcBef>
                <a:spcPts val="0"/>
              </a:spcBef>
              <a:spcAft>
                <a:spcPts val="0"/>
              </a:spcAft>
              <a:defRPr sz="1200">
                <a:solidFill>
                  <a:prstClr val="black">
                    <a:tint val="75000"/>
                  </a:prstClr>
                </a:solidFill>
                <a:latin typeface="Calibri"/>
                <a:ea typeface="+mn-ea"/>
              </a:defRPr>
            </a:lvl1pPr>
          </a:lstStyle>
          <a:p>
            <a:pPr>
              <a:defRPr/>
            </a:pPr>
            <a:endParaRPr lang="it-IT"/>
          </a:p>
        </p:txBody>
      </p:sp>
      <p:sp>
        <p:nvSpPr>
          <p:cNvPr id="6" name="Segnaposto numero diapositiva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200">
                <a:solidFill>
                  <a:srgbClr val="898989"/>
                </a:solidFill>
                <a:latin typeface="Calibri" panose="020F0502020204030204" pitchFamily="34" charset="0"/>
              </a:defRPr>
            </a:lvl1pPr>
          </a:lstStyle>
          <a:p>
            <a:pPr fontAlgn="base">
              <a:spcBef>
                <a:spcPct val="0"/>
              </a:spcBef>
              <a:spcAft>
                <a:spcPct val="0"/>
              </a:spcAft>
              <a:defRPr/>
            </a:pPr>
            <a:fld id="{5BD79A3F-9E45-4980-B34D-6FE6A7A75326}" type="slidenum">
              <a:rPr lang="it-IT" altLang="it-IT">
                <a:ea typeface="ＭＳ Ｐゴシック" panose="020B0600070205080204" pitchFamily="34" charset="-128"/>
              </a:rPr>
              <a:pPr fontAlgn="base">
                <a:spcBef>
                  <a:spcPct val="0"/>
                </a:spcBef>
                <a:spcAft>
                  <a:spcPct val="0"/>
                </a:spcAft>
                <a:defRPr/>
              </a:pPr>
              <a:t>‹N›</a:t>
            </a:fld>
            <a:endParaRPr lang="it-IT" altLang="it-IT">
              <a:ea typeface="ＭＳ Ｐゴシック" panose="020B0600070205080204" pitchFamily="34" charset="-128"/>
            </a:endParaRPr>
          </a:p>
        </p:txBody>
      </p:sp>
    </p:spTree>
    <p:extLst>
      <p:ext uri="{BB962C8B-B14F-4D97-AF65-F5344CB8AC3E}">
        <p14:creationId xmlns:p14="http://schemas.microsoft.com/office/powerpoint/2010/main" val="2811473889"/>
      </p:ext>
    </p:extLst>
  </p:cSld>
  <p:clrMap bg1="lt1" tx1="dk1" bg2="lt2" tx2="dk2" accent1="accent1" accent2="accent2" accent3="accent3" accent4="accent4" accent5="accent5" accent6="accent6" hlink="hlink" folHlink="folHlink"/>
  <p:sldLayoutIdLst>
    <p:sldLayoutId id="2147483778" r:id="rId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2.xml><?xml version="1.0" encoding="utf-8"?>
<p:sldMaster xmlns:a="http://schemas.openxmlformats.org/drawingml/2006/main" xmlns:r="http://schemas.openxmlformats.org/officeDocument/2006/relationships" xmlns:p="http://schemas.openxmlformats.org/presentationml/2006/main" preserve="1">
  <p:cSld>
    <p:bg bwMode="gray">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1026" name="Rectangle 5"/>
          <p:cNvSpPr>
            <a:spLocks noChangeArrowheads="1"/>
          </p:cNvSpPr>
          <p:nvPr/>
        </p:nvSpPr>
        <p:spPr bwMode="gray">
          <a:xfrm>
            <a:off x="2162175" y="6408738"/>
            <a:ext cx="478472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942" tIns="45472" rIns="90942" bIns="45472"/>
          <a:lstStyle>
            <a:lvl1pPr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algn="ctr" eaLnBrk="1" fontAlgn="base" hangingPunct="1">
              <a:spcBef>
                <a:spcPct val="0"/>
              </a:spcBef>
              <a:spcAft>
                <a:spcPct val="0"/>
              </a:spcAft>
              <a:defRPr/>
            </a:pPr>
            <a:endParaRPr lang="it-IT" altLang="it-IT" sz="1000" smtClean="0">
              <a:solidFill>
                <a:srgbClr val="000000"/>
              </a:solidFill>
              <a:cs typeface="Arial" panose="020B0604020202020204" pitchFamily="34" charset="0"/>
            </a:endParaRPr>
          </a:p>
        </p:txBody>
      </p:sp>
      <p:sp>
        <p:nvSpPr>
          <p:cNvPr id="11269" name="Rectangle 10"/>
          <p:cNvSpPr>
            <a:spLocks noGrp="1" noChangeArrowheads="1"/>
          </p:cNvSpPr>
          <p:nvPr>
            <p:ph type="ftr" sz="quarter" idx="3"/>
          </p:nvPr>
        </p:nvSpPr>
        <p:spPr bwMode="gray">
          <a:xfrm>
            <a:off x="219075" y="6408738"/>
            <a:ext cx="1343025" cy="247650"/>
          </a:xfrm>
          <a:prstGeom prst="rect">
            <a:avLst/>
          </a:prstGeom>
          <a:noFill/>
          <a:ln>
            <a:noFill/>
          </a:ln>
          <a:extLst/>
        </p:spPr>
        <p:txBody>
          <a:bodyPr vert="horz" wrap="square" lIns="90942" tIns="45472" rIns="90942" bIns="45472" numCol="1" anchor="t" anchorCtr="0" compatLnSpc="1">
            <a:prstTxWarp prst="textNoShape">
              <a:avLst/>
            </a:prstTxWarp>
          </a:bodyPr>
          <a:lstStyle>
            <a:lvl1pPr eaLnBrk="1" hangingPunct="1">
              <a:defRPr sz="1000">
                <a:solidFill>
                  <a:srgbClr val="000000"/>
                </a:solidFill>
              </a:defRPr>
            </a:lvl1pPr>
          </a:lstStyle>
          <a:p>
            <a:pPr fontAlgn="base">
              <a:spcBef>
                <a:spcPct val="0"/>
              </a:spcBef>
              <a:spcAft>
                <a:spcPct val="0"/>
              </a:spcAft>
              <a:defRPr/>
            </a:pPr>
            <a:r>
              <a:rPr lang="de-DE" altLang="it-IT"/>
              <a:t>Page </a:t>
            </a:r>
            <a:r>
              <a:rPr lang="de-DE" altLang="it-IT">
                <a:sym typeface="Wingdings" panose="05000000000000000000" pitchFamily="2" charset="2"/>
              </a:rPr>
              <a:t></a:t>
            </a:r>
            <a:r>
              <a:rPr lang="de-DE" altLang="it-IT"/>
              <a:t> </a:t>
            </a:r>
            <a:fld id="{3DE6A4AA-56BD-4171-B0FA-43BA65512494}" type="slidenum">
              <a:rPr lang="de-DE" altLang="it-IT"/>
              <a:pPr fontAlgn="base">
                <a:spcBef>
                  <a:spcPct val="0"/>
                </a:spcBef>
                <a:spcAft>
                  <a:spcPct val="0"/>
                </a:spcAft>
                <a:defRPr/>
              </a:pPr>
              <a:t>‹N›</a:t>
            </a:fld>
            <a:endParaRPr lang="de-DE" altLang="it-IT"/>
          </a:p>
        </p:txBody>
      </p:sp>
      <p:sp>
        <p:nvSpPr>
          <p:cNvPr id="509956" name="Rectangle 12"/>
          <p:cNvSpPr>
            <a:spLocks noGrp="1" noChangeArrowheads="1"/>
          </p:cNvSpPr>
          <p:nvPr>
            <p:ph type="body" idx="1"/>
          </p:nvPr>
        </p:nvSpPr>
        <p:spPr bwMode="gray">
          <a:xfrm>
            <a:off x="314325" y="1614488"/>
            <a:ext cx="8524875" cy="439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472" rIns="0" bIns="45472" numCol="1" anchor="t" anchorCtr="0" compatLnSpc="1">
            <a:prstTxWarp prst="textNoShape">
              <a:avLst/>
            </a:prstTxWarp>
          </a:bodyPr>
          <a:lstStyle/>
          <a:p>
            <a:pPr lvl="0"/>
            <a:endParaRPr lang="de-DE" altLang="it-IT" smtClean="0"/>
          </a:p>
        </p:txBody>
      </p:sp>
      <p:sp>
        <p:nvSpPr>
          <p:cNvPr id="509957" name="Rectangle 7"/>
          <p:cNvSpPr>
            <a:spLocks noGrp="1" noChangeArrowheads="1"/>
          </p:cNvSpPr>
          <p:nvPr>
            <p:ph type="title"/>
          </p:nvPr>
        </p:nvSpPr>
        <p:spPr bwMode="gray">
          <a:xfrm>
            <a:off x="314325" y="300038"/>
            <a:ext cx="687387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472" rIns="0" bIns="45472" numCol="1" anchor="ctr" anchorCtr="0" compatLnSpc="1">
            <a:prstTxWarp prst="textNoShape">
              <a:avLst/>
            </a:prstTxWarp>
          </a:bodyPr>
          <a:lstStyle/>
          <a:p>
            <a:pPr lvl="0"/>
            <a:endParaRPr lang="de-DE" altLang="it-IT" smtClean="0"/>
          </a:p>
        </p:txBody>
      </p:sp>
    </p:spTree>
    <p:extLst>
      <p:ext uri="{BB962C8B-B14F-4D97-AF65-F5344CB8AC3E}">
        <p14:creationId xmlns:p14="http://schemas.microsoft.com/office/powerpoint/2010/main" val="2950826515"/>
      </p:ext>
    </p:extLst>
  </p:cSld>
  <p:clrMap bg1="lt1" tx1="dk1" bg2="lt2" tx2="dk2" accent1="accent1" accent2="accent2" accent3="accent3" accent4="accent4" accent5="accent5" accent6="accent6" hlink="hlink" folHlink="folHlink"/>
  <p:sldLayoutIdLst>
    <p:sldLayoutId id="2147483782" r:id="rId1"/>
  </p:sldLayoutIdLst>
  <p:transition spd="med">
    <p:fade/>
  </p:transition>
  <p:hf sldNum="0" hdr="0" dt="0"/>
  <p:txStyles>
    <p:titleStyle>
      <a:lvl1pPr algn="l" rtl="0" eaLnBrk="0" fontAlgn="base" hangingPunct="0">
        <a:lnSpc>
          <a:spcPct val="95000"/>
        </a:lnSpc>
        <a:spcBef>
          <a:spcPct val="0"/>
        </a:spcBef>
        <a:spcAft>
          <a:spcPct val="0"/>
        </a:spcAft>
        <a:defRPr sz="2200" b="1">
          <a:solidFill>
            <a:schemeClr val="tx1"/>
          </a:solidFill>
          <a:latin typeface="+mj-lt"/>
          <a:ea typeface="+mj-ea"/>
          <a:cs typeface="ＭＳ Ｐゴシック" charset="0"/>
        </a:defRPr>
      </a:lvl1pPr>
      <a:lvl2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2pPr>
      <a:lvl3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3pPr>
      <a:lvl4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4pPr>
      <a:lvl5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5pPr>
      <a:lvl6pPr marL="454729"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6pPr>
      <a:lvl7pPr marL="909489"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7pPr>
      <a:lvl8pPr marL="136425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8pPr>
      <a:lvl9pPr marL="1819001"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9pPr>
    </p:titleStyle>
    <p:bodyStyle>
      <a:lvl1pPr marL="188913" indent="-188913" algn="l" rtl="0" eaLnBrk="0" fontAlgn="base" hangingPunct="0">
        <a:spcBef>
          <a:spcPct val="60000"/>
        </a:spcBef>
        <a:spcAft>
          <a:spcPct val="0"/>
        </a:spcAft>
        <a:buClr>
          <a:schemeClr val="accent1"/>
        </a:buClr>
        <a:buFont typeface="Wingdings" panose="05000000000000000000" pitchFamily="2" charset="2"/>
        <a:buChar char="§"/>
        <a:defRPr sz="2000" b="1">
          <a:solidFill>
            <a:schemeClr val="tx1"/>
          </a:solidFill>
          <a:latin typeface="+mn-lt"/>
          <a:ea typeface="+mn-ea"/>
          <a:cs typeface="ＭＳ Ｐゴシック" charset="0"/>
        </a:defRPr>
      </a:lvl1pPr>
      <a:lvl2pPr marL="377825" indent="-187325" algn="l" rtl="0" eaLnBrk="0" fontAlgn="base" hangingPunct="0">
        <a:spcBef>
          <a:spcPct val="30000"/>
        </a:spcBef>
        <a:spcAft>
          <a:spcPct val="0"/>
        </a:spcAft>
        <a:buClr>
          <a:schemeClr val="accent1"/>
        </a:buClr>
        <a:buFont typeface="Wingdings" panose="05000000000000000000" pitchFamily="2" charset="2"/>
        <a:buChar char="§"/>
        <a:defRPr>
          <a:solidFill>
            <a:schemeClr val="tx1"/>
          </a:solidFill>
          <a:latin typeface="+mn-lt"/>
          <a:ea typeface="+mn-ea"/>
        </a:defRPr>
      </a:lvl2pPr>
      <a:lvl3pPr marL="558800" indent="-177800" algn="l" rtl="0" eaLnBrk="0" fontAlgn="base" hangingPunct="0">
        <a:spcBef>
          <a:spcPct val="30000"/>
        </a:spcBef>
        <a:spcAft>
          <a:spcPct val="0"/>
        </a:spcAft>
        <a:buClr>
          <a:schemeClr val="accent1"/>
        </a:buClr>
        <a:buFont typeface="Wingdings" panose="05000000000000000000" pitchFamily="2" charset="2"/>
        <a:buChar char="§"/>
        <a:defRPr sz="1600">
          <a:solidFill>
            <a:schemeClr val="tx1"/>
          </a:solidFill>
          <a:latin typeface="+mn-lt"/>
          <a:ea typeface="+mn-ea"/>
        </a:defRPr>
      </a:lvl3pPr>
      <a:lvl4pPr marL="763588" indent="-203200" algn="l" rtl="0" eaLnBrk="0" fontAlgn="base" hangingPunct="0">
        <a:spcBef>
          <a:spcPct val="30000"/>
        </a:spcBef>
        <a:spcAft>
          <a:spcPct val="0"/>
        </a:spcAft>
        <a:buClr>
          <a:schemeClr val="accent1"/>
        </a:buClr>
        <a:buFont typeface="Wingdings" panose="05000000000000000000" pitchFamily="2" charset="2"/>
        <a:buChar char="§"/>
        <a:defRPr sz="1600">
          <a:solidFill>
            <a:schemeClr val="tx1"/>
          </a:solidFill>
          <a:latin typeface="+mn-lt"/>
          <a:ea typeface="+mn-ea"/>
        </a:defRPr>
      </a:lvl4pPr>
      <a:lvl5pPr marL="1044575" indent="-166688" algn="l" rtl="0" eaLnBrk="0" fontAlgn="base" hangingPunct="0">
        <a:spcBef>
          <a:spcPct val="40000"/>
        </a:spcBef>
        <a:spcAft>
          <a:spcPct val="0"/>
        </a:spcAft>
        <a:buClr>
          <a:schemeClr val="accent1"/>
        </a:buClr>
        <a:buFont typeface="Wingdings" panose="05000000000000000000" pitchFamily="2" charset="2"/>
        <a:buChar char="»"/>
        <a:defRPr sz="2000">
          <a:solidFill>
            <a:schemeClr val="tx1"/>
          </a:solidFill>
          <a:latin typeface="+mn-lt"/>
          <a:ea typeface="+mn-ea"/>
        </a:defRPr>
      </a:lvl5pPr>
      <a:lvl6pPr marL="1500041" indent="-167367"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6pPr>
      <a:lvl7pPr marL="1954800" indent="-167367"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7pPr>
      <a:lvl8pPr marL="2409555" indent="-167367"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8pPr>
      <a:lvl9pPr marL="2864292" indent="-167367"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9pPr>
    </p:bodyStyle>
    <p:otherStyle>
      <a:defPPr>
        <a:defRPr lang="it-IT"/>
      </a:defPPr>
      <a:lvl1pPr marL="0" algn="l" defTabSz="454729" rtl="0" eaLnBrk="1" latinLnBrk="0" hangingPunct="1">
        <a:defRPr sz="1800" kern="1200">
          <a:solidFill>
            <a:schemeClr val="tx1"/>
          </a:solidFill>
          <a:latin typeface="+mn-lt"/>
          <a:ea typeface="+mn-ea"/>
          <a:cs typeface="+mn-cs"/>
        </a:defRPr>
      </a:lvl1pPr>
      <a:lvl2pPr marL="454729" algn="l" defTabSz="454729" rtl="0" eaLnBrk="1" latinLnBrk="0" hangingPunct="1">
        <a:defRPr sz="1800" kern="1200">
          <a:solidFill>
            <a:schemeClr val="tx1"/>
          </a:solidFill>
          <a:latin typeface="+mn-lt"/>
          <a:ea typeface="+mn-ea"/>
          <a:cs typeface="+mn-cs"/>
        </a:defRPr>
      </a:lvl2pPr>
      <a:lvl3pPr marL="909489" algn="l" defTabSz="454729" rtl="0" eaLnBrk="1" latinLnBrk="0" hangingPunct="1">
        <a:defRPr sz="1800" kern="1200">
          <a:solidFill>
            <a:schemeClr val="tx1"/>
          </a:solidFill>
          <a:latin typeface="+mn-lt"/>
          <a:ea typeface="+mn-ea"/>
          <a:cs typeface="+mn-cs"/>
        </a:defRPr>
      </a:lvl3pPr>
      <a:lvl4pPr marL="1364250" algn="l" defTabSz="454729" rtl="0" eaLnBrk="1" latinLnBrk="0" hangingPunct="1">
        <a:defRPr sz="1800" kern="1200">
          <a:solidFill>
            <a:schemeClr val="tx1"/>
          </a:solidFill>
          <a:latin typeface="+mn-lt"/>
          <a:ea typeface="+mn-ea"/>
          <a:cs typeface="+mn-cs"/>
        </a:defRPr>
      </a:lvl4pPr>
      <a:lvl5pPr marL="1819001" algn="l" defTabSz="454729" rtl="0" eaLnBrk="1" latinLnBrk="0" hangingPunct="1">
        <a:defRPr sz="1800" kern="1200">
          <a:solidFill>
            <a:schemeClr val="tx1"/>
          </a:solidFill>
          <a:latin typeface="+mn-lt"/>
          <a:ea typeface="+mn-ea"/>
          <a:cs typeface="+mn-cs"/>
        </a:defRPr>
      </a:lvl5pPr>
      <a:lvl6pPr marL="2273771" algn="l" defTabSz="454729" rtl="0" eaLnBrk="1" latinLnBrk="0" hangingPunct="1">
        <a:defRPr sz="1800" kern="1200">
          <a:solidFill>
            <a:schemeClr val="tx1"/>
          </a:solidFill>
          <a:latin typeface="+mn-lt"/>
          <a:ea typeface="+mn-ea"/>
          <a:cs typeface="+mn-cs"/>
        </a:defRPr>
      </a:lvl6pPr>
      <a:lvl7pPr marL="2728500" algn="l" defTabSz="454729" rtl="0" eaLnBrk="1" latinLnBrk="0" hangingPunct="1">
        <a:defRPr sz="1800" kern="1200">
          <a:solidFill>
            <a:schemeClr val="tx1"/>
          </a:solidFill>
          <a:latin typeface="+mn-lt"/>
          <a:ea typeface="+mn-ea"/>
          <a:cs typeface="+mn-cs"/>
        </a:defRPr>
      </a:lvl7pPr>
      <a:lvl8pPr marL="3183249" algn="l" defTabSz="454729" rtl="0" eaLnBrk="1" latinLnBrk="0" hangingPunct="1">
        <a:defRPr sz="1800" kern="1200">
          <a:solidFill>
            <a:schemeClr val="tx1"/>
          </a:solidFill>
          <a:latin typeface="+mn-lt"/>
          <a:ea typeface="+mn-ea"/>
          <a:cs typeface="+mn-cs"/>
        </a:defRPr>
      </a:lvl8pPr>
      <a:lvl9pPr marL="3637982" algn="l" defTabSz="454729" rtl="0" eaLnBrk="1" latinLnBrk="0" hangingPunct="1">
        <a:defRPr sz="1800" kern="1200">
          <a:solidFill>
            <a:schemeClr val="tx1"/>
          </a:solidFill>
          <a:latin typeface="+mn-lt"/>
          <a:ea typeface="+mn-ea"/>
          <a:cs typeface="+mn-cs"/>
        </a:defRPr>
      </a:lvl9pPr>
    </p:otherStyle>
  </p:txStyles>
</p:sldMaster>
</file>

<file path=ppt/slideMasters/slideMaster43.xml><?xml version="1.0" encoding="utf-8"?>
<p:sldMaster xmlns:a="http://schemas.openxmlformats.org/drawingml/2006/main" xmlns:r="http://schemas.openxmlformats.org/officeDocument/2006/relationships" xmlns:p="http://schemas.openxmlformats.org/presentationml/2006/main" preserve="1">
  <p:cSld>
    <p:bg bwMode="gray">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162818" name="Rectangle 5"/>
          <p:cNvSpPr>
            <a:spLocks noChangeArrowheads="1"/>
          </p:cNvSpPr>
          <p:nvPr/>
        </p:nvSpPr>
        <p:spPr bwMode="gray">
          <a:xfrm>
            <a:off x="2162175" y="6408738"/>
            <a:ext cx="478472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942" tIns="45472" rIns="90942" bIns="45472"/>
          <a:lstStyle>
            <a:lvl1pPr eaLnBrk="0" hangingPunct="0">
              <a:defRPr sz="1200" b="1">
                <a:solidFill>
                  <a:schemeClr val="bg2"/>
                </a:solidFill>
                <a:latin typeface="Trebuchet MS" pitchFamily="34" charset="0"/>
                <a:ea typeface="ＭＳ Ｐゴシック" pitchFamily="34" charset="-128"/>
              </a:defRPr>
            </a:lvl1pPr>
            <a:lvl2pPr marL="742950" indent="-285750" eaLnBrk="0" hangingPunct="0">
              <a:defRPr sz="1200" b="1">
                <a:solidFill>
                  <a:schemeClr val="bg2"/>
                </a:solidFill>
                <a:latin typeface="Trebuchet MS" pitchFamily="34" charset="0"/>
                <a:ea typeface="ＭＳ Ｐゴシック" pitchFamily="34" charset="-128"/>
              </a:defRPr>
            </a:lvl2pPr>
            <a:lvl3pPr marL="1143000" indent="-228600" eaLnBrk="0" hangingPunct="0">
              <a:defRPr sz="1200" b="1">
                <a:solidFill>
                  <a:schemeClr val="bg2"/>
                </a:solidFill>
                <a:latin typeface="Trebuchet MS" pitchFamily="34" charset="0"/>
                <a:ea typeface="ＭＳ Ｐゴシック" pitchFamily="34" charset="-128"/>
              </a:defRPr>
            </a:lvl3pPr>
            <a:lvl4pPr marL="1600200" indent="-228600" eaLnBrk="0" hangingPunct="0">
              <a:defRPr sz="1200" b="1">
                <a:solidFill>
                  <a:schemeClr val="bg2"/>
                </a:solidFill>
                <a:latin typeface="Trebuchet MS" pitchFamily="34" charset="0"/>
                <a:ea typeface="ＭＳ Ｐゴシック" pitchFamily="34" charset="-128"/>
              </a:defRPr>
            </a:lvl4pPr>
            <a:lvl5pPr marL="2057400" indent="-228600" eaLnBrk="0" hangingPunct="0">
              <a:defRPr sz="1200" b="1">
                <a:solidFill>
                  <a:schemeClr val="bg2"/>
                </a:solidFill>
                <a:latin typeface="Trebuchet MS" pitchFamily="34" charset="0"/>
                <a:ea typeface="ＭＳ Ｐゴシック" pitchFamily="34" charset="-128"/>
              </a:defRPr>
            </a:lvl5pPr>
            <a:lvl6pPr marL="2514600" indent="-228600" eaLnBrk="0" fontAlgn="base" hangingPunct="0">
              <a:spcBef>
                <a:spcPct val="0"/>
              </a:spcBef>
              <a:spcAft>
                <a:spcPct val="0"/>
              </a:spcAft>
              <a:defRPr sz="1200" b="1">
                <a:solidFill>
                  <a:schemeClr val="bg2"/>
                </a:solidFill>
                <a:latin typeface="Trebuchet MS" pitchFamily="34" charset="0"/>
                <a:ea typeface="ＭＳ Ｐゴシック" pitchFamily="34" charset="-128"/>
              </a:defRPr>
            </a:lvl6pPr>
            <a:lvl7pPr marL="2971800" indent="-228600" eaLnBrk="0" fontAlgn="base" hangingPunct="0">
              <a:spcBef>
                <a:spcPct val="0"/>
              </a:spcBef>
              <a:spcAft>
                <a:spcPct val="0"/>
              </a:spcAft>
              <a:defRPr sz="1200" b="1">
                <a:solidFill>
                  <a:schemeClr val="bg2"/>
                </a:solidFill>
                <a:latin typeface="Trebuchet MS" pitchFamily="34" charset="0"/>
                <a:ea typeface="ＭＳ Ｐゴシック" pitchFamily="34" charset="-128"/>
              </a:defRPr>
            </a:lvl7pPr>
            <a:lvl8pPr marL="3429000" indent="-228600" eaLnBrk="0" fontAlgn="base" hangingPunct="0">
              <a:spcBef>
                <a:spcPct val="0"/>
              </a:spcBef>
              <a:spcAft>
                <a:spcPct val="0"/>
              </a:spcAft>
              <a:defRPr sz="1200" b="1">
                <a:solidFill>
                  <a:schemeClr val="bg2"/>
                </a:solidFill>
                <a:latin typeface="Trebuchet MS" pitchFamily="34" charset="0"/>
                <a:ea typeface="ＭＳ Ｐゴシック" pitchFamily="34" charset="-128"/>
              </a:defRPr>
            </a:lvl8pPr>
            <a:lvl9pPr marL="3886200" indent="-228600" eaLnBrk="0" fontAlgn="base" hangingPunct="0">
              <a:spcBef>
                <a:spcPct val="0"/>
              </a:spcBef>
              <a:spcAft>
                <a:spcPct val="0"/>
              </a:spcAft>
              <a:defRPr sz="1200" b="1">
                <a:solidFill>
                  <a:schemeClr val="bg2"/>
                </a:solidFill>
                <a:latin typeface="Trebuchet MS" pitchFamily="34" charset="0"/>
                <a:ea typeface="ＭＳ Ｐゴシック" pitchFamily="34" charset="-128"/>
              </a:defRPr>
            </a:lvl9pPr>
          </a:lstStyle>
          <a:p>
            <a:pPr algn="ctr" eaLnBrk="1" fontAlgn="base" hangingPunct="1">
              <a:spcBef>
                <a:spcPct val="0"/>
              </a:spcBef>
              <a:spcAft>
                <a:spcPct val="0"/>
              </a:spcAft>
              <a:defRPr/>
            </a:pPr>
            <a:endParaRPr lang="it-IT" altLang="it-IT" sz="1000" b="0" smtClean="0">
              <a:solidFill>
                <a:srgbClr val="000000"/>
              </a:solidFill>
              <a:latin typeface="Arial" pitchFamily="34" charset="0"/>
              <a:cs typeface="Arial" panose="020B0604020202020204" pitchFamily="34" charset="0"/>
            </a:endParaRPr>
          </a:p>
        </p:txBody>
      </p:sp>
      <p:sp>
        <p:nvSpPr>
          <p:cNvPr id="11269" name="Rectangle 10"/>
          <p:cNvSpPr>
            <a:spLocks noGrp="1" noChangeArrowheads="1"/>
          </p:cNvSpPr>
          <p:nvPr>
            <p:ph type="ftr" sz="quarter" idx="3"/>
          </p:nvPr>
        </p:nvSpPr>
        <p:spPr bwMode="gray">
          <a:xfrm>
            <a:off x="219075" y="6408738"/>
            <a:ext cx="1343025" cy="247650"/>
          </a:xfrm>
          <a:prstGeom prst="rect">
            <a:avLst/>
          </a:prstGeom>
          <a:noFill/>
          <a:ln>
            <a:noFill/>
          </a:ln>
          <a:extLst/>
        </p:spPr>
        <p:txBody>
          <a:bodyPr vert="horz" wrap="square" lIns="90942" tIns="45472" rIns="90942" bIns="45472" numCol="1" anchor="t" anchorCtr="0" compatLnSpc="1">
            <a:prstTxWarp prst="textNoShape">
              <a:avLst/>
            </a:prstTxWarp>
          </a:bodyPr>
          <a:lstStyle>
            <a:lvl1pPr eaLnBrk="1" hangingPunct="1">
              <a:defRPr sz="1000">
                <a:solidFill>
                  <a:srgbClr val="000000"/>
                </a:solidFill>
                <a:cs typeface="Arial" panose="020B0604020202020204" pitchFamily="34" charset="0"/>
              </a:defRPr>
            </a:lvl1pPr>
          </a:lstStyle>
          <a:p>
            <a:pPr fontAlgn="base">
              <a:spcBef>
                <a:spcPct val="0"/>
              </a:spcBef>
              <a:spcAft>
                <a:spcPct val="0"/>
              </a:spcAft>
              <a:defRPr/>
            </a:pPr>
            <a:r>
              <a:rPr lang="de-DE" altLang="it-IT"/>
              <a:t>Page </a:t>
            </a:r>
            <a:r>
              <a:rPr lang="de-DE" altLang="it-IT">
                <a:sym typeface="Wingdings" panose="05000000000000000000" pitchFamily="2" charset="2"/>
              </a:rPr>
              <a:t></a:t>
            </a:r>
            <a:r>
              <a:rPr lang="de-DE" altLang="it-IT"/>
              <a:t> </a:t>
            </a:r>
            <a:fld id="{80E2E11C-EAED-479B-A6C0-2BB2EDC9371D}" type="slidenum">
              <a:rPr lang="de-DE" altLang="it-IT"/>
              <a:pPr fontAlgn="base">
                <a:spcBef>
                  <a:spcPct val="0"/>
                </a:spcBef>
                <a:spcAft>
                  <a:spcPct val="0"/>
                </a:spcAft>
                <a:defRPr/>
              </a:pPr>
              <a:t>‹N›</a:t>
            </a:fld>
            <a:endParaRPr lang="de-DE" altLang="it-IT"/>
          </a:p>
        </p:txBody>
      </p:sp>
      <p:sp>
        <p:nvSpPr>
          <p:cNvPr id="462852" name="Rectangle 12"/>
          <p:cNvSpPr>
            <a:spLocks noGrp="1" noChangeArrowheads="1"/>
          </p:cNvSpPr>
          <p:nvPr>
            <p:ph type="body" idx="1"/>
          </p:nvPr>
        </p:nvSpPr>
        <p:spPr bwMode="gray">
          <a:xfrm>
            <a:off x="314325" y="1614488"/>
            <a:ext cx="8524875" cy="439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472" rIns="0" bIns="45472" numCol="1" anchor="t" anchorCtr="0" compatLnSpc="1">
            <a:prstTxWarp prst="textNoShape">
              <a:avLst/>
            </a:prstTxWarp>
          </a:bodyPr>
          <a:lstStyle/>
          <a:p>
            <a:pPr lvl="0"/>
            <a:endParaRPr lang="de-DE" altLang="it-IT" smtClean="0"/>
          </a:p>
        </p:txBody>
      </p:sp>
      <p:sp>
        <p:nvSpPr>
          <p:cNvPr id="462853" name="Rectangle 7"/>
          <p:cNvSpPr>
            <a:spLocks noGrp="1" noChangeArrowheads="1"/>
          </p:cNvSpPr>
          <p:nvPr>
            <p:ph type="title"/>
          </p:nvPr>
        </p:nvSpPr>
        <p:spPr bwMode="gray">
          <a:xfrm>
            <a:off x="314325" y="300038"/>
            <a:ext cx="687387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472" rIns="0" bIns="45472" numCol="1" anchor="ctr" anchorCtr="0" compatLnSpc="1">
            <a:prstTxWarp prst="textNoShape">
              <a:avLst/>
            </a:prstTxWarp>
          </a:bodyPr>
          <a:lstStyle/>
          <a:p>
            <a:pPr lvl="0"/>
            <a:endParaRPr lang="de-DE" altLang="it-IT" smtClean="0"/>
          </a:p>
        </p:txBody>
      </p:sp>
    </p:spTree>
    <p:extLst>
      <p:ext uri="{BB962C8B-B14F-4D97-AF65-F5344CB8AC3E}">
        <p14:creationId xmlns:p14="http://schemas.microsoft.com/office/powerpoint/2010/main" val="1631264700"/>
      </p:ext>
    </p:extLst>
  </p:cSld>
  <p:clrMap bg1="lt1" tx1="dk1" bg2="lt2" tx2="dk2" accent1="accent1" accent2="accent2" accent3="accent3" accent4="accent4" accent5="accent5" accent6="accent6" hlink="hlink" folHlink="folHlink"/>
  <p:sldLayoutIdLst>
    <p:sldLayoutId id="2147483784" r:id="rId1"/>
  </p:sldLayoutIdLst>
  <p:transition spd="med">
    <p:fade/>
  </p:transition>
  <p:hf sldNum="0" hdr="0" dt="0"/>
  <p:txStyles>
    <p:titleStyle>
      <a:lvl1pPr algn="l" rtl="0" eaLnBrk="0" fontAlgn="base" hangingPunct="0">
        <a:lnSpc>
          <a:spcPct val="95000"/>
        </a:lnSpc>
        <a:spcBef>
          <a:spcPct val="0"/>
        </a:spcBef>
        <a:spcAft>
          <a:spcPct val="0"/>
        </a:spcAft>
        <a:defRPr sz="2200" b="1">
          <a:solidFill>
            <a:schemeClr val="tx1"/>
          </a:solidFill>
          <a:latin typeface="+mj-lt"/>
          <a:ea typeface="+mj-ea"/>
          <a:cs typeface="ＭＳ Ｐゴシック" charset="0"/>
        </a:defRPr>
      </a:lvl1pPr>
      <a:lvl2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2pPr>
      <a:lvl3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3pPr>
      <a:lvl4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4pPr>
      <a:lvl5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5pPr>
      <a:lvl6pPr marL="454729"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6pPr>
      <a:lvl7pPr marL="909489"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7pPr>
      <a:lvl8pPr marL="136425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8pPr>
      <a:lvl9pPr marL="1819001"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9pPr>
    </p:titleStyle>
    <p:bodyStyle>
      <a:lvl1pPr marL="188913" indent="-188913" algn="l" rtl="0" eaLnBrk="0" fontAlgn="base" hangingPunct="0">
        <a:spcBef>
          <a:spcPct val="60000"/>
        </a:spcBef>
        <a:spcAft>
          <a:spcPct val="0"/>
        </a:spcAft>
        <a:buClr>
          <a:schemeClr val="accent1"/>
        </a:buClr>
        <a:buFont typeface="Wingdings" panose="05000000000000000000" pitchFamily="2" charset="2"/>
        <a:buChar char="§"/>
        <a:defRPr sz="2000" b="1">
          <a:solidFill>
            <a:schemeClr val="tx1"/>
          </a:solidFill>
          <a:latin typeface="+mn-lt"/>
          <a:ea typeface="+mn-ea"/>
          <a:cs typeface="ＭＳ Ｐゴシック" charset="0"/>
        </a:defRPr>
      </a:lvl1pPr>
      <a:lvl2pPr marL="377825" indent="-187325" algn="l" rtl="0" eaLnBrk="0" fontAlgn="base" hangingPunct="0">
        <a:spcBef>
          <a:spcPct val="30000"/>
        </a:spcBef>
        <a:spcAft>
          <a:spcPct val="0"/>
        </a:spcAft>
        <a:buClr>
          <a:schemeClr val="accent1"/>
        </a:buClr>
        <a:buFont typeface="Wingdings" panose="05000000000000000000" pitchFamily="2" charset="2"/>
        <a:buChar char="§"/>
        <a:defRPr>
          <a:solidFill>
            <a:schemeClr val="tx1"/>
          </a:solidFill>
          <a:latin typeface="+mn-lt"/>
          <a:ea typeface="+mn-ea"/>
        </a:defRPr>
      </a:lvl2pPr>
      <a:lvl3pPr marL="558800" indent="-177800" algn="l" rtl="0" eaLnBrk="0" fontAlgn="base" hangingPunct="0">
        <a:spcBef>
          <a:spcPct val="30000"/>
        </a:spcBef>
        <a:spcAft>
          <a:spcPct val="0"/>
        </a:spcAft>
        <a:buClr>
          <a:schemeClr val="accent1"/>
        </a:buClr>
        <a:buFont typeface="Wingdings" panose="05000000000000000000" pitchFamily="2" charset="2"/>
        <a:buChar char="§"/>
        <a:defRPr sz="1600">
          <a:solidFill>
            <a:schemeClr val="tx1"/>
          </a:solidFill>
          <a:latin typeface="+mn-lt"/>
          <a:ea typeface="+mn-ea"/>
        </a:defRPr>
      </a:lvl3pPr>
      <a:lvl4pPr marL="763588" indent="-203200" algn="l" rtl="0" eaLnBrk="0" fontAlgn="base" hangingPunct="0">
        <a:spcBef>
          <a:spcPct val="30000"/>
        </a:spcBef>
        <a:spcAft>
          <a:spcPct val="0"/>
        </a:spcAft>
        <a:buClr>
          <a:schemeClr val="accent1"/>
        </a:buClr>
        <a:buFont typeface="Wingdings" panose="05000000000000000000" pitchFamily="2" charset="2"/>
        <a:buChar char="§"/>
        <a:defRPr sz="1600">
          <a:solidFill>
            <a:schemeClr val="tx1"/>
          </a:solidFill>
          <a:latin typeface="+mn-lt"/>
          <a:ea typeface="+mn-ea"/>
        </a:defRPr>
      </a:lvl4pPr>
      <a:lvl5pPr marL="1044575" indent="-166688" algn="l" rtl="0" eaLnBrk="0" fontAlgn="base" hangingPunct="0">
        <a:spcBef>
          <a:spcPct val="40000"/>
        </a:spcBef>
        <a:spcAft>
          <a:spcPct val="0"/>
        </a:spcAft>
        <a:buClr>
          <a:schemeClr val="accent1"/>
        </a:buClr>
        <a:buFont typeface="Wingdings" panose="05000000000000000000" pitchFamily="2" charset="2"/>
        <a:buChar char="»"/>
        <a:defRPr sz="2000">
          <a:solidFill>
            <a:schemeClr val="tx1"/>
          </a:solidFill>
          <a:latin typeface="+mn-lt"/>
          <a:ea typeface="+mn-ea"/>
        </a:defRPr>
      </a:lvl5pPr>
      <a:lvl6pPr marL="1500041" indent="-167367"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6pPr>
      <a:lvl7pPr marL="1954800" indent="-167367"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7pPr>
      <a:lvl8pPr marL="2409555" indent="-167367"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8pPr>
      <a:lvl9pPr marL="2864292" indent="-167367"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9pPr>
    </p:bodyStyle>
    <p:otherStyle>
      <a:defPPr>
        <a:defRPr lang="it-IT"/>
      </a:defPPr>
      <a:lvl1pPr marL="0" algn="l" defTabSz="454729" rtl="0" eaLnBrk="1" latinLnBrk="0" hangingPunct="1">
        <a:defRPr sz="1800" kern="1200">
          <a:solidFill>
            <a:schemeClr val="tx1"/>
          </a:solidFill>
          <a:latin typeface="+mn-lt"/>
          <a:ea typeface="+mn-ea"/>
          <a:cs typeface="+mn-cs"/>
        </a:defRPr>
      </a:lvl1pPr>
      <a:lvl2pPr marL="454729" algn="l" defTabSz="454729" rtl="0" eaLnBrk="1" latinLnBrk="0" hangingPunct="1">
        <a:defRPr sz="1800" kern="1200">
          <a:solidFill>
            <a:schemeClr val="tx1"/>
          </a:solidFill>
          <a:latin typeface="+mn-lt"/>
          <a:ea typeface="+mn-ea"/>
          <a:cs typeface="+mn-cs"/>
        </a:defRPr>
      </a:lvl2pPr>
      <a:lvl3pPr marL="909489" algn="l" defTabSz="454729" rtl="0" eaLnBrk="1" latinLnBrk="0" hangingPunct="1">
        <a:defRPr sz="1800" kern="1200">
          <a:solidFill>
            <a:schemeClr val="tx1"/>
          </a:solidFill>
          <a:latin typeface="+mn-lt"/>
          <a:ea typeface="+mn-ea"/>
          <a:cs typeface="+mn-cs"/>
        </a:defRPr>
      </a:lvl3pPr>
      <a:lvl4pPr marL="1364250" algn="l" defTabSz="454729" rtl="0" eaLnBrk="1" latinLnBrk="0" hangingPunct="1">
        <a:defRPr sz="1800" kern="1200">
          <a:solidFill>
            <a:schemeClr val="tx1"/>
          </a:solidFill>
          <a:latin typeface="+mn-lt"/>
          <a:ea typeface="+mn-ea"/>
          <a:cs typeface="+mn-cs"/>
        </a:defRPr>
      </a:lvl4pPr>
      <a:lvl5pPr marL="1819001" algn="l" defTabSz="454729" rtl="0" eaLnBrk="1" latinLnBrk="0" hangingPunct="1">
        <a:defRPr sz="1800" kern="1200">
          <a:solidFill>
            <a:schemeClr val="tx1"/>
          </a:solidFill>
          <a:latin typeface="+mn-lt"/>
          <a:ea typeface="+mn-ea"/>
          <a:cs typeface="+mn-cs"/>
        </a:defRPr>
      </a:lvl5pPr>
      <a:lvl6pPr marL="2273771" algn="l" defTabSz="454729" rtl="0" eaLnBrk="1" latinLnBrk="0" hangingPunct="1">
        <a:defRPr sz="1800" kern="1200">
          <a:solidFill>
            <a:schemeClr val="tx1"/>
          </a:solidFill>
          <a:latin typeface="+mn-lt"/>
          <a:ea typeface="+mn-ea"/>
          <a:cs typeface="+mn-cs"/>
        </a:defRPr>
      </a:lvl6pPr>
      <a:lvl7pPr marL="2728500" algn="l" defTabSz="454729" rtl="0" eaLnBrk="1" latinLnBrk="0" hangingPunct="1">
        <a:defRPr sz="1800" kern="1200">
          <a:solidFill>
            <a:schemeClr val="tx1"/>
          </a:solidFill>
          <a:latin typeface="+mn-lt"/>
          <a:ea typeface="+mn-ea"/>
          <a:cs typeface="+mn-cs"/>
        </a:defRPr>
      </a:lvl7pPr>
      <a:lvl8pPr marL="3183249" algn="l" defTabSz="454729" rtl="0" eaLnBrk="1" latinLnBrk="0" hangingPunct="1">
        <a:defRPr sz="1800" kern="1200">
          <a:solidFill>
            <a:schemeClr val="tx1"/>
          </a:solidFill>
          <a:latin typeface="+mn-lt"/>
          <a:ea typeface="+mn-ea"/>
          <a:cs typeface="+mn-cs"/>
        </a:defRPr>
      </a:lvl8pPr>
      <a:lvl9pPr marL="3637982" algn="l" defTabSz="454729" rtl="0" eaLnBrk="1" latinLnBrk="0" hangingPunct="1">
        <a:defRPr sz="1800" kern="1200">
          <a:solidFill>
            <a:schemeClr val="tx1"/>
          </a:solidFill>
          <a:latin typeface="+mn-lt"/>
          <a:ea typeface="+mn-ea"/>
          <a:cs typeface="+mn-cs"/>
        </a:defRPr>
      </a:lvl9pPr>
    </p:otherStyle>
  </p:txStyles>
</p:sldMaster>
</file>

<file path=ppt/slideMasters/slideMaster44.xml><?xml version="1.0" encoding="utf-8"?>
<p:sldMaster xmlns:a="http://schemas.openxmlformats.org/drawingml/2006/main" xmlns:r="http://schemas.openxmlformats.org/officeDocument/2006/relationships" xmlns:p="http://schemas.openxmlformats.org/presentationml/2006/main" preserve="1">
  <p:cSld>
    <p:bg bwMode="gray">
      <p:bgPr>
        <a:solidFill>
          <a:schemeClr val="bg1"/>
        </a:solidFill>
        <a:effectLst/>
      </p:bgPr>
    </p:bg>
    <p:spTree>
      <p:nvGrpSpPr>
        <p:cNvPr id="1" name=""/>
        <p:cNvGrpSpPr/>
        <p:nvPr/>
      </p:nvGrpSpPr>
      <p:grpSpPr>
        <a:xfrm>
          <a:off x="0" y="0"/>
          <a:ext cx="0" cy="0"/>
          <a:chOff x="0" y="0"/>
          <a:chExt cx="0" cy="0"/>
        </a:xfrm>
      </p:grpSpPr>
      <p:sp>
        <p:nvSpPr>
          <p:cNvPr id="1026" name="Rectangle 5"/>
          <p:cNvSpPr>
            <a:spLocks noChangeArrowheads="1"/>
          </p:cNvSpPr>
          <p:nvPr/>
        </p:nvSpPr>
        <p:spPr bwMode="gray">
          <a:xfrm>
            <a:off x="2162175" y="6408738"/>
            <a:ext cx="4784725" cy="247650"/>
          </a:xfrm>
          <a:prstGeom prst="rect">
            <a:avLst/>
          </a:prstGeom>
          <a:noFill/>
          <a:ln>
            <a:noFill/>
          </a:ln>
          <a:extLst/>
        </p:spPr>
        <p:txBody>
          <a:bodyPr/>
          <a:lstStyle>
            <a:lvl1pPr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algn="ctr" eaLnBrk="1" fontAlgn="base" hangingPunct="1">
              <a:spcBef>
                <a:spcPct val="0"/>
              </a:spcBef>
              <a:spcAft>
                <a:spcPct val="0"/>
              </a:spcAft>
              <a:defRPr/>
            </a:pPr>
            <a:endParaRPr lang="it-IT" altLang="it-IT" sz="1000" smtClean="0">
              <a:solidFill>
                <a:srgbClr val="000000"/>
              </a:solidFill>
            </a:endParaRPr>
          </a:p>
        </p:txBody>
      </p:sp>
      <p:sp>
        <p:nvSpPr>
          <p:cNvPr id="11269" name="Rectangle 10"/>
          <p:cNvSpPr>
            <a:spLocks noGrp="1" noChangeArrowheads="1"/>
          </p:cNvSpPr>
          <p:nvPr>
            <p:ph type="ftr" sz="quarter" idx="3"/>
          </p:nvPr>
        </p:nvSpPr>
        <p:spPr bwMode="gray">
          <a:xfrm>
            <a:off x="219075" y="6408738"/>
            <a:ext cx="1343025" cy="247650"/>
          </a:xfrm>
          <a:prstGeom prst="rect">
            <a:avLst/>
          </a:prstGeom>
          <a:noFill/>
          <a:ln>
            <a:noFill/>
          </a:ln>
          <a:extLst/>
        </p:spPr>
        <p:txBody>
          <a:bodyPr vert="horz" wrap="square" lIns="91440" tIns="45720" rIns="91440" bIns="45720" numCol="1" anchor="t" anchorCtr="0" compatLnSpc="1">
            <a:prstTxWarp prst="textNoShape">
              <a:avLst/>
            </a:prstTxWarp>
          </a:bodyPr>
          <a:lstStyle>
            <a:lvl1pPr eaLnBrk="1" hangingPunct="1">
              <a:defRPr sz="1000">
                <a:solidFill>
                  <a:srgbClr val="000000"/>
                </a:solidFill>
              </a:defRPr>
            </a:lvl1pPr>
          </a:lstStyle>
          <a:p>
            <a:pPr fontAlgn="base">
              <a:spcBef>
                <a:spcPct val="0"/>
              </a:spcBef>
              <a:spcAft>
                <a:spcPct val="0"/>
              </a:spcAft>
              <a:defRPr/>
            </a:pPr>
            <a:r>
              <a:rPr lang="de-DE" altLang="it-IT"/>
              <a:t>Page </a:t>
            </a:r>
            <a:r>
              <a:rPr lang="de-DE" altLang="it-IT">
                <a:sym typeface="Wingdings" panose="05000000000000000000" pitchFamily="2" charset="2"/>
              </a:rPr>
              <a:t></a:t>
            </a:r>
            <a:r>
              <a:rPr lang="de-DE" altLang="it-IT"/>
              <a:t> </a:t>
            </a:r>
            <a:fld id="{9C75844D-9F76-45DE-BA5E-B7B6C405E885}" type="slidenum">
              <a:rPr lang="de-DE" altLang="it-IT"/>
              <a:pPr fontAlgn="base">
                <a:spcBef>
                  <a:spcPct val="0"/>
                </a:spcBef>
                <a:spcAft>
                  <a:spcPct val="0"/>
                </a:spcAft>
                <a:defRPr/>
              </a:pPr>
              <a:t>‹N›</a:t>
            </a:fld>
            <a:endParaRPr lang="de-DE" altLang="it-IT"/>
          </a:p>
        </p:txBody>
      </p:sp>
      <p:sp>
        <p:nvSpPr>
          <p:cNvPr id="12292" name="Rectangle 12"/>
          <p:cNvSpPr>
            <a:spLocks noGrp="1" noChangeArrowheads="1"/>
          </p:cNvSpPr>
          <p:nvPr>
            <p:ph type="body" idx="1"/>
          </p:nvPr>
        </p:nvSpPr>
        <p:spPr bwMode="gray">
          <a:xfrm>
            <a:off x="314325" y="1614488"/>
            <a:ext cx="8524875" cy="439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endParaRPr lang="de-DE" altLang="it-IT" smtClean="0"/>
          </a:p>
        </p:txBody>
      </p:sp>
      <p:sp>
        <p:nvSpPr>
          <p:cNvPr id="12293" name="Rectangle 7"/>
          <p:cNvSpPr>
            <a:spLocks noGrp="1" noChangeArrowheads="1"/>
          </p:cNvSpPr>
          <p:nvPr>
            <p:ph type="title"/>
          </p:nvPr>
        </p:nvSpPr>
        <p:spPr bwMode="gray">
          <a:xfrm>
            <a:off x="314325" y="300038"/>
            <a:ext cx="687387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prstTxWarp prst="textNoShape">
              <a:avLst/>
            </a:prstTxWarp>
          </a:bodyPr>
          <a:lstStyle/>
          <a:p>
            <a:pPr lvl="0"/>
            <a:endParaRPr lang="de-DE" altLang="it-IT" smtClean="0"/>
          </a:p>
        </p:txBody>
      </p:sp>
    </p:spTree>
    <p:extLst>
      <p:ext uri="{BB962C8B-B14F-4D97-AF65-F5344CB8AC3E}">
        <p14:creationId xmlns:p14="http://schemas.microsoft.com/office/powerpoint/2010/main" val="4105691096"/>
      </p:ext>
    </p:extLst>
  </p:cSld>
  <p:clrMap bg1="lt1" tx1="dk1" bg2="lt2" tx2="dk2" accent1="accent1" accent2="accent2" accent3="accent3" accent4="accent4" accent5="accent5" accent6="accent6" hlink="hlink" folHlink="folHlink"/>
  <p:transition spd="med">
    <p:fade/>
  </p:transition>
  <p:hf sldNum="0" hdr="0" dt="0"/>
  <p:txStyles>
    <p:titleStyle>
      <a:lvl1pPr algn="l" rtl="0" eaLnBrk="0" fontAlgn="base" hangingPunct="0">
        <a:lnSpc>
          <a:spcPct val="95000"/>
        </a:lnSpc>
        <a:spcBef>
          <a:spcPct val="0"/>
        </a:spcBef>
        <a:spcAft>
          <a:spcPct val="0"/>
        </a:spcAft>
        <a:defRPr sz="2200" b="1">
          <a:solidFill>
            <a:schemeClr val="tx1"/>
          </a:solidFill>
          <a:latin typeface="+mj-lt"/>
          <a:ea typeface="+mj-ea"/>
          <a:cs typeface="ＭＳ Ｐゴシック" charset="0"/>
        </a:defRPr>
      </a:lvl1pPr>
      <a:lvl2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2pPr>
      <a:lvl3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3pPr>
      <a:lvl4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4pPr>
      <a:lvl5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5pPr>
      <a:lvl6pPr marL="4572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6pPr>
      <a:lvl7pPr marL="9144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7pPr>
      <a:lvl8pPr marL="13716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8pPr>
      <a:lvl9pPr marL="18288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9pPr>
    </p:titleStyle>
    <p:bodyStyle>
      <a:lvl1pPr marL="190500" indent="-190500" algn="l" rtl="0" eaLnBrk="0" fontAlgn="base" hangingPunct="0">
        <a:spcBef>
          <a:spcPct val="60000"/>
        </a:spcBef>
        <a:spcAft>
          <a:spcPct val="0"/>
        </a:spcAft>
        <a:buClr>
          <a:schemeClr val="accent1"/>
        </a:buClr>
        <a:buFont typeface="Wingdings" panose="05000000000000000000" pitchFamily="2" charset="2"/>
        <a:buChar char="§"/>
        <a:defRPr sz="2000" b="1">
          <a:solidFill>
            <a:schemeClr val="tx1"/>
          </a:solidFill>
          <a:latin typeface="+mn-lt"/>
          <a:ea typeface="+mn-ea"/>
          <a:cs typeface="ＭＳ Ｐゴシック" charset="0"/>
        </a:defRPr>
      </a:lvl1pPr>
      <a:lvl2pPr marL="381000" indent="-188913" algn="l" rtl="0" eaLnBrk="0" fontAlgn="base" hangingPunct="0">
        <a:spcBef>
          <a:spcPct val="30000"/>
        </a:spcBef>
        <a:spcAft>
          <a:spcPct val="0"/>
        </a:spcAft>
        <a:buClr>
          <a:schemeClr val="accent1"/>
        </a:buClr>
        <a:buFont typeface="Wingdings" panose="05000000000000000000" pitchFamily="2" charset="2"/>
        <a:buChar char="§"/>
        <a:defRPr>
          <a:solidFill>
            <a:schemeClr val="tx1"/>
          </a:solidFill>
          <a:latin typeface="+mn-lt"/>
          <a:ea typeface="+mn-ea"/>
        </a:defRPr>
      </a:lvl2pPr>
      <a:lvl3pPr marL="561975" indent="-179388" algn="l" rtl="0" eaLnBrk="0" fontAlgn="base" hangingPunct="0">
        <a:spcBef>
          <a:spcPct val="30000"/>
        </a:spcBef>
        <a:spcAft>
          <a:spcPct val="0"/>
        </a:spcAft>
        <a:buClr>
          <a:schemeClr val="accent1"/>
        </a:buClr>
        <a:buFont typeface="Wingdings" panose="05000000000000000000" pitchFamily="2" charset="2"/>
        <a:buChar char="§"/>
        <a:defRPr sz="1600">
          <a:solidFill>
            <a:schemeClr val="tx1"/>
          </a:solidFill>
          <a:latin typeface="+mn-lt"/>
          <a:ea typeface="+mn-ea"/>
        </a:defRPr>
      </a:lvl3pPr>
      <a:lvl4pPr marL="768350" indent="-204788" algn="l" rtl="0" eaLnBrk="0" fontAlgn="base" hangingPunct="0">
        <a:spcBef>
          <a:spcPct val="30000"/>
        </a:spcBef>
        <a:spcAft>
          <a:spcPct val="0"/>
        </a:spcAft>
        <a:buClr>
          <a:schemeClr val="accent1"/>
        </a:buClr>
        <a:buFont typeface="Wingdings" panose="05000000000000000000" pitchFamily="2" charset="2"/>
        <a:buChar char="§"/>
        <a:defRPr sz="1600">
          <a:solidFill>
            <a:schemeClr val="tx1"/>
          </a:solidFill>
          <a:latin typeface="+mn-lt"/>
          <a:ea typeface="+mn-ea"/>
        </a:defRPr>
      </a:lvl4pPr>
      <a:lvl5pPr marL="1050925" indent="-168275" algn="l" rtl="0" eaLnBrk="0" fontAlgn="base" hangingPunct="0">
        <a:spcBef>
          <a:spcPct val="40000"/>
        </a:spcBef>
        <a:spcAft>
          <a:spcPct val="0"/>
        </a:spcAft>
        <a:buClr>
          <a:schemeClr val="accent1"/>
        </a:buClr>
        <a:buFont typeface="Wingdings" panose="05000000000000000000" pitchFamily="2" charset="2"/>
        <a:buChar char="»"/>
        <a:defRPr sz="2000">
          <a:solidFill>
            <a:schemeClr val="tx1"/>
          </a:solidFill>
          <a:latin typeface="+mn-lt"/>
          <a:ea typeface="+mn-ea"/>
        </a:defRPr>
      </a:lvl5pPr>
      <a:lvl6pPr marL="15081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6pPr>
      <a:lvl7pPr marL="19653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7pPr>
      <a:lvl8pPr marL="24225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8pPr>
      <a:lvl9pPr marL="28797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45.xml><?xml version="1.0" encoding="utf-8"?>
<p:sldMaster xmlns:a="http://schemas.openxmlformats.org/drawingml/2006/main" xmlns:r="http://schemas.openxmlformats.org/officeDocument/2006/relationships" xmlns:p="http://schemas.openxmlformats.org/presentationml/2006/main" preserve="1">
  <p:cSld>
    <p:bg bwMode="gray">
      <p:bgPr>
        <a:solidFill>
          <a:schemeClr val="bg1"/>
        </a:solidFill>
        <a:effectLst/>
      </p:bgPr>
    </p:bg>
    <p:spTree>
      <p:nvGrpSpPr>
        <p:cNvPr id="1" name=""/>
        <p:cNvGrpSpPr/>
        <p:nvPr/>
      </p:nvGrpSpPr>
      <p:grpSpPr>
        <a:xfrm>
          <a:off x="0" y="0"/>
          <a:ext cx="0" cy="0"/>
          <a:chOff x="0" y="0"/>
          <a:chExt cx="0" cy="0"/>
        </a:xfrm>
      </p:grpSpPr>
      <p:sp>
        <p:nvSpPr>
          <p:cNvPr id="1026" name="Rectangle 5"/>
          <p:cNvSpPr>
            <a:spLocks noChangeArrowheads="1"/>
          </p:cNvSpPr>
          <p:nvPr/>
        </p:nvSpPr>
        <p:spPr bwMode="gray">
          <a:xfrm>
            <a:off x="2162175" y="6408738"/>
            <a:ext cx="478472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algn="ctr" eaLnBrk="1" fontAlgn="base" hangingPunct="1">
              <a:spcBef>
                <a:spcPct val="0"/>
              </a:spcBef>
              <a:spcAft>
                <a:spcPct val="0"/>
              </a:spcAft>
              <a:defRPr/>
            </a:pPr>
            <a:endParaRPr lang="it-IT" altLang="it-IT" sz="1000" smtClean="0">
              <a:solidFill>
                <a:srgbClr val="000000"/>
              </a:solidFill>
              <a:cs typeface="Arial" panose="020B0604020202020204" pitchFamily="34" charset="0"/>
            </a:endParaRPr>
          </a:p>
        </p:txBody>
      </p:sp>
      <p:sp>
        <p:nvSpPr>
          <p:cNvPr id="11269" name="Rectangle 10"/>
          <p:cNvSpPr>
            <a:spLocks noGrp="1" noChangeArrowheads="1"/>
          </p:cNvSpPr>
          <p:nvPr>
            <p:ph type="ftr" sz="quarter" idx="3"/>
          </p:nvPr>
        </p:nvSpPr>
        <p:spPr bwMode="gray">
          <a:xfrm>
            <a:off x="219075" y="6408738"/>
            <a:ext cx="1343025" cy="247650"/>
          </a:xfrm>
          <a:prstGeom prst="rect">
            <a:avLst/>
          </a:prstGeom>
          <a:noFill/>
          <a:ln>
            <a:noFill/>
          </a:ln>
          <a:extLst/>
        </p:spPr>
        <p:txBody>
          <a:bodyPr vert="horz" wrap="square" lIns="91440" tIns="45720" rIns="91440" bIns="45720" numCol="1" anchor="t" anchorCtr="0" compatLnSpc="1">
            <a:prstTxWarp prst="textNoShape">
              <a:avLst/>
            </a:prstTxWarp>
          </a:bodyPr>
          <a:lstStyle>
            <a:lvl1pPr eaLnBrk="1" hangingPunct="1">
              <a:defRPr sz="1000">
                <a:solidFill>
                  <a:srgbClr val="000000"/>
                </a:solidFill>
                <a:cs typeface="Arial" panose="020B0604020202020204" pitchFamily="34" charset="0"/>
              </a:defRPr>
            </a:lvl1pPr>
          </a:lstStyle>
          <a:p>
            <a:pPr fontAlgn="base">
              <a:spcBef>
                <a:spcPct val="0"/>
              </a:spcBef>
              <a:spcAft>
                <a:spcPct val="0"/>
              </a:spcAft>
              <a:defRPr/>
            </a:pPr>
            <a:r>
              <a:rPr lang="de-DE" altLang="it-IT"/>
              <a:t>Page </a:t>
            </a:r>
            <a:r>
              <a:rPr lang="de-DE" altLang="it-IT">
                <a:sym typeface="Wingdings" panose="05000000000000000000" pitchFamily="2" charset="2"/>
              </a:rPr>
              <a:t></a:t>
            </a:r>
            <a:r>
              <a:rPr lang="de-DE" altLang="it-IT"/>
              <a:t> </a:t>
            </a:r>
            <a:fld id="{55750518-8F0D-4621-A0E5-94CE34132231}" type="slidenum">
              <a:rPr lang="de-DE" altLang="it-IT"/>
              <a:pPr fontAlgn="base">
                <a:spcBef>
                  <a:spcPct val="0"/>
                </a:spcBef>
                <a:spcAft>
                  <a:spcPct val="0"/>
                </a:spcAft>
                <a:defRPr/>
              </a:pPr>
              <a:t>‹N›</a:t>
            </a:fld>
            <a:endParaRPr lang="de-DE" altLang="it-IT"/>
          </a:p>
        </p:txBody>
      </p:sp>
      <p:sp>
        <p:nvSpPr>
          <p:cNvPr id="83972" name="Rectangle 12"/>
          <p:cNvSpPr>
            <a:spLocks noGrp="1" noChangeArrowheads="1"/>
          </p:cNvSpPr>
          <p:nvPr>
            <p:ph type="body" idx="1"/>
          </p:nvPr>
        </p:nvSpPr>
        <p:spPr bwMode="gray">
          <a:xfrm>
            <a:off x="314325" y="1614488"/>
            <a:ext cx="8524875" cy="439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endParaRPr lang="de-DE" altLang="it-IT" smtClean="0"/>
          </a:p>
        </p:txBody>
      </p:sp>
      <p:sp>
        <p:nvSpPr>
          <p:cNvPr id="83973" name="Rectangle 7"/>
          <p:cNvSpPr>
            <a:spLocks noGrp="1" noChangeArrowheads="1"/>
          </p:cNvSpPr>
          <p:nvPr>
            <p:ph type="title"/>
          </p:nvPr>
        </p:nvSpPr>
        <p:spPr bwMode="gray">
          <a:xfrm>
            <a:off x="314325" y="300038"/>
            <a:ext cx="687387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prstTxWarp prst="textNoShape">
              <a:avLst/>
            </a:prstTxWarp>
          </a:bodyPr>
          <a:lstStyle/>
          <a:p>
            <a:pPr lvl="0"/>
            <a:endParaRPr lang="de-DE" altLang="it-IT" smtClean="0"/>
          </a:p>
        </p:txBody>
      </p:sp>
    </p:spTree>
    <p:extLst>
      <p:ext uri="{BB962C8B-B14F-4D97-AF65-F5344CB8AC3E}">
        <p14:creationId xmlns:p14="http://schemas.microsoft.com/office/powerpoint/2010/main" val="662055432"/>
      </p:ext>
    </p:extLst>
  </p:cSld>
  <p:clrMap bg1="lt1" tx1="dk1" bg2="lt2" tx2="dk2" accent1="accent1" accent2="accent2" accent3="accent3" accent4="accent4" accent5="accent5" accent6="accent6" hlink="hlink" folHlink="folHlink"/>
  <p:sldLayoutIdLst>
    <p:sldLayoutId id="2147483796" r:id="rId1"/>
  </p:sldLayoutIdLst>
  <p:transition spd="med">
    <p:fade/>
  </p:transition>
  <p:hf sldNum="0" hdr="0" dt="0"/>
  <p:txStyles>
    <p:titleStyle>
      <a:lvl1pPr algn="l" rtl="0" eaLnBrk="0" fontAlgn="base" hangingPunct="0">
        <a:lnSpc>
          <a:spcPct val="95000"/>
        </a:lnSpc>
        <a:spcBef>
          <a:spcPct val="0"/>
        </a:spcBef>
        <a:spcAft>
          <a:spcPct val="0"/>
        </a:spcAft>
        <a:defRPr sz="2200" b="1">
          <a:solidFill>
            <a:schemeClr val="tx1"/>
          </a:solidFill>
          <a:latin typeface="+mj-lt"/>
          <a:ea typeface="+mj-ea"/>
          <a:cs typeface="ＭＳ Ｐゴシック" charset="0"/>
        </a:defRPr>
      </a:lvl1pPr>
      <a:lvl2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2pPr>
      <a:lvl3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3pPr>
      <a:lvl4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4pPr>
      <a:lvl5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5pPr>
      <a:lvl6pPr marL="4572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6pPr>
      <a:lvl7pPr marL="9144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7pPr>
      <a:lvl8pPr marL="13716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8pPr>
      <a:lvl9pPr marL="18288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9pPr>
    </p:titleStyle>
    <p:bodyStyle>
      <a:lvl1pPr marL="190500" indent="-190500" algn="l" rtl="0" eaLnBrk="0" fontAlgn="base" hangingPunct="0">
        <a:spcBef>
          <a:spcPct val="60000"/>
        </a:spcBef>
        <a:spcAft>
          <a:spcPct val="0"/>
        </a:spcAft>
        <a:buClr>
          <a:schemeClr val="accent1"/>
        </a:buClr>
        <a:buFont typeface="Wingdings" panose="05000000000000000000" pitchFamily="2" charset="2"/>
        <a:buChar char="§"/>
        <a:defRPr sz="2000" b="1">
          <a:solidFill>
            <a:schemeClr val="tx1"/>
          </a:solidFill>
          <a:latin typeface="+mn-lt"/>
          <a:ea typeface="+mn-ea"/>
          <a:cs typeface="ＭＳ Ｐゴシック" charset="0"/>
        </a:defRPr>
      </a:lvl1pPr>
      <a:lvl2pPr marL="381000" indent="-188913" algn="l" rtl="0" eaLnBrk="0" fontAlgn="base" hangingPunct="0">
        <a:spcBef>
          <a:spcPct val="30000"/>
        </a:spcBef>
        <a:spcAft>
          <a:spcPct val="0"/>
        </a:spcAft>
        <a:buClr>
          <a:schemeClr val="accent1"/>
        </a:buClr>
        <a:buFont typeface="Wingdings" panose="05000000000000000000" pitchFamily="2" charset="2"/>
        <a:buChar char="§"/>
        <a:defRPr>
          <a:solidFill>
            <a:schemeClr val="tx1"/>
          </a:solidFill>
          <a:latin typeface="+mn-lt"/>
          <a:ea typeface="+mn-ea"/>
        </a:defRPr>
      </a:lvl2pPr>
      <a:lvl3pPr marL="561975" indent="-179388" algn="l" rtl="0" eaLnBrk="0" fontAlgn="base" hangingPunct="0">
        <a:spcBef>
          <a:spcPct val="30000"/>
        </a:spcBef>
        <a:spcAft>
          <a:spcPct val="0"/>
        </a:spcAft>
        <a:buClr>
          <a:schemeClr val="accent1"/>
        </a:buClr>
        <a:buFont typeface="Wingdings" panose="05000000000000000000" pitchFamily="2" charset="2"/>
        <a:buChar char="§"/>
        <a:defRPr sz="1600">
          <a:solidFill>
            <a:schemeClr val="tx1"/>
          </a:solidFill>
          <a:latin typeface="+mn-lt"/>
          <a:ea typeface="+mn-ea"/>
        </a:defRPr>
      </a:lvl3pPr>
      <a:lvl4pPr marL="768350" indent="-204788" algn="l" rtl="0" eaLnBrk="0" fontAlgn="base" hangingPunct="0">
        <a:spcBef>
          <a:spcPct val="30000"/>
        </a:spcBef>
        <a:spcAft>
          <a:spcPct val="0"/>
        </a:spcAft>
        <a:buClr>
          <a:schemeClr val="accent1"/>
        </a:buClr>
        <a:buFont typeface="Wingdings" panose="05000000000000000000" pitchFamily="2" charset="2"/>
        <a:buChar char="§"/>
        <a:defRPr sz="1600">
          <a:solidFill>
            <a:schemeClr val="tx1"/>
          </a:solidFill>
          <a:latin typeface="+mn-lt"/>
          <a:ea typeface="+mn-ea"/>
        </a:defRPr>
      </a:lvl4pPr>
      <a:lvl5pPr marL="1050925" indent="-168275" algn="l" rtl="0" eaLnBrk="0" fontAlgn="base" hangingPunct="0">
        <a:spcBef>
          <a:spcPct val="40000"/>
        </a:spcBef>
        <a:spcAft>
          <a:spcPct val="0"/>
        </a:spcAft>
        <a:buClr>
          <a:schemeClr val="accent1"/>
        </a:buClr>
        <a:buFont typeface="Wingdings" panose="05000000000000000000" pitchFamily="2" charset="2"/>
        <a:buChar char="»"/>
        <a:defRPr sz="2000">
          <a:solidFill>
            <a:schemeClr val="tx1"/>
          </a:solidFill>
          <a:latin typeface="+mn-lt"/>
          <a:ea typeface="+mn-ea"/>
        </a:defRPr>
      </a:lvl5pPr>
      <a:lvl6pPr marL="15081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6pPr>
      <a:lvl7pPr marL="19653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7pPr>
      <a:lvl8pPr marL="24225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8pPr>
      <a:lvl9pPr marL="28797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46.xml><?xml version="1.0" encoding="utf-8"?>
<p:sldMaster xmlns:a="http://schemas.openxmlformats.org/drawingml/2006/main" xmlns:r="http://schemas.openxmlformats.org/officeDocument/2006/relationships" xmlns:p="http://schemas.openxmlformats.org/presentationml/2006/main" preserve="1">
  <p:cSld>
    <p:bg bwMode="gray">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1026" name="Rectangle 5"/>
          <p:cNvSpPr>
            <a:spLocks noChangeArrowheads="1"/>
          </p:cNvSpPr>
          <p:nvPr/>
        </p:nvSpPr>
        <p:spPr bwMode="gray">
          <a:xfrm>
            <a:off x="2162175" y="6408738"/>
            <a:ext cx="478472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algn="ctr" eaLnBrk="1" fontAlgn="base" hangingPunct="1">
              <a:spcBef>
                <a:spcPct val="0"/>
              </a:spcBef>
              <a:spcAft>
                <a:spcPct val="0"/>
              </a:spcAft>
              <a:defRPr/>
            </a:pPr>
            <a:endParaRPr lang="it-IT" altLang="it-IT" sz="1000" smtClean="0">
              <a:solidFill>
                <a:srgbClr val="000000"/>
              </a:solidFill>
            </a:endParaRPr>
          </a:p>
        </p:txBody>
      </p:sp>
      <p:sp>
        <p:nvSpPr>
          <p:cNvPr id="11269" name="Rectangle 10"/>
          <p:cNvSpPr>
            <a:spLocks noGrp="1" noChangeArrowheads="1"/>
          </p:cNvSpPr>
          <p:nvPr>
            <p:ph type="ftr" sz="quarter" idx="3"/>
          </p:nvPr>
        </p:nvSpPr>
        <p:spPr bwMode="gray">
          <a:xfrm>
            <a:off x="219075" y="6408738"/>
            <a:ext cx="1343025" cy="247650"/>
          </a:xfrm>
          <a:prstGeom prst="rect">
            <a:avLst/>
          </a:prstGeom>
          <a:noFill/>
          <a:ln>
            <a:noFill/>
          </a:ln>
          <a:extLst/>
        </p:spPr>
        <p:txBody>
          <a:bodyPr vert="horz" wrap="square" lIns="91440" tIns="45720" rIns="91440" bIns="45720" numCol="1" anchor="t" anchorCtr="0" compatLnSpc="1">
            <a:prstTxWarp prst="textNoShape">
              <a:avLst/>
            </a:prstTxWarp>
          </a:bodyPr>
          <a:lstStyle>
            <a:lvl1pPr eaLnBrk="1" hangingPunct="1">
              <a:defRPr sz="1000">
                <a:solidFill>
                  <a:srgbClr val="000000"/>
                </a:solidFill>
              </a:defRPr>
            </a:lvl1pPr>
          </a:lstStyle>
          <a:p>
            <a:pPr fontAlgn="base">
              <a:spcBef>
                <a:spcPct val="0"/>
              </a:spcBef>
              <a:spcAft>
                <a:spcPct val="0"/>
              </a:spcAft>
              <a:defRPr/>
            </a:pPr>
            <a:r>
              <a:rPr lang="de-DE" altLang="it-IT"/>
              <a:t>Page </a:t>
            </a:r>
            <a:r>
              <a:rPr lang="de-DE" altLang="it-IT">
                <a:sym typeface="Wingdings" panose="05000000000000000000" pitchFamily="2" charset="2"/>
              </a:rPr>
              <a:t></a:t>
            </a:r>
            <a:r>
              <a:rPr lang="de-DE" altLang="it-IT"/>
              <a:t> </a:t>
            </a:r>
            <a:fld id="{B59BAB71-BE32-47AF-836A-17A542C709B7}" type="slidenum">
              <a:rPr lang="de-DE" altLang="it-IT"/>
              <a:pPr fontAlgn="base">
                <a:spcBef>
                  <a:spcPct val="0"/>
                </a:spcBef>
                <a:spcAft>
                  <a:spcPct val="0"/>
                </a:spcAft>
                <a:defRPr/>
              </a:pPr>
              <a:t>‹N›</a:t>
            </a:fld>
            <a:endParaRPr lang="de-DE" altLang="it-IT"/>
          </a:p>
        </p:txBody>
      </p:sp>
      <p:sp>
        <p:nvSpPr>
          <p:cNvPr id="520196" name="Rectangle 12"/>
          <p:cNvSpPr>
            <a:spLocks noGrp="1" noChangeArrowheads="1"/>
          </p:cNvSpPr>
          <p:nvPr>
            <p:ph type="body" idx="1"/>
          </p:nvPr>
        </p:nvSpPr>
        <p:spPr bwMode="gray">
          <a:xfrm>
            <a:off x="314325" y="1614488"/>
            <a:ext cx="8524875" cy="439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endParaRPr lang="de-DE" altLang="it-IT" smtClean="0"/>
          </a:p>
        </p:txBody>
      </p:sp>
      <p:sp>
        <p:nvSpPr>
          <p:cNvPr id="520197" name="Rectangle 7"/>
          <p:cNvSpPr>
            <a:spLocks noGrp="1" noChangeArrowheads="1"/>
          </p:cNvSpPr>
          <p:nvPr>
            <p:ph type="title"/>
          </p:nvPr>
        </p:nvSpPr>
        <p:spPr bwMode="gray">
          <a:xfrm>
            <a:off x="314325" y="300038"/>
            <a:ext cx="687387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prstTxWarp prst="textNoShape">
              <a:avLst/>
            </a:prstTxWarp>
          </a:bodyPr>
          <a:lstStyle/>
          <a:p>
            <a:pPr lvl="0"/>
            <a:endParaRPr lang="de-DE" altLang="it-IT" smtClean="0"/>
          </a:p>
        </p:txBody>
      </p:sp>
    </p:spTree>
    <p:extLst>
      <p:ext uri="{BB962C8B-B14F-4D97-AF65-F5344CB8AC3E}">
        <p14:creationId xmlns:p14="http://schemas.microsoft.com/office/powerpoint/2010/main" val="1770440133"/>
      </p:ext>
    </p:extLst>
  </p:cSld>
  <p:clrMap bg1="lt1" tx1="dk1" bg2="lt2" tx2="dk2" accent1="accent1" accent2="accent2" accent3="accent3" accent4="accent4" accent5="accent5" accent6="accent6" hlink="hlink" folHlink="folHlink"/>
  <p:sldLayoutIdLst>
    <p:sldLayoutId id="2147483798" r:id="rId1"/>
  </p:sldLayoutIdLst>
  <p:transition spd="med">
    <p:fade/>
  </p:transition>
  <p:hf sldNum="0" hdr="0" dt="0"/>
  <p:txStyles>
    <p:titleStyle>
      <a:lvl1pPr algn="l" rtl="0" eaLnBrk="0" fontAlgn="base" hangingPunct="0">
        <a:lnSpc>
          <a:spcPct val="95000"/>
        </a:lnSpc>
        <a:spcBef>
          <a:spcPct val="0"/>
        </a:spcBef>
        <a:spcAft>
          <a:spcPct val="0"/>
        </a:spcAft>
        <a:defRPr sz="2200" b="1">
          <a:solidFill>
            <a:schemeClr val="tx1"/>
          </a:solidFill>
          <a:latin typeface="+mj-lt"/>
          <a:ea typeface="+mj-ea"/>
          <a:cs typeface="ＭＳ Ｐゴシック" charset="0"/>
        </a:defRPr>
      </a:lvl1pPr>
      <a:lvl2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2pPr>
      <a:lvl3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3pPr>
      <a:lvl4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4pPr>
      <a:lvl5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5pPr>
      <a:lvl6pPr marL="4572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6pPr>
      <a:lvl7pPr marL="9144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7pPr>
      <a:lvl8pPr marL="13716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8pPr>
      <a:lvl9pPr marL="18288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9pPr>
    </p:titleStyle>
    <p:bodyStyle>
      <a:lvl1pPr marL="190500" indent="-190500" algn="l" rtl="0" eaLnBrk="0" fontAlgn="base" hangingPunct="0">
        <a:spcBef>
          <a:spcPct val="60000"/>
        </a:spcBef>
        <a:spcAft>
          <a:spcPct val="0"/>
        </a:spcAft>
        <a:buClr>
          <a:schemeClr val="accent1"/>
        </a:buClr>
        <a:buFont typeface="Wingdings" panose="05000000000000000000" pitchFamily="2" charset="2"/>
        <a:buChar char="§"/>
        <a:defRPr sz="2000" b="1">
          <a:solidFill>
            <a:schemeClr val="tx1"/>
          </a:solidFill>
          <a:latin typeface="+mn-lt"/>
          <a:ea typeface="+mn-ea"/>
          <a:cs typeface="ＭＳ Ｐゴシック" charset="0"/>
        </a:defRPr>
      </a:lvl1pPr>
      <a:lvl2pPr marL="381000" indent="-188913" algn="l" rtl="0" eaLnBrk="0" fontAlgn="base" hangingPunct="0">
        <a:spcBef>
          <a:spcPct val="30000"/>
        </a:spcBef>
        <a:spcAft>
          <a:spcPct val="0"/>
        </a:spcAft>
        <a:buClr>
          <a:schemeClr val="accent1"/>
        </a:buClr>
        <a:buFont typeface="Wingdings" panose="05000000000000000000" pitchFamily="2" charset="2"/>
        <a:buChar char="§"/>
        <a:defRPr>
          <a:solidFill>
            <a:schemeClr val="tx1"/>
          </a:solidFill>
          <a:latin typeface="+mn-lt"/>
          <a:ea typeface="+mn-ea"/>
        </a:defRPr>
      </a:lvl2pPr>
      <a:lvl3pPr marL="561975" indent="-179388" algn="l" rtl="0" eaLnBrk="0" fontAlgn="base" hangingPunct="0">
        <a:spcBef>
          <a:spcPct val="30000"/>
        </a:spcBef>
        <a:spcAft>
          <a:spcPct val="0"/>
        </a:spcAft>
        <a:buClr>
          <a:schemeClr val="accent1"/>
        </a:buClr>
        <a:buFont typeface="Wingdings" panose="05000000000000000000" pitchFamily="2" charset="2"/>
        <a:buChar char="§"/>
        <a:defRPr sz="1600">
          <a:solidFill>
            <a:schemeClr val="tx1"/>
          </a:solidFill>
          <a:latin typeface="+mn-lt"/>
          <a:ea typeface="+mn-ea"/>
        </a:defRPr>
      </a:lvl3pPr>
      <a:lvl4pPr marL="768350" indent="-204788" algn="l" rtl="0" eaLnBrk="0" fontAlgn="base" hangingPunct="0">
        <a:spcBef>
          <a:spcPct val="30000"/>
        </a:spcBef>
        <a:spcAft>
          <a:spcPct val="0"/>
        </a:spcAft>
        <a:buClr>
          <a:schemeClr val="accent1"/>
        </a:buClr>
        <a:buFont typeface="Wingdings" panose="05000000000000000000" pitchFamily="2" charset="2"/>
        <a:buChar char="§"/>
        <a:defRPr sz="1600">
          <a:solidFill>
            <a:schemeClr val="tx1"/>
          </a:solidFill>
          <a:latin typeface="+mn-lt"/>
          <a:ea typeface="+mn-ea"/>
        </a:defRPr>
      </a:lvl4pPr>
      <a:lvl5pPr marL="1050925" indent="-168275" algn="l" rtl="0" eaLnBrk="0" fontAlgn="base" hangingPunct="0">
        <a:spcBef>
          <a:spcPct val="40000"/>
        </a:spcBef>
        <a:spcAft>
          <a:spcPct val="0"/>
        </a:spcAft>
        <a:buClr>
          <a:schemeClr val="accent1"/>
        </a:buClr>
        <a:buFont typeface="Wingdings" panose="05000000000000000000" pitchFamily="2" charset="2"/>
        <a:buChar char="»"/>
        <a:defRPr sz="2000">
          <a:solidFill>
            <a:schemeClr val="tx1"/>
          </a:solidFill>
          <a:latin typeface="+mn-lt"/>
          <a:ea typeface="+mn-ea"/>
        </a:defRPr>
      </a:lvl5pPr>
      <a:lvl6pPr marL="15081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6pPr>
      <a:lvl7pPr marL="19653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7pPr>
      <a:lvl8pPr marL="24225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8pPr>
      <a:lvl9pPr marL="28797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47.xml><?xml version="1.0" encoding="utf-8"?>
<p:sldMaster xmlns:a="http://schemas.openxmlformats.org/drawingml/2006/main" xmlns:r="http://schemas.openxmlformats.org/officeDocument/2006/relationships" xmlns:p="http://schemas.openxmlformats.org/presentationml/2006/main" preserve="1">
  <p:cSld>
    <p:bg bwMode="gray">
      <p:bgPr>
        <a:solidFill>
          <a:schemeClr val="bg1"/>
        </a:solidFill>
        <a:effectLst/>
      </p:bgPr>
    </p:bg>
    <p:spTree>
      <p:nvGrpSpPr>
        <p:cNvPr id="1" name=""/>
        <p:cNvGrpSpPr/>
        <p:nvPr/>
      </p:nvGrpSpPr>
      <p:grpSpPr>
        <a:xfrm>
          <a:off x="0" y="0"/>
          <a:ext cx="0" cy="0"/>
          <a:chOff x="0" y="0"/>
          <a:chExt cx="0" cy="0"/>
        </a:xfrm>
      </p:grpSpPr>
      <p:sp>
        <p:nvSpPr>
          <p:cNvPr id="1026" name="Rectangle 5"/>
          <p:cNvSpPr>
            <a:spLocks noChangeArrowheads="1"/>
          </p:cNvSpPr>
          <p:nvPr/>
        </p:nvSpPr>
        <p:spPr bwMode="gray">
          <a:xfrm>
            <a:off x="2162175" y="6408738"/>
            <a:ext cx="4784725" cy="247650"/>
          </a:xfrm>
          <a:prstGeom prst="rect">
            <a:avLst/>
          </a:prstGeom>
          <a:noFill/>
          <a:ln>
            <a:noFill/>
          </a:ln>
          <a:extLst/>
        </p:spPr>
        <p:txBody>
          <a:bodyPr/>
          <a:lstStyle>
            <a:lvl1pPr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algn="ctr" eaLnBrk="1" fontAlgn="base" hangingPunct="1">
              <a:spcBef>
                <a:spcPct val="0"/>
              </a:spcBef>
              <a:spcAft>
                <a:spcPct val="0"/>
              </a:spcAft>
              <a:defRPr/>
            </a:pPr>
            <a:endParaRPr lang="it-IT" altLang="it-IT" sz="1000" smtClean="0">
              <a:solidFill>
                <a:srgbClr val="000000"/>
              </a:solidFill>
            </a:endParaRPr>
          </a:p>
        </p:txBody>
      </p:sp>
      <p:sp>
        <p:nvSpPr>
          <p:cNvPr id="11269" name="Rectangle 10"/>
          <p:cNvSpPr>
            <a:spLocks noGrp="1" noChangeArrowheads="1"/>
          </p:cNvSpPr>
          <p:nvPr>
            <p:ph type="ftr" sz="quarter" idx="3"/>
          </p:nvPr>
        </p:nvSpPr>
        <p:spPr bwMode="gray">
          <a:xfrm>
            <a:off x="219075" y="6408738"/>
            <a:ext cx="1343025" cy="247650"/>
          </a:xfrm>
          <a:prstGeom prst="rect">
            <a:avLst/>
          </a:prstGeom>
          <a:noFill/>
          <a:ln>
            <a:noFill/>
          </a:ln>
          <a:extLst/>
        </p:spPr>
        <p:txBody>
          <a:bodyPr vert="horz" wrap="square" lIns="91440" tIns="45720" rIns="91440" bIns="45720" numCol="1" anchor="t" anchorCtr="0" compatLnSpc="1">
            <a:prstTxWarp prst="textNoShape">
              <a:avLst/>
            </a:prstTxWarp>
          </a:bodyPr>
          <a:lstStyle>
            <a:lvl1pPr eaLnBrk="1" hangingPunct="1">
              <a:defRPr sz="1000">
                <a:solidFill>
                  <a:srgbClr val="000000"/>
                </a:solidFill>
              </a:defRPr>
            </a:lvl1pPr>
          </a:lstStyle>
          <a:p>
            <a:pPr fontAlgn="base">
              <a:spcBef>
                <a:spcPct val="0"/>
              </a:spcBef>
              <a:spcAft>
                <a:spcPct val="0"/>
              </a:spcAft>
              <a:defRPr/>
            </a:pPr>
            <a:r>
              <a:rPr lang="de-DE" altLang="it-IT"/>
              <a:t>Page </a:t>
            </a:r>
            <a:r>
              <a:rPr lang="de-DE" altLang="it-IT">
                <a:sym typeface="Wingdings" panose="05000000000000000000" pitchFamily="2" charset="2"/>
              </a:rPr>
              <a:t></a:t>
            </a:r>
            <a:r>
              <a:rPr lang="de-DE" altLang="it-IT"/>
              <a:t> </a:t>
            </a:r>
            <a:fld id="{9C75844D-9F76-45DE-BA5E-B7B6C405E885}" type="slidenum">
              <a:rPr lang="de-DE" altLang="it-IT"/>
              <a:pPr fontAlgn="base">
                <a:spcBef>
                  <a:spcPct val="0"/>
                </a:spcBef>
                <a:spcAft>
                  <a:spcPct val="0"/>
                </a:spcAft>
                <a:defRPr/>
              </a:pPr>
              <a:t>‹N›</a:t>
            </a:fld>
            <a:endParaRPr lang="de-DE" altLang="it-IT"/>
          </a:p>
        </p:txBody>
      </p:sp>
      <p:sp>
        <p:nvSpPr>
          <p:cNvPr id="12292" name="Rectangle 12"/>
          <p:cNvSpPr>
            <a:spLocks noGrp="1" noChangeArrowheads="1"/>
          </p:cNvSpPr>
          <p:nvPr>
            <p:ph type="body" idx="1"/>
          </p:nvPr>
        </p:nvSpPr>
        <p:spPr bwMode="gray">
          <a:xfrm>
            <a:off x="314325" y="1614488"/>
            <a:ext cx="8524875" cy="439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endParaRPr lang="de-DE" altLang="it-IT" smtClean="0"/>
          </a:p>
        </p:txBody>
      </p:sp>
      <p:sp>
        <p:nvSpPr>
          <p:cNvPr id="12293" name="Rectangle 7"/>
          <p:cNvSpPr>
            <a:spLocks noGrp="1" noChangeArrowheads="1"/>
          </p:cNvSpPr>
          <p:nvPr>
            <p:ph type="title"/>
          </p:nvPr>
        </p:nvSpPr>
        <p:spPr bwMode="gray">
          <a:xfrm>
            <a:off x="314325" y="300038"/>
            <a:ext cx="687387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prstTxWarp prst="textNoShape">
              <a:avLst/>
            </a:prstTxWarp>
          </a:bodyPr>
          <a:lstStyle/>
          <a:p>
            <a:pPr lvl="0"/>
            <a:endParaRPr lang="de-DE" altLang="it-IT" smtClean="0"/>
          </a:p>
        </p:txBody>
      </p:sp>
    </p:spTree>
    <p:extLst>
      <p:ext uri="{BB962C8B-B14F-4D97-AF65-F5344CB8AC3E}">
        <p14:creationId xmlns:p14="http://schemas.microsoft.com/office/powerpoint/2010/main" val="2677486202"/>
      </p:ext>
    </p:extLst>
  </p:cSld>
  <p:clrMap bg1="lt1" tx1="dk1" bg2="lt2" tx2="dk2" accent1="accent1" accent2="accent2" accent3="accent3" accent4="accent4" accent5="accent5" accent6="accent6" hlink="hlink" folHlink="folHlink"/>
  <p:sldLayoutIdLst>
    <p:sldLayoutId id="2147483800" r:id="rId1"/>
  </p:sldLayoutIdLst>
  <p:transition spd="med">
    <p:fade/>
  </p:transition>
  <p:hf sldNum="0" hdr="0" dt="0"/>
  <p:txStyles>
    <p:titleStyle>
      <a:lvl1pPr algn="l" rtl="0" eaLnBrk="0" fontAlgn="base" hangingPunct="0">
        <a:lnSpc>
          <a:spcPct val="95000"/>
        </a:lnSpc>
        <a:spcBef>
          <a:spcPct val="0"/>
        </a:spcBef>
        <a:spcAft>
          <a:spcPct val="0"/>
        </a:spcAft>
        <a:defRPr sz="2200" b="1">
          <a:solidFill>
            <a:schemeClr val="tx1"/>
          </a:solidFill>
          <a:latin typeface="+mj-lt"/>
          <a:ea typeface="+mj-ea"/>
          <a:cs typeface="ＭＳ Ｐゴシック" charset="0"/>
        </a:defRPr>
      </a:lvl1pPr>
      <a:lvl2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2pPr>
      <a:lvl3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3pPr>
      <a:lvl4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4pPr>
      <a:lvl5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5pPr>
      <a:lvl6pPr marL="4572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6pPr>
      <a:lvl7pPr marL="9144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7pPr>
      <a:lvl8pPr marL="13716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8pPr>
      <a:lvl9pPr marL="18288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9pPr>
    </p:titleStyle>
    <p:bodyStyle>
      <a:lvl1pPr marL="190500" indent="-190500" algn="l" rtl="0" eaLnBrk="0" fontAlgn="base" hangingPunct="0">
        <a:spcBef>
          <a:spcPct val="60000"/>
        </a:spcBef>
        <a:spcAft>
          <a:spcPct val="0"/>
        </a:spcAft>
        <a:buClr>
          <a:schemeClr val="accent1"/>
        </a:buClr>
        <a:buFont typeface="Wingdings" panose="05000000000000000000" pitchFamily="2" charset="2"/>
        <a:buChar char="§"/>
        <a:defRPr sz="2000" b="1">
          <a:solidFill>
            <a:schemeClr val="tx1"/>
          </a:solidFill>
          <a:latin typeface="+mn-lt"/>
          <a:ea typeface="+mn-ea"/>
          <a:cs typeface="ＭＳ Ｐゴシック" charset="0"/>
        </a:defRPr>
      </a:lvl1pPr>
      <a:lvl2pPr marL="381000" indent="-188913" algn="l" rtl="0" eaLnBrk="0" fontAlgn="base" hangingPunct="0">
        <a:spcBef>
          <a:spcPct val="30000"/>
        </a:spcBef>
        <a:spcAft>
          <a:spcPct val="0"/>
        </a:spcAft>
        <a:buClr>
          <a:schemeClr val="accent1"/>
        </a:buClr>
        <a:buFont typeface="Wingdings" panose="05000000000000000000" pitchFamily="2" charset="2"/>
        <a:buChar char="§"/>
        <a:defRPr>
          <a:solidFill>
            <a:schemeClr val="tx1"/>
          </a:solidFill>
          <a:latin typeface="+mn-lt"/>
          <a:ea typeface="+mn-ea"/>
        </a:defRPr>
      </a:lvl2pPr>
      <a:lvl3pPr marL="561975" indent="-179388" algn="l" rtl="0" eaLnBrk="0" fontAlgn="base" hangingPunct="0">
        <a:spcBef>
          <a:spcPct val="30000"/>
        </a:spcBef>
        <a:spcAft>
          <a:spcPct val="0"/>
        </a:spcAft>
        <a:buClr>
          <a:schemeClr val="accent1"/>
        </a:buClr>
        <a:buFont typeface="Wingdings" panose="05000000000000000000" pitchFamily="2" charset="2"/>
        <a:buChar char="§"/>
        <a:defRPr sz="1600">
          <a:solidFill>
            <a:schemeClr val="tx1"/>
          </a:solidFill>
          <a:latin typeface="+mn-lt"/>
          <a:ea typeface="+mn-ea"/>
        </a:defRPr>
      </a:lvl3pPr>
      <a:lvl4pPr marL="768350" indent="-204788" algn="l" rtl="0" eaLnBrk="0" fontAlgn="base" hangingPunct="0">
        <a:spcBef>
          <a:spcPct val="30000"/>
        </a:spcBef>
        <a:spcAft>
          <a:spcPct val="0"/>
        </a:spcAft>
        <a:buClr>
          <a:schemeClr val="accent1"/>
        </a:buClr>
        <a:buFont typeface="Wingdings" panose="05000000000000000000" pitchFamily="2" charset="2"/>
        <a:buChar char="§"/>
        <a:defRPr sz="1600">
          <a:solidFill>
            <a:schemeClr val="tx1"/>
          </a:solidFill>
          <a:latin typeface="+mn-lt"/>
          <a:ea typeface="+mn-ea"/>
        </a:defRPr>
      </a:lvl4pPr>
      <a:lvl5pPr marL="1050925" indent="-168275" algn="l" rtl="0" eaLnBrk="0" fontAlgn="base" hangingPunct="0">
        <a:spcBef>
          <a:spcPct val="40000"/>
        </a:spcBef>
        <a:spcAft>
          <a:spcPct val="0"/>
        </a:spcAft>
        <a:buClr>
          <a:schemeClr val="accent1"/>
        </a:buClr>
        <a:buFont typeface="Wingdings" panose="05000000000000000000" pitchFamily="2" charset="2"/>
        <a:buChar char="»"/>
        <a:defRPr sz="2000">
          <a:solidFill>
            <a:schemeClr val="tx1"/>
          </a:solidFill>
          <a:latin typeface="+mn-lt"/>
          <a:ea typeface="+mn-ea"/>
        </a:defRPr>
      </a:lvl5pPr>
      <a:lvl6pPr marL="15081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6pPr>
      <a:lvl7pPr marL="19653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7pPr>
      <a:lvl8pPr marL="24225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8pPr>
      <a:lvl9pPr marL="28797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48.xml><?xml version="1.0" encoding="utf-8"?>
<p:sldMaster xmlns:a="http://schemas.openxmlformats.org/drawingml/2006/main" xmlns:r="http://schemas.openxmlformats.org/officeDocument/2006/relationships" xmlns:p="http://schemas.openxmlformats.org/presentationml/2006/main" preserve="1">
  <p:cSld>
    <p:bg bwMode="gray">
      <p:bgPr>
        <a:solidFill>
          <a:schemeClr val="bg1"/>
        </a:solidFill>
        <a:effectLst/>
      </p:bgPr>
    </p:bg>
    <p:spTree>
      <p:nvGrpSpPr>
        <p:cNvPr id="1" name=""/>
        <p:cNvGrpSpPr/>
        <p:nvPr/>
      </p:nvGrpSpPr>
      <p:grpSpPr>
        <a:xfrm>
          <a:off x="0" y="0"/>
          <a:ext cx="0" cy="0"/>
          <a:chOff x="0" y="0"/>
          <a:chExt cx="0" cy="0"/>
        </a:xfrm>
      </p:grpSpPr>
      <p:sp>
        <p:nvSpPr>
          <p:cNvPr id="1026" name="Rectangle 5"/>
          <p:cNvSpPr>
            <a:spLocks noChangeArrowheads="1"/>
          </p:cNvSpPr>
          <p:nvPr/>
        </p:nvSpPr>
        <p:spPr bwMode="gray">
          <a:xfrm>
            <a:off x="2162175" y="6408738"/>
            <a:ext cx="4784725" cy="247650"/>
          </a:xfrm>
          <a:prstGeom prst="rect">
            <a:avLst/>
          </a:prstGeom>
          <a:noFill/>
          <a:ln>
            <a:noFill/>
          </a:ln>
          <a:extLst/>
        </p:spPr>
        <p:txBody>
          <a:bodyPr/>
          <a:lstStyle>
            <a:lvl1pPr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algn="ctr" eaLnBrk="1" fontAlgn="base" hangingPunct="1">
              <a:spcBef>
                <a:spcPct val="0"/>
              </a:spcBef>
              <a:spcAft>
                <a:spcPct val="0"/>
              </a:spcAft>
              <a:defRPr/>
            </a:pPr>
            <a:endParaRPr lang="it-IT" altLang="it-IT" sz="1000" smtClean="0">
              <a:solidFill>
                <a:srgbClr val="000000"/>
              </a:solidFill>
            </a:endParaRPr>
          </a:p>
        </p:txBody>
      </p:sp>
      <p:sp>
        <p:nvSpPr>
          <p:cNvPr id="11269" name="Rectangle 10"/>
          <p:cNvSpPr>
            <a:spLocks noGrp="1" noChangeArrowheads="1"/>
          </p:cNvSpPr>
          <p:nvPr>
            <p:ph type="ftr" sz="quarter" idx="3"/>
          </p:nvPr>
        </p:nvSpPr>
        <p:spPr bwMode="gray">
          <a:xfrm>
            <a:off x="219075" y="6408738"/>
            <a:ext cx="1343025" cy="247650"/>
          </a:xfrm>
          <a:prstGeom prst="rect">
            <a:avLst/>
          </a:prstGeom>
          <a:noFill/>
          <a:ln>
            <a:noFill/>
          </a:ln>
          <a:extLst/>
        </p:spPr>
        <p:txBody>
          <a:bodyPr vert="horz" wrap="square" lIns="91440" tIns="45720" rIns="91440" bIns="45720" numCol="1" anchor="t" anchorCtr="0" compatLnSpc="1">
            <a:prstTxWarp prst="textNoShape">
              <a:avLst/>
            </a:prstTxWarp>
          </a:bodyPr>
          <a:lstStyle>
            <a:lvl1pPr eaLnBrk="1" hangingPunct="1">
              <a:defRPr sz="1000">
                <a:solidFill>
                  <a:srgbClr val="000000"/>
                </a:solidFill>
              </a:defRPr>
            </a:lvl1pPr>
          </a:lstStyle>
          <a:p>
            <a:pPr fontAlgn="base">
              <a:spcBef>
                <a:spcPct val="0"/>
              </a:spcBef>
              <a:spcAft>
                <a:spcPct val="0"/>
              </a:spcAft>
              <a:defRPr/>
            </a:pPr>
            <a:r>
              <a:rPr lang="de-DE" altLang="it-IT"/>
              <a:t>Page </a:t>
            </a:r>
            <a:r>
              <a:rPr lang="de-DE" altLang="it-IT">
                <a:sym typeface="Wingdings" panose="05000000000000000000" pitchFamily="2" charset="2"/>
              </a:rPr>
              <a:t></a:t>
            </a:r>
            <a:r>
              <a:rPr lang="de-DE" altLang="it-IT"/>
              <a:t> </a:t>
            </a:r>
            <a:fld id="{9C75844D-9F76-45DE-BA5E-B7B6C405E885}" type="slidenum">
              <a:rPr lang="de-DE" altLang="it-IT"/>
              <a:pPr fontAlgn="base">
                <a:spcBef>
                  <a:spcPct val="0"/>
                </a:spcBef>
                <a:spcAft>
                  <a:spcPct val="0"/>
                </a:spcAft>
                <a:defRPr/>
              </a:pPr>
              <a:t>‹N›</a:t>
            </a:fld>
            <a:endParaRPr lang="de-DE" altLang="it-IT"/>
          </a:p>
        </p:txBody>
      </p:sp>
      <p:sp>
        <p:nvSpPr>
          <p:cNvPr id="12292" name="Rectangle 12"/>
          <p:cNvSpPr>
            <a:spLocks noGrp="1" noChangeArrowheads="1"/>
          </p:cNvSpPr>
          <p:nvPr>
            <p:ph type="body" idx="1"/>
          </p:nvPr>
        </p:nvSpPr>
        <p:spPr bwMode="gray">
          <a:xfrm>
            <a:off x="314325" y="1614488"/>
            <a:ext cx="8524875" cy="439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endParaRPr lang="de-DE" altLang="it-IT" smtClean="0"/>
          </a:p>
        </p:txBody>
      </p:sp>
      <p:sp>
        <p:nvSpPr>
          <p:cNvPr id="12293" name="Rectangle 7"/>
          <p:cNvSpPr>
            <a:spLocks noGrp="1" noChangeArrowheads="1"/>
          </p:cNvSpPr>
          <p:nvPr>
            <p:ph type="title"/>
          </p:nvPr>
        </p:nvSpPr>
        <p:spPr bwMode="gray">
          <a:xfrm>
            <a:off x="314325" y="300038"/>
            <a:ext cx="687387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prstTxWarp prst="textNoShape">
              <a:avLst/>
            </a:prstTxWarp>
          </a:bodyPr>
          <a:lstStyle/>
          <a:p>
            <a:pPr lvl="0"/>
            <a:endParaRPr lang="de-DE" altLang="it-IT" smtClean="0"/>
          </a:p>
        </p:txBody>
      </p:sp>
    </p:spTree>
    <p:extLst>
      <p:ext uri="{BB962C8B-B14F-4D97-AF65-F5344CB8AC3E}">
        <p14:creationId xmlns:p14="http://schemas.microsoft.com/office/powerpoint/2010/main" val="2471570174"/>
      </p:ext>
    </p:extLst>
  </p:cSld>
  <p:clrMap bg1="lt1" tx1="dk1" bg2="lt2" tx2="dk2" accent1="accent1" accent2="accent2" accent3="accent3" accent4="accent4" accent5="accent5" accent6="accent6" hlink="hlink" folHlink="folHlink"/>
  <p:sldLayoutIdLst>
    <p:sldLayoutId id="2147483802" r:id="rId1"/>
  </p:sldLayoutIdLst>
  <p:transition spd="med">
    <p:fade/>
  </p:transition>
  <p:hf sldNum="0" hdr="0" dt="0"/>
  <p:txStyles>
    <p:titleStyle>
      <a:lvl1pPr algn="l" rtl="0" eaLnBrk="0" fontAlgn="base" hangingPunct="0">
        <a:lnSpc>
          <a:spcPct val="95000"/>
        </a:lnSpc>
        <a:spcBef>
          <a:spcPct val="0"/>
        </a:spcBef>
        <a:spcAft>
          <a:spcPct val="0"/>
        </a:spcAft>
        <a:defRPr sz="2200" b="1">
          <a:solidFill>
            <a:schemeClr val="tx1"/>
          </a:solidFill>
          <a:latin typeface="+mj-lt"/>
          <a:ea typeface="+mj-ea"/>
          <a:cs typeface="ＭＳ Ｐゴシック" charset="0"/>
        </a:defRPr>
      </a:lvl1pPr>
      <a:lvl2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2pPr>
      <a:lvl3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3pPr>
      <a:lvl4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4pPr>
      <a:lvl5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5pPr>
      <a:lvl6pPr marL="4572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6pPr>
      <a:lvl7pPr marL="9144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7pPr>
      <a:lvl8pPr marL="13716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8pPr>
      <a:lvl9pPr marL="18288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9pPr>
    </p:titleStyle>
    <p:bodyStyle>
      <a:lvl1pPr marL="190500" indent="-190500" algn="l" rtl="0" eaLnBrk="0" fontAlgn="base" hangingPunct="0">
        <a:spcBef>
          <a:spcPct val="60000"/>
        </a:spcBef>
        <a:spcAft>
          <a:spcPct val="0"/>
        </a:spcAft>
        <a:buClr>
          <a:schemeClr val="accent1"/>
        </a:buClr>
        <a:buFont typeface="Wingdings" panose="05000000000000000000" pitchFamily="2" charset="2"/>
        <a:buChar char="§"/>
        <a:defRPr sz="2000" b="1">
          <a:solidFill>
            <a:schemeClr val="tx1"/>
          </a:solidFill>
          <a:latin typeface="+mn-lt"/>
          <a:ea typeface="+mn-ea"/>
          <a:cs typeface="ＭＳ Ｐゴシック" charset="0"/>
        </a:defRPr>
      </a:lvl1pPr>
      <a:lvl2pPr marL="381000" indent="-188913" algn="l" rtl="0" eaLnBrk="0" fontAlgn="base" hangingPunct="0">
        <a:spcBef>
          <a:spcPct val="30000"/>
        </a:spcBef>
        <a:spcAft>
          <a:spcPct val="0"/>
        </a:spcAft>
        <a:buClr>
          <a:schemeClr val="accent1"/>
        </a:buClr>
        <a:buFont typeface="Wingdings" panose="05000000000000000000" pitchFamily="2" charset="2"/>
        <a:buChar char="§"/>
        <a:defRPr>
          <a:solidFill>
            <a:schemeClr val="tx1"/>
          </a:solidFill>
          <a:latin typeface="+mn-lt"/>
          <a:ea typeface="+mn-ea"/>
        </a:defRPr>
      </a:lvl2pPr>
      <a:lvl3pPr marL="561975" indent="-179388" algn="l" rtl="0" eaLnBrk="0" fontAlgn="base" hangingPunct="0">
        <a:spcBef>
          <a:spcPct val="30000"/>
        </a:spcBef>
        <a:spcAft>
          <a:spcPct val="0"/>
        </a:spcAft>
        <a:buClr>
          <a:schemeClr val="accent1"/>
        </a:buClr>
        <a:buFont typeface="Wingdings" panose="05000000000000000000" pitchFamily="2" charset="2"/>
        <a:buChar char="§"/>
        <a:defRPr sz="1600">
          <a:solidFill>
            <a:schemeClr val="tx1"/>
          </a:solidFill>
          <a:latin typeface="+mn-lt"/>
          <a:ea typeface="+mn-ea"/>
        </a:defRPr>
      </a:lvl3pPr>
      <a:lvl4pPr marL="768350" indent="-204788" algn="l" rtl="0" eaLnBrk="0" fontAlgn="base" hangingPunct="0">
        <a:spcBef>
          <a:spcPct val="30000"/>
        </a:spcBef>
        <a:spcAft>
          <a:spcPct val="0"/>
        </a:spcAft>
        <a:buClr>
          <a:schemeClr val="accent1"/>
        </a:buClr>
        <a:buFont typeface="Wingdings" panose="05000000000000000000" pitchFamily="2" charset="2"/>
        <a:buChar char="§"/>
        <a:defRPr sz="1600">
          <a:solidFill>
            <a:schemeClr val="tx1"/>
          </a:solidFill>
          <a:latin typeface="+mn-lt"/>
          <a:ea typeface="+mn-ea"/>
        </a:defRPr>
      </a:lvl4pPr>
      <a:lvl5pPr marL="1050925" indent="-168275" algn="l" rtl="0" eaLnBrk="0" fontAlgn="base" hangingPunct="0">
        <a:spcBef>
          <a:spcPct val="40000"/>
        </a:spcBef>
        <a:spcAft>
          <a:spcPct val="0"/>
        </a:spcAft>
        <a:buClr>
          <a:schemeClr val="accent1"/>
        </a:buClr>
        <a:buFont typeface="Wingdings" panose="05000000000000000000" pitchFamily="2" charset="2"/>
        <a:buChar char="»"/>
        <a:defRPr sz="2000">
          <a:solidFill>
            <a:schemeClr val="tx1"/>
          </a:solidFill>
          <a:latin typeface="+mn-lt"/>
          <a:ea typeface="+mn-ea"/>
        </a:defRPr>
      </a:lvl5pPr>
      <a:lvl6pPr marL="15081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6pPr>
      <a:lvl7pPr marL="19653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7pPr>
      <a:lvl8pPr marL="24225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8pPr>
      <a:lvl9pPr marL="28797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49.xml><?xml version="1.0" encoding="utf-8"?>
<p:sldMaster xmlns:a="http://schemas.openxmlformats.org/drawingml/2006/main" xmlns:r="http://schemas.openxmlformats.org/officeDocument/2006/relationships" xmlns:p="http://schemas.openxmlformats.org/presentationml/2006/main" preserve="1">
  <p:cSld>
    <p:bg bwMode="gray">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162818" name="Rectangle 5"/>
          <p:cNvSpPr>
            <a:spLocks noChangeArrowheads="1"/>
          </p:cNvSpPr>
          <p:nvPr/>
        </p:nvSpPr>
        <p:spPr bwMode="gray">
          <a:xfrm>
            <a:off x="2162175" y="6408738"/>
            <a:ext cx="478472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942" tIns="45472" rIns="90942" bIns="45472"/>
          <a:lstStyle>
            <a:lvl1pPr eaLnBrk="0" hangingPunct="0">
              <a:defRPr sz="1200" b="1">
                <a:solidFill>
                  <a:schemeClr val="bg2"/>
                </a:solidFill>
                <a:latin typeface="Trebuchet MS" pitchFamily="34" charset="0"/>
                <a:ea typeface="ＭＳ Ｐゴシック" pitchFamily="34" charset="-128"/>
              </a:defRPr>
            </a:lvl1pPr>
            <a:lvl2pPr marL="742950" indent="-285750" eaLnBrk="0" hangingPunct="0">
              <a:defRPr sz="1200" b="1">
                <a:solidFill>
                  <a:schemeClr val="bg2"/>
                </a:solidFill>
                <a:latin typeface="Trebuchet MS" pitchFamily="34" charset="0"/>
                <a:ea typeface="ＭＳ Ｐゴシック" pitchFamily="34" charset="-128"/>
              </a:defRPr>
            </a:lvl2pPr>
            <a:lvl3pPr marL="1143000" indent="-228600" eaLnBrk="0" hangingPunct="0">
              <a:defRPr sz="1200" b="1">
                <a:solidFill>
                  <a:schemeClr val="bg2"/>
                </a:solidFill>
                <a:latin typeface="Trebuchet MS" pitchFamily="34" charset="0"/>
                <a:ea typeface="ＭＳ Ｐゴシック" pitchFamily="34" charset="-128"/>
              </a:defRPr>
            </a:lvl3pPr>
            <a:lvl4pPr marL="1600200" indent="-228600" eaLnBrk="0" hangingPunct="0">
              <a:defRPr sz="1200" b="1">
                <a:solidFill>
                  <a:schemeClr val="bg2"/>
                </a:solidFill>
                <a:latin typeface="Trebuchet MS" pitchFamily="34" charset="0"/>
                <a:ea typeface="ＭＳ Ｐゴシック" pitchFamily="34" charset="-128"/>
              </a:defRPr>
            </a:lvl4pPr>
            <a:lvl5pPr marL="2057400" indent="-228600" eaLnBrk="0" hangingPunct="0">
              <a:defRPr sz="1200" b="1">
                <a:solidFill>
                  <a:schemeClr val="bg2"/>
                </a:solidFill>
                <a:latin typeface="Trebuchet MS" pitchFamily="34" charset="0"/>
                <a:ea typeface="ＭＳ Ｐゴシック" pitchFamily="34" charset="-128"/>
              </a:defRPr>
            </a:lvl5pPr>
            <a:lvl6pPr marL="2514600" indent="-228600" eaLnBrk="0" fontAlgn="base" hangingPunct="0">
              <a:spcBef>
                <a:spcPct val="0"/>
              </a:spcBef>
              <a:spcAft>
                <a:spcPct val="0"/>
              </a:spcAft>
              <a:defRPr sz="1200" b="1">
                <a:solidFill>
                  <a:schemeClr val="bg2"/>
                </a:solidFill>
                <a:latin typeface="Trebuchet MS" pitchFamily="34" charset="0"/>
                <a:ea typeface="ＭＳ Ｐゴシック" pitchFamily="34" charset="-128"/>
              </a:defRPr>
            </a:lvl6pPr>
            <a:lvl7pPr marL="2971800" indent="-228600" eaLnBrk="0" fontAlgn="base" hangingPunct="0">
              <a:spcBef>
                <a:spcPct val="0"/>
              </a:spcBef>
              <a:spcAft>
                <a:spcPct val="0"/>
              </a:spcAft>
              <a:defRPr sz="1200" b="1">
                <a:solidFill>
                  <a:schemeClr val="bg2"/>
                </a:solidFill>
                <a:latin typeface="Trebuchet MS" pitchFamily="34" charset="0"/>
                <a:ea typeface="ＭＳ Ｐゴシック" pitchFamily="34" charset="-128"/>
              </a:defRPr>
            </a:lvl7pPr>
            <a:lvl8pPr marL="3429000" indent="-228600" eaLnBrk="0" fontAlgn="base" hangingPunct="0">
              <a:spcBef>
                <a:spcPct val="0"/>
              </a:spcBef>
              <a:spcAft>
                <a:spcPct val="0"/>
              </a:spcAft>
              <a:defRPr sz="1200" b="1">
                <a:solidFill>
                  <a:schemeClr val="bg2"/>
                </a:solidFill>
                <a:latin typeface="Trebuchet MS" pitchFamily="34" charset="0"/>
                <a:ea typeface="ＭＳ Ｐゴシック" pitchFamily="34" charset="-128"/>
              </a:defRPr>
            </a:lvl8pPr>
            <a:lvl9pPr marL="3886200" indent="-228600" eaLnBrk="0" fontAlgn="base" hangingPunct="0">
              <a:spcBef>
                <a:spcPct val="0"/>
              </a:spcBef>
              <a:spcAft>
                <a:spcPct val="0"/>
              </a:spcAft>
              <a:defRPr sz="1200" b="1">
                <a:solidFill>
                  <a:schemeClr val="bg2"/>
                </a:solidFill>
                <a:latin typeface="Trebuchet MS" pitchFamily="34" charset="0"/>
                <a:ea typeface="ＭＳ Ｐゴシック" pitchFamily="34" charset="-128"/>
              </a:defRPr>
            </a:lvl9pPr>
          </a:lstStyle>
          <a:p>
            <a:pPr algn="ctr" eaLnBrk="1" fontAlgn="base" hangingPunct="1">
              <a:spcBef>
                <a:spcPct val="0"/>
              </a:spcBef>
              <a:spcAft>
                <a:spcPct val="0"/>
              </a:spcAft>
              <a:defRPr/>
            </a:pPr>
            <a:endParaRPr lang="it-IT" altLang="it-IT" sz="1000" b="0" smtClean="0">
              <a:solidFill>
                <a:srgbClr val="000000"/>
              </a:solidFill>
              <a:latin typeface="Arial" pitchFamily="34" charset="0"/>
              <a:cs typeface="Arial" panose="020B0604020202020204" pitchFamily="34" charset="0"/>
            </a:endParaRPr>
          </a:p>
        </p:txBody>
      </p:sp>
      <p:sp>
        <p:nvSpPr>
          <p:cNvPr id="11269" name="Rectangle 10"/>
          <p:cNvSpPr>
            <a:spLocks noGrp="1" noChangeArrowheads="1"/>
          </p:cNvSpPr>
          <p:nvPr>
            <p:ph type="ftr" sz="quarter" idx="3"/>
          </p:nvPr>
        </p:nvSpPr>
        <p:spPr bwMode="gray">
          <a:xfrm>
            <a:off x="219075" y="6408738"/>
            <a:ext cx="1343025" cy="247650"/>
          </a:xfrm>
          <a:prstGeom prst="rect">
            <a:avLst/>
          </a:prstGeom>
          <a:noFill/>
          <a:ln>
            <a:noFill/>
          </a:ln>
          <a:extLst/>
        </p:spPr>
        <p:txBody>
          <a:bodyPr vert="horz" wrap="square" lIns="90942" tIns="45472" rIns="90942" bIns="45472" numCol="1" anchor="t" anchorCtr="0" compatLnSpc="1">
            <a:prstTxWarp prst="textNoShape">
              <a:avLst/>
            </a:prstTxWarp>
          </a:bodyPr>
          <a:lstStyle>
            <a:lvl1pPr eaLnBrk="1" hangingPunct="1">
              <a:defRPr sz="1000">
                <a:solidFill>
                  <a:srgbClr val="000000"/>
                </a:solidFill>
                <a:cs typeface="Arial" panose="020B0604020202020204" pitchFamily="34" charset="0"/>
              </a:defRPr>
            </a:lvl1pPr>
          </a:lstStyle>
          <a:p>
            <a:pPr fontAlgn="base">
              <a:spcBef>
                <a:spcPct val="0"/>
              </a:spcBef>
              <a:spcAft>
                <a:spcPct val="0"/>
              </a:spcAft>
              <a:defRPr/>
            </a:pPr>
            <a:r>
              <a:rPr lang="de-DE" altLang="it-IT"/>
              <a:t>Page </a:t>
            </a:r>
            <a:r>
              <a:rPr lang="de-DE" altLang="it-IT">
                <a:sym typeface="Wingdings" panose="05000000000000000000" pitchFamily="2" charset="2"/>
              </a:rPr>
              <a:t></a:t>
            </a:r>
            <a:r>
              <a:rPr lang="de-DE" altLang="it-IT"/>
              <a:t> </a:t>
            </a:r>
            <a:fld id="{9A4A3457-D992-4397-A295-4E98480270B1}" type="slidenum">
              <a:rPr lang="de-DE" altLang="it-IT"/>
              <a:pPr fontAlgn="base">
                <a:spcBef>
                  <a:spcPct val="0"/>
                </a:spcBef>
                <a:spcAft>
                  <a:spcPct val="0"/>
                </a:spcAft>
                <a:defRPr/>
              </a:pPr>
              <a:t>‹N›</a:t>
            </a:fld>
            <a:endParaRPr lang="de-DE" altLang="it-IT"/>
          </a:p>
        </p:txBody>
      </p:sp>
      <p:sp>
        <p:nvSpPr>
          <p:cNvPr id="462852" name="Rectangle 12"/>
          <p:cNvSpPr>
            <a:spLocks noGrp="1" noChangeArrowheads="1"/>
          </p:cNvSpPr>
          <p:nvPr>
            <p:ph type="body" idx="1"/>
          </p:nvPr>
        </p:nvSpPr>
        <p:spPr bwMode="gray">
          <a:xfrm>
            <a:off x="314325" y="1614488"/>
            <a:ext cx="8524875" cy="439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472" rIns="0" bIns="45472" numCol="1" anchor="t" anchorCtr="0" compatLnSpc="1">
            <a:prstTxWarp prst="textNoShape">
              <a:avLst/>
            </a:prstTxWarp>
          </a:bodyPr>
          <a:lstStyle/>
          <a:p>
            <a:pPr lvl="0"/>
            <a:endParaRPr lang="de-DE" altLang="it-IT" smtClean="0"/>
          </a:p>
        </p:txBody>
      </p:sp>
      <p:sp>
        <p:nvSpPr>
          <p:cNvPr id="462853" name="Rectangle 7"/>
          <p:cNvSpPr>
            <a:spLocks noGrp="1" noChangeArrowheads="1"/>
          </p:cNvSpPr>
          <p:nvPr>
            <p:ph type="title"/>
          </p:nvPr>
        </p:nvSpPr>
        <p:spPr bwMode="gray">
          <a:xfrm>
            <a:off x="314325" y="300038"/>
            <a:ext cx="687387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472" rIns="0" bIns="45472" numCol="1" anchor="ctr" anchorCtr="0" compatLnSpc="1">
            <a:prstTxWarp prst="textNoShape">
              <a:avLst/>
            </a:prstTxWarp>
          </a:bodyPr>
          <a:lstStyle/>
          <a:p>
            <a:pPr lvl="0"/>
            <a:endParaRPr lang="de-DE" altLang="it-IT" smtClean="0"/>
          </a:p>
        </p:txBody>
      </p:sp>
    </p:spTree>
    <p:extLst>
      <p:ext uri="{BB962C8B-B14F-4D97-AF65-F5344CB8AC3E}">
        <p14:creationId xmlns:p14="http://schemas.microsoft.com/office/powerpoint/2010/main" val="90403809"/>
      </p:ext>
    </p:extLst>
  </p:cSld>
  <p:clrMap bg1="lt1" tx1="dk1" bg2="lt2" tx2="dk2" accent1="accent1" accent2="accent2" accent3="accent3" accent4="accent4" accent5="accent5" accent6="accent6" hlink="hlink" folHlink="folHlink"/>
  <p:sldLayoutIdLst>
    <p:sldLayoutId id="2147483804" r:id="rId1"/>
  </p:sldLayoutIdLst>
  <p:transition spd="med">
    <p:fade/>
  </p:transition>
  <p:hf sldNum="0" hdr="0" dt="0"/>
  <p:txStyles>
    <p:titleStyle>
      <a:lvl1pPr algn="l" rtl="0" eaLnBrk="0" fontAlgn="base" hangingPunct="0">
        <a:lnSpc>
          <a:spcPct val="95000"/>
        </a:lnSpc>
        <a:spcBef>
          <a:spcPct val="0"/>
        </a:spcBef>
        <a:spcAft>
          <a:spcPct val="0"/>
        </a:spcAft>
        <a:defRPr sz="2200" b="1">
          <a:solidFill>
            <a:schemeClr val="tx1"/>
          </a:solidFill>
          <a:latin typeface="+mj-lt"/>
          <a:ea typeface="+mj-ea"/>
          <a:cs typeface="ＭＳ Ｐゴシック" charset="0"/>
        </a:defRPr>
      </a:lvl1pPr>
      <a:lvl2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2pPr>
      <a:lvl3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3pPr>
      <a:lvl4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4pPr>
      <a:lvl5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5pPr>
      <a:lvl6pPr marL="454729"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6pPr>
      <a:lvl7pPr marL="909489"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7pPr>
      <a:lvl8pPr marL="136425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8pPr>
      <a:lvl9pPr marL="1819001"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9pPr>
    </p:titleStyle>
    <p:bodyStyle>
      <a:lvl1pPr marL="188913" indent="-188913" algn="l" rtl="0" eaLnBrk="0" fontAlgn="base" hangingPunct="0">
        <a:spcBef>
          <a:spcPct val="60000"/>
        </a:spcBef>
        <a:spcAft>
          <a:spcPct val="0"/>
        </a:spcAft>
        <a:buClr>
          <a:schemeClr val="accent1"/>
        </a:buClr>
        <a:buFont typeface="Wingdings" panose="05000000000000000000" pitchFamily="2" charset="2"/>
        <a:buChar char="§"/>
        <a:defRPr sz="2000" b="1">
          <a:solidFill>
            <a:schemeClr val="tx1"/>
          </a:solidFill>
          <a:latin typeface="+mn-lt"/>
          <a:ea typeface="+mn-ea"/>
          <a:cs typeface="ＭＳ Ｐゴシック" charset="0"/>
        </a:defRPr>
      </a:lvl1pPr>
      <a:lvl2pPr marL="377825" indent="-187325" algn="l" rtl="0" eaLnBrk="0" fontAlgn="base" hangingPunct="0">
        <a:spcBef>
          <a:spcPct val="30000"/>
        </a:spcBef>
        <a:spcAft>
          <a:spcPct val="0"/>
        </a:spcAft>
        <a:buClr>
          <a:schemeClr val="accent1"/>
        </a:buClr>
        <a:buFont typeface="Wingdings" panose="05000000000000000000" pitchFamily="2" charset="2"/>
        <a:buChar char="§"/>
        <a:defRPr>
          <a:solidFill>
            <a:schemeClr val="tx1"/>
          </a:solidFill>
          <a:latin typeface="+mn-lt"/>
          <a:ea typeface="+mn-ea"/>
        </a:defRPr>
      </a:lvl2pPr>
      <a:lvl3pPr marL="558800" indent="-177800" algn="l" rtl="0" eaLnBrk="0" fontAlgn="base" hangingPunct="0">
        <a:spcBef>
          <a:spcPct val="30000"/>
        </a:spcBef>
        <a:spcAft>
          <a:spcPct val="0"/>
        </a:spcAft>
        <a:buClr>
          <a:schemeClr val="accent1"/>
        </a:buClr>
        <a:buFont typeface="Wingdings" panose="05000000000000000000" pitchFamily="2" charset="2"/>
        <a:buChar char="§"/>
        <a:defRPr sz="1600">
          <a:solidFill>
            <a:schemeClr val="tx1"/>
          </a:solidFill>
          <a:latin typeface="+mn-lt"/>
          <a:ea typeface="+mn-ea"/>
        </a:defRPr>
      </a:lvl3pPr>
      <a:lvl4pPr marL="763588" indent="-203200" algn="l" rtl="0" eaLnBrk="0" fontAlgn="base" hangingPunct="0">
        <a:spcBef>
          <a:spcPct val="30000"/>
        </a:spcBef>
        <a:spcAft>
          <a:spcPct val="0"/>
        </a:spcAft>
        <a:buClr>
          <a:schemeClr val="accent1"/>
        </a:buClr>
        <a:buFont typeface="Wingdings" panose="05000000000000000000" pitchFamily="2" charset="2"/>
        <a:buChar char="§"/>
        <a:defRPr sz="1600">
          <a:solidFill>
            <a:schemeClr val="tx1"/>
          </a:solidFill>
          <a:latin typeface="+mn-lt"/>
          <a:ea typeface="+mn-ea"/>
        </a:defRPr>
      </a:lvl4pPr>
      <a:lvl5pPr marL="1044575" indent="-166688" algn="l" rtl="0" eaLnBrk="0" fontAlgn="base" hangingPunct="0">
        <a:spcBef>
          <a:spcPct val="40000"/>
        </a:spcBef>
        <a:spcAft>
          <a:spcPct val="0"/>
        </a:spcAft>
        <a:buClr>
          <a:schemeClr val="accent1"/>
        </a:buClr>
        <a:buFont typeface="Wingdings" panose="05000000000000000000" pitchFamily="2" charset="2"/>
        <a:buChar char="»"/>
        <a:defRPr sz="2000">
          <a:solidFill>
            <a:schemeClr val="tx1"/>
          </a:solidFill>
          <a:latin typeface="+mn-lt"/>
          <a:ea typeface="+mn-ea"/>
        </a:defRPr>
      </a:lvl5pPr>
      <a:lvl6pPr marL="1500041" indent="-167367"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6pPr>
      <a:lvl7pPr marL="1954800" indent="-167367"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7pPr>
      <a:lvl8pPr marL="2409555" indent="-167367"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8pPr>
      <a:lvl9pPr marL="2864292" indent="-167367"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9pPr>
    </p:bodyStyle>
    <p:otherStyle>
      <a:defPPr>
        <a:defRPr lang="it-IT"/>
      </a:defPPr>
      <a:lvl1pPr marL="0" algn="l" defTabSz="454729" rtl="0" eaLnBrk="1" latinLnBrk="0" hangingPunct="1">
        <a:defRPr sz="1800" kern="1200">
          <a:solidFill>
            <a:schemeClr val="tx1"/>
          </a:solidFill>
          <a:latin typeface="+mn-lt"/>
          <a:ea typeface="+mn-ea"/>
          <a:cs typeface="+mn-cs"/>
        </a:defRPr>
      </a:lvl1pPr>
      <a:lvl2pPr marL="454729" algn="l" defTabSz="454729" rtl="0" eaLnBrk="1" latinLnBrk="0" hangingPunct="1">
        <a:defRPr sz="1800" kern="1200">
          <a:solidFill>
            <a:schemeClr val="tx1"/>
          </a:solidFill>
          <a:latin typeface="+mn-lt"/>
          <a:ea typeface="+mn-ea"/>
          <a:cs typeface="+mn-cs"/>
        </a:defRPr>
      </a:lvl2pPr>
      <a:lvl3pPr marL="909489" algn="l" defTabSz="454729" rtl="0" eaLnBrk="1" latinLnBrk="0" hangingPunct="1">
        <a:defRPr sz="1800" kern="1200">
          <a:solidFill>
            <a:schemeClr val="tx1"/>
          </a:solidFill>
          <a:latin typeface="+mn-lt"/>
          <a:ea typeface="+mn-ea"/>
          <a:cs typeface="+mn-cs"/>
        </a:defRPr>
      </a:lvl3pPr>
      <a:lvl4pPr marL="1364250" algn="l" defTabSz="454729" rtl="0" eaLnBrk="1" latinLnBrk="0" hangingPunct="1">
        <a:defRPr sz="1800" kern="1200">
          <a:solidFill>
            <a:schemeClr val="tx1"/>
          </a:solidFill>
          <a:latin typeface="+mn-lt"/>
          <a:ea typeface="+mn-ea"/>
          <a:cs typeface="+mn-cs"/>
        </a:defRPr>
      </a:lvl4pPr>
      <a:lvl5pPr marL="1819001" algn="l" defTabSz="454729" rtl="0" eaLnBrk="1" latinLnBrk="0" hangingPunct="1">
        <a:defRPr sz="1800" kern="1200">
          <a:solidFill>
            <a:schemeClr val="tx1"/>
          </a:solidFill>
          <a:latin typeface="+mn-lt"/>
          <a:ea typeface="+mn-ea"/>
          <a:cs typeface="+mn-cs"/>
        </a:defRPr>
      </a:lvl5pPr>
      <a:lvl6pPr marL="2273771" algn="l" defTabSz="454729" rtl="0" eaLnBrk="1" latinLnBrk="0" hangingPunct="1">
        <a:defRPr sz="1800" kern="1200">
          <a:solidFill>
            <a:schemeClr val="tx1"/>
          </a:solidFill>
          <a:latin typeface="+mn-lt"/>
          <a:ea typeface="+mn-ea"/>
          <a:cs typeface="+mn-cs"/>
        </a:defRPr>
      </a:lvl6pPr>
      <a:lvl7pPr marL="2728500" algn="l" defTabSz="454729" rtl="0" eaLnBrk="1" latinLnBrk="0" hangingPunct="1">
        <a:defRPr sz="1800" kern="1200">
          <a:solidFill>
            <a:schemeClr val="tx1"/>
          </a:solidFill>
          <a:latin typeface="+mn-lt"/>
          <a:ea typeface="+mn-ea"/>
          <a:cs typeface="+mn-cs"/>
        </a:defRPr>
      </a:lvl7pPr>
      <a:lvl8pPr marL="3183249" algn="l" defTabSz="454729" rtl="0" eaLnBrk="1" latinLnBrk="0" hangingPunct="1">
        <a:defRPr sz="1800" kern="1200">
          <a:solidFill>
            <a:schemeClr val="tx1"/>
          </a:solidFill>
          <a:latin typeface="+mn-lt"/>
          <a:ea typeface="+mn-ea"/>
          <a:cs typeface="+mn-cs"/>
        </a:defRPr>
      </a:lvl8pPr>
      <a:lvl9pPr marL="3637982" algn="l" defTabSz="454729"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bwMode="gray">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94562" name="Rectangle 5"/>
          <p:cNvSpPr>
            <a:spLocks noChangeArrowheads="1"/>
          </p:cNvSpPr>
          <p:nvPr/>
        </p:nvSpPr>
        <p:spPr bwMode="gray">
          <a:xfrm>
            <a:off x="2162175" y="6408738"/>
            <a:ext cx="478472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200" b="1">
                <a:solidFill>
                  <a:schemeClr val="bg2"/>
                </a:solidFill>
                <a:latin typeface="Trebuchet MS" pitchFamily="34" charset="0"/>
                <a:ea typeface="ＭＳ Ｐゴシック" pitchFamily="34" charset="-128"/>
              </a:defRPr>
            </a:lvl1pPr>
            <a:lvl2pPr marL="742950" indent="-285750" eaLnBrk="0" hangingPunct="0">
              <a:defRPr sz="1200" b="1">
                <a:solidFill>
                  <a:schemeClr val="bg2"/>
                </a:solidFill>
                <a:latin typeface="Trebuchet MS" pitchFamily="34" charset="0"/>
                <a:ea typeface="ＭＳ Ｐゴシック" pitchFamily="34" charset="-128"/>
              </a:defRPr>
            </a:lvl2pPr>
            <a:lvl3pPr marL="1143000" indent="-228600" eaLnBrk="0" hangingPunct="0">
              <a:defRPr sz="1200" b="1">
                <a:solidFill>
                  <a:schemeClr val="bg2"/>
                </a:solidFill>
                <a:latin typeface="Trebuchet MS" pitchFamily="34" charset="0"/>
                <a:ea typeface="ＭＳ Ｐゴシック" pitchFamily="34" charset="-128"/>
              </a:defRPr>
            </a:lvl3pPr>
            <a:lvl4pPr marL="1600200" indent="-228600" eaLnBrk="0" hangingPunct="0">
              <a:defRPr sz="1200" b="1">
                <a:solidFill>
                  <a:schemeClr val="bg2"/>
                </a:solidFill>
                <a:latin typeface="Trebuchet MS" pitchFamily="34" charset="0"/>
                <a:ea typeface="ＭＳ Ｐゴシック" pitchFamily="34" charset="-128"/>
              </a:defRPr>
            </a:lvl4pPr>
            <a:lvl5pPr marL="2057400" indent="-228600" eaLnBrk="0" hangingPunct="0">
              <a:defRPr sz="1200" b="1">
                <a:solidFill>
                  <a:schemeClr val="bg2"/>
                </a:solidFill>
                <a:latin typeface="Trebuchet MS" pitchFamily="34" charset="0"/>
                <a:ea typeface="ＭＳ Ｐゴシック" pitchFamily="34" charset="-128"/>
              </a:defRPr>
            </a:lvl5pPr>
            <a:lvl6pPr marL="2514600" indent="-228600" eaLnBrk="0" fontAlgn="base" hangingPunct="0">
              <a:spcBef>
                <a:spcPct val="0"/>
              </a:spcBef>
              <a:spcAft>
                <a:spcPct val="0"/>
              </a:spcAft>
              <a:defRPr sz="1200" b="1">
                <a:solidFill>
                  <a:schemeClr val="bg2"/>
                </a:solidFill>
                <a:latin typeface="Trebuchet MS" pitchFamily="34" charset="0"/>
                <a:ea typeface="ＭＳ Ｐゴシック" pitchFamily="34" charset="-128"/>
              </a:defRPr>
            </a:lvl6pPr>
            <a:lvl7pPr marL="2971800" indent="-228600" eaLnBrk="0" fontAlgn="base" hangingPunct="0">
              <a:spcBef>
                <a:spcPct val="0"/>
              </a:spcBef>
              <a:spcAft>
                <a:spcPct val="0"/>
              </a:spcAft>
              <a:defRPr sz="1200" b="1">
                <a:solidFill>
                  <a:schemeClr val="bg2"/>
                </a:solidFill>
                <a:latin typeface="Trebuchet MS" pitchFamily="34" charset="0"/>
                <a:ea typeface="ＭＳ Ｐゴシック" pitchFamily="34" charset="-128"/>
              </a:defRPr>
            </a:lvl7pPr>
            <a:lvl8pPr marL="3429000" indent="-228600" eaLnBrk="0" fontAlgn="base" hangingPunct="0">
              <a:spcBef>
                <a:spcPct val="0"/>
              </a:spcBef>
              <a:spcAft>
                <a:spcPct val="0"/>
              </a:spcAft>
              <a:defRPr sz="1200" b="1">
                <a:solidFill>
                  <a:schemeClr val="bg2"/>
                </a:solidFill>
                <a:latin typeface="Trebuchet MS" pitchFamily="34" charset="0"/>
                <a:ea typeface="ＭＳ Ｐゴシック" pitchFamily="34" charset="-128"/>
              </a:defRPr>
            </a:lvl8pPr>
            <a:lvl9pPr marL="3886200" indent="-228600" eaLnBrk="0" fontAlgn="base" hangingPunct="0">
              <a:spcBef>
                <a:spcPct val="0"/>
              </a:spcBef>
              <a:spcAft>
                <a:spcPct val="0"/>
              </a:spcAft>
              <a:defRPr sz="1200" b="1">
                <a:solidFill>
                  <a:schemeClr val="bg2"/>
                </a:solidFill>
                <a:latin typeface="Trebuchet MS" pitchFamily="34" charset="0"/>
                <a:ea typeface="ＭＳ Ｐゴシック" pitchFamily="34" charset="-128"/>
              </a:defRPr>
            </a:lvl9pPr>
          </a:lstStyle>
          <a:p>
            <a:pPr algn="ctr" eaLnBrk="1" fontAlgn="base" hangingPunct="1">
              <a:spcBef>
                <a:spcPct val="0"/>
              </a:spcBef>
              <a:spcAft>
                <a:spcPct val="0"/>
              </a:spcAft>
              <a:defRPr/>
            </a:pPr>
            <a:endParaRPr lang="it-IT" altLang="it-IT" sz="1000" b="0" smtClean="0">
              <a:solidFill>
                <a:srgbClr val="000000"/>
              </a:solidFill>
              <a:latin typeface="Arial" pitchFamily="34" charset="0"/>
              <a:cs typeface="Arial" pitchFamily="34" charset="0"/>
            </a:endParaRPr>
          </a:p>
        </p:txBody>
      </p:sp>
      <p:sp>
        <p:nvSpPr>
          <p:cNvPr id="11269" name="Rectangle 10"/>
          <p:cNvSpPr>
            <a:spLocks noGrp="1" noChangeArrowheads="1"/>
          </p:cNvSpPr>
          <p:nvPr>
            <p:ph type="ftr" sz="quarter" idx="3"/>
          </p:nvPr>
        </p:nvSpPr>
        <p:spPr bwMode="gray">
          <a:xfrm>
            <a:off x="219075" y="6408738"/>
            <a:ext cx="1343025" cy="247650"/>
          </a:xfrm>
          <a:prstGeom prst="rect">
            <a:avLst/>
          </a:prstGeom>
          <a:noFill/>
          <a:ln>
            <a:noFill/>
          </a:ln>
          <a:extLst/>
        </p:spPr>
        <p:txBody>
          <a:bodyPr vert="horz" wrap="square" lIns="91440" tIns="45720" rIns="91440" bIns="45720" numCol="1" anchor="t" anchorCtr="0" compatLnSpc="1">
            <a:prstTxWarp prst="textNoShape">
              <a:avLst/>
            </a:prstTxWarp>
          </a:bodyPr>
          <a:lstStyle>
            <a:lvl1pPr eaLnBrk="1" hangingPunct="1">
              <a:defRPr sz="1000">
                <a:solidFill>
                  <a:srgbClr val="000000"/>
                </a:solidFill>
              </a:defRPr>
            </a:lvl1pPr>
          </a:lstStyle>
          <a:p>
            <a:pPr fontAlgn="base">
              <a:spcBef>
                <a:spcPct val="0"/>
              </a:spcBef>
              <a:spcAft>
                <a:spcPct val="0"/>
              </a:spcAft>
              <a:defRPr/>
            </a:pPr>
            <a:endParaRPr lang="de-DE" altLang="it-IT"/>
          </a:p>
        </p:txBody>
      </p:sp>
      <p:sp>
        <p:nvSpPr>
          <p:cNvPr id="510980" name="Rectangle 12"/>
          <p:cNvSpPr>
            <a:spLocks noGrp="1" noChangeArrowheads="1"/>
          </p:cNvSpPr>
          <p:nvPr>
            <p:ph type="body" idx="1"/>
          </p:nvPr>
        </p:nvSpPr>
        <p:spPr bwMode="gray">
          <a:xfrm>
            <a:off x="314325" y="1614488"/>
            <a:ext cx="8524875" cy="439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endParaRPr lang="de-DE" altLang="it-IT" smtClean="0"/>
          </a:p>
        </p:txBody>
      </p:sp>
      <p:sp>
        <p:nvSpPr>
          <p:cNvPr id="510981" name="Rectangle 7"/>
          <p:cNvSpPr>
            <a:spLocks noGrp="1" noChangeArrowheads="1"/>
          </p:cNvSpPr>
          <p:nvPr>
            <p:ph type="title"/>
          </p:nvPr>
        </p:nvSpPr>
        <p:spPr bwMode="gray">
          <a:xfrm>
            <a:off x="314325" y="300038"/>
            <a:ext cx="687387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prstTxWarp prst="textNoShape">
              <a:avLst/>
            </a:prstTxWarp>
          </a:bodyPr>
          <a:lstStyle/>
          <a:p>
            <a:pPr lvl="0"/>
            <a:endParaRPr lang="de-DE" altLang="it-IT" smtClean="0"/>
          </a:p>
        </p:txBody>
      </p:sp>
    </p:spTree>
    <p:extLst>
      <p:ext uri="{BB962C8B-B14F-4D97-AF65-F5344CB8AC3E}">
        <p14:creationId xmlns:p14="http://schemas.microsoft.com/office/powerpoint/2010/main" val="850077415"/>
      </p:ext>
    </p:extLst>
  </p:cSld>
  <p:clrMap bg1="lt1" tx1="dk1" bg2="lt2" tx2="dk2" accent1="accent1" accent2="accent2" accent3="accent3" accent4="accent4" accent5="accent5" accent6="accent6" hlink="hlink" folHlink="folHlink"/>
  <p:transition spd="med">
    <p:fade/>
  </p:transition>
  <p:hf hdr="0" ftr="0"/>
  <p:txStyles>
    <p:titleStyle>
      <a:lvl1pPr algn="l" rtl="0" eaLnBrk="0" fontAlgn="base" hangingPunct="0">
        <a:lnSpc>
          <a:spcPct val="95000"/>
        </a:lnSpc>
        <a:spcBef>
          <a:spcPct val="0"/>
        </a:spcBef>
        <a:spcAft>
          <a:spcPct val="0"/>
        </a:spcAft>
        <a:defRPr sz="2200" b="1">
          <a:solidFill>
            <a:schemeClr val="tx1"/>
          </a:solidFill>
          <a:latin typeface="+mj-lt"/>
          <a:ea typeface="+mj-ea"/>
          <a:cs typeface="ＭＳ Ｐゴシック" charset="0"/>
        </a:defRPr>
      </a:lvl1pPr>
      <a:lvl2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2pPr>
      <a:lvl3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3pPr>
      <a:lvl4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4pPr>
      <a:lvl5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5pPr>
      <a:lvl6pPr marL="4572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6pPr>
      <a:lvl7pPr marL="9144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7pPr>
      <a:lvl8pPr marL="13716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8pPr>
      <a:lvl9pPr marL="18288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9pPr>
    </p:titleStyle>
    <p:bodyStyle>
      <a:lvl1pPr marL="190500" indent="-190500" algn="l" rtl="0" eaLnBrk="0" fontAlgn="base" hangingPunct="0">
        <a:spcBef>
          <a:spcPct val="60000"/>
        </a:spcBef>
        <a:spcAft>
          <a:spcPct val="0"/>
        </a:spcAft>
        <a:buClr>
          <a:schemeClr val="accent1"/>
        </a:buClr>
        <a:buFont typeface="Wingdings" panose="05000000000000000000" pitchFamily="2" charset="2"/>
        <a:buChar char="§"/>
        <a:defRPr sz="2000" b="1">
          <a:solidFill>
            <a:schemeClr val="tx1"/>
          </a:solidFill>
          <a:latin typeface="+mn-lt"/>
          <a:ea typeface="+mn-ea"/>
          <a:cs typeface="ＭＳ Ｐゴシック" charset="0"/>
        </a:defRPr>
      </a:lvl1pPr>
      <a:lvl2pPr marL="381000" indent="-188913" algn="l" rtl="0" eaLnBrk="0" fontAlgn="base" hangingPunct="0">
        <a:spcBef>
          <a:spcPct val="30000"/>
        </a:spcBef>
        <a:spcAft>
          <a:spcPct val="0"/>
        </a:spcAft>
        <a:buClr>
          <a:schemeClr val="accent1"/>
        </a:buClr>
        <a:buFont typeface="Wingdings" panose="05000000000000000000" pitchFamily="2" charset="2"/>
        <a:buChar char="§"/>
        <a:defRPr>
          <a:solidFill>
            <a:schemeClr val="tx1"/>
          </a:solidFill>
          <a:latin typeface="+mn-lt"/>
          <a:ea typeface="+mn-ea"/>
        </a:defRPr>
      </a:lvl2pPr>
      <a:lvl3pPr marL="561975" indent="-179388" algn="l" rtl="0" eaLnBrk="0" fontAlgn="base" hangingPunct="0">
        <a:spcBef>
          <a:spcPct val="30000"/>
        </a:spcBef>
        <a:spcAft>
          <a:spcPct val="0"/>
        </a:spcAft>
        <a:buClr>
          <a:schemeClr val="accent1"/>
        </a:buClr>
        <a:buFont typeface="Wingdings" panose="05000000000000000000" pitchFamily="2" charset="2"/>
        <a:buChar char="§"/>
        <a:defRPr sz="1600">
          <a:solidFill>
            <a:schemeClr val="tx1"/>
          </a:solidFill>
          <a:latin typeface="+mn-lt"/>
          <a:ea typeface="+mn-ea"/>
        </a:defRPr>
      </a:lvl3pPr>
      <a:lvl4pPr marL="768350" indent="-204788" algn="l" rtl="0" eaLnBrk="0" fontAlgn="base" hangingPunct="0">
        <a:spcBef>
          <a:spcPct val="30000"/>
        </a:spcBef>
        <a:spcAft>
          <a:spcPct val="0"/>
        </a:spcAft>
        <a:buClr>
          <a:schemeClr val="accent1"/>
        </a:buClr>
        <a:buFont typeface="Wingdings" panose="05000000000000000000" pitchFamily="2" charset="2"/>
        <a:buChar char="§"/>
        <a:defRPr sz="1600">
          <a:solidFill>
            <a:schemeClr val="tx1"/>
          </a:solidFill>
          <a:latin typeface="+mn-lt"/>
          <a:ea typeface="+mn-ea"/>
        </a:defRPr>
      </a:lvl4pPr>
      <a:lvl5pPr marL="1050925" indent="-168275" algn="l" rtl="0" eaLnBrk="0" fontAlgn="base" hangingPunct="0">
        <a:spcBef>
          <a:spcPct val="40000"/>
        </a:spcBef>
        <a:spcAft>
          <a:spcPct val="0"/>
        </a:spcAft>
        <a:buClr>
          <a:schemeClr val="accent1"/>
        </a:buClr>
        <a:buFont typeface="Wingdings" panose="05000000000000000000" pitchFamily="2" charset="2"/>
        <a:buChar char="»"/>
        <a:defRPr sz="2000">
          <a:solidFill>
            <a:schemeClr val="tx1"/>
          </a:solidFill>
          <a:latin typeface="+mn-lt"/>
          <a:ea typeface="+mn-ea"/>
        </a:defRPr>
      </a:lvl5pPr>
      <a:lvl6pPr marL="15081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6pPr>
      <a:lvl7pPr marL="19653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7pPr>
      <a:lvl8pPr marL="24225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8pPr>
      <a:lvl9pPr marL="28797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50.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titolo 1">
            <a:extLst>
              <a:ext uri="{FF2B5EF4-FFF2-40B4-BE49-F238E27FC236}">
                <a16:creationId xmlns="" xmlns:a16="http://schemas.microsoft.com/office/drawing/2014/main" id="{F7BBAADA-4F45-4E3D-ABEE-66E6C418E62A}"/>
              </a:ext>
            </a:extLst>
          </p:cNvPr>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it-IT"/>
              <a:t>Fare clic per modificare lo stile del titolo dello schema</a:t>
            </a:r>
          </a:p>
        </p:txBody>
      </p:sp>
      <p:sp>
        <p:nvSpPr>
          <p:cNvPr id="3" name="Segnaposto testo 2">
            <a:extLst>
              <a:ext uri="{FF2B5EF4-FFF2-40B4-BE49-F238E27FC236}">
                <a16:creationId xmlns="" xmlns:a16="http://schemas.microsoft.com/office/drawing/2014/main" id="{451B07BE-B582-4D8B-AEC5-AD015927CF83}"/>
              </a:ext>
            </a:extLst>
          </p:cNvPr>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 xmlns:a16="http://schemas.microsoft.com/office/drawing/2014/main" id="{201D3219-C6B3-43AC-BF0D-F518B773F445}"/>
              </a:ext>
            </a:extLst>
          </p:cNvPr>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C6B3DB9D-6F6C-4410-97AE-7349D3759493}" type="datetimeFigureOut">
              <a:rPr lang="it-IT" smtClean="0">
                <a:solidFill>
                  <a:prstClr val="black">
                    <a:tint val="75000"/>
                  </a:prstClr>
                </a:solidFill>
              </a:rPr>
              <a:pPr/>
              <a:t>03/04/2022</a:t>
            </a:fld>
            <a:endParaRPr lang="it-IT">
              <a:solidFill>
                <a:prstClr val="black">
                  <a:tint val="75000"/>
                </a:prstClr>
              </a:solidFill>
            </a:endParaRPr>
          </a:p>
        </p:txBody>
      </p:sp>
      <p:sp>
        <p:nvSpPr>
          <p:cNvPr id="5" name="Segnaposto piè di pagina 4">
            <a:extLst>
              <a:ext uri="{FF2B5EF4-FFF2-40B4-BE49-F238E27FC236}">
                <a16:creationId xmlns="" xmlns:a16="http://schemas.microsoft.com/office/drawing/2014/main" id="{2C2396CD-0B91-4B5D-A511-BE0069CD18C9}"/>
              </a:ext>
            </a:extLst>
          </p:cNvPr>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it-IT">
              <a:solidFill>
                <a:prstClr val="black">
                  <a:tint val="75000"/>
                </a:prstClr>
              </a:solidFill>
            </a:endParaRPr>
          </a:p>
        </p:txBody>
      </p:sp>
      <p:sp>
        <p:nvSpPr>
          <p:cNvPr id="6" name="Segnaposto numero diapositiva 5">
            <a:extLst>
              <a:ext uri="{FF2B5EF4-FFF2-40B4-BE49-F238E27FC236}">
                <a16:creationId xmlns="" xmlns:a16="http://schemas.microsoft.com/office/drawing/2014/main" id="{2132B84C-3733-4CEC-A00A-18016D06587E}"/>
              </a:ext>
            </a:extLst>
          </p:cNvPr>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ABDEF040-2DC7-4B53-899D-26B84CFE1889}" type="slidenum">
              <a:rPr lang="it-IT" smtClean="0">
                <a:solidFill>
                  <a:prstClr val="black">
                    <a:tint val="75000"/>
                  </a:prstClr>
                </a:solidFill>
              </a:rPr>
              <a:pPr/>
              <a:t>‹N›</a:t>
            </a:fld>
            <a:endParaRPr lang="it-IT">
              <a:solidFill>
                <a:prstClr val="black">
                  <a:tint val="75000"/>
                </a:prstClr>
              </a:solidFill>
            </a:endParaRPr>
          </a:p>
        </p:txBody>
      </p:sp>
    </p:spTree>
    <p:extLst>
      <p:ext uri="{BB962C8B-B14F-4D97-AF65-F5344CB8AC3E}">
        <p14:creationId xmlns:p14="http://schemas.microsoft.com/office/powerpoint/2010/main" val="1395954948"/>
      </p:ext>
    </p:extLst>
  </p:cSld>
  <p:clrMap bg1="lt1" tx1="dk1" bg2="lt2" tx2="dk2" accent1="accent1" accent2="accent2" accent3="accent3" accent4="accent4" accent5="accent5" accent6="accent6" hlink="hlink" folHlink="folHlink"/>
  <p:sldLayoutIdLst>
    <p:sldLayoutId id="2147483806" r:id="rId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it-IT"/>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bwMode="gray">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94562" name="Rectangle 5"/>
          <p:cNvSpPr>
            <a:spLocks noChangeArrowheads="1"/>
          </p:cNvSpPr>
          <p:nvPr/>
        </p:nvSpPr>
        <p:spPr bwMode="gray">
          <a:xfrm>
            <a:off x="2162175" y="6408738"/>
            <a:ext cx="478472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200" b="1">
                <a:solidFill>
                  <a:schemeClr val="bg2"/>
                </a:solidFill>
                <a:latin typeface="Trebuchet MS" pitchFamily="34" charset="0"/>
                <a:ea typeface="ＭＳ Ｐゴシック" pitchFamily="34" charset="-128"/>
              </a:defRPr>
            </a:lvl1pPr>
            <a:lvl2pPr marL="742950" indent="-285750" eaLnBrk="0" hangingPunct="0">
              <a:defRPr sz="1200" b="1">
                <a:solidFill>
                  <a:schemeClr val="bg2"/>
                </a:solidFill>
                <a:latin typeface="Trebuchet MS" pitchFamily="34" charset="0"/>
                <a:ea typeface="ＭＳ Ｐゴシック" pitchFamily="34" charset="-128"/>
              </a:defRPr>
            </a:lvl2pPr>
            <a:lvl3pPr marL="1143000" indent="-228600" eaLnBrk="0" hangingPunct="0">
              <a:defRPr sz="1200" b="1">
                <a:solidFill>
                  <a:schemeClr val="bg2"/>
                </a:solidFill>
                <a:latin typeface="Trebuchet MS" pitchFamily="34" charset="0"/>
                <a:ea typeface="ＭＳ Ｐゴシック" pitchFamily="34" charset="-128"/>
              </a:defRPr>
            </a:lvl3pPr>
            <a:lvl4pPr marL="1600200" indent="-228600" eaLnBrk="0" hangingPunct="0">
              <a:defRPr sz="1200" b="1">
                <a:solidFill>
                  <a:schemeClr val="bg2"/>
                </a:solidFill>
                <a:latin typeface="Trebuchet MS" pitchFamily="34" charset="0"/>
                <a:ea typeface="ＭＳ Ｐゴシック" pitchFamily="34" charset="-128"/>
              </a:defRPr>
            </a:lvl4pPr>
            <a:lvl5pPr marL="2057400" indent="-228600" eaLnBrk="0" hangingPunct="0">
              <a:defRPr sz="1200" b="1">
                <a:solidFill>
                  <a:schemeClr val="bg2"/>
                </a:solidFill>
                <a:latin typeface="Trebuchet MS" pitchFamily="34" charset="0"/>
                <a:ea typeface="ＭＳ Ｐゴシック" pitchFamily="34" charset="-128"/>
              </a:defRPr>
            </a:lvl5pPr>
            <a:lvl6pPr marL="2514600" indent="-228600" eaLnBrk="0" fontAlgn="base" hangingPunct="0">
              <a:spcBef>
                <a:spcPct val="0"/>
              </a:spcBef>
              <a:spcAft>
                <a:spcPct val="0"/>
              </a:spcAft>
              <a:defRPr sz="1200" b="1">
                <a:solidFill>
                  <a:schemeClr val="bg2"/>
                </a:solidFill>
                <a:latin typeface="Trebuchet MS" pitchFamily="34" charset="0"/>
                <a:ea typeface="ＭＳ Ｐゴシック" pitchFamily="34" charset="-128"/>
              </a:defRPr>
            </a:lvl6pPr>
            <a:lvl7pPr marL="2971800" indent="-228600" eaLnBrk="0" fontAlgn="base" hangingPunct="0">
              <a:spcBef>
                <a:spcPct val="0"/>
              </a:spcBef>
              <a:spcAft>
                <a:spcPct val="0"/>
              </a:spcAft>
              <a:defRPr sz="1200" b="1">
                <a:solidFill>
                  <a:schemeClr val="bg2"/>
                </a:solidFill>
                <a:latin typeface="Trebuchet MS" pitchFamily="34" charset="0"/>
                <a:ea typeface="ＭＳ Ｐゴシック" pitchFamily="34" charset="-128"/>
              </a:defRPr>
            </a:lvl7pPr>
            <a:lvl8pPr marL="3429000" indent="-228600" eaLnBrk="0" fontAlgn="base" hangingPunct="0">
              <a:spcBef>
                <a:spcPct val="0"/>
              </a:spcBef>
              <a:spcAft>
                <a:spcPct val="0"/>
              </a:spcAft>
              <a:defRPr sz="1200" b="1">
                <a:solidFill>
                  <a:schemeClr val="bg2"/>
                </a:solidFill>
                <a:latin typeface="Trebuchet MS" pitchFamily="34" charset="0"/>
                <a:ea typeface="ＭＳ Ｐゴシック" pitchFamily="34" charset="-128"/>
              </a:defRPr>
            </a:lvl8pPr>
            <a:lvl9pPr marL="3886200" indent="-228600" eaLnBrk="0" fontAlgn="base" hangingPunct="0">
              <a:spcBef>
                <a:spcPct val="0"/>
              </a:spcBef>
              <a:spcAft>
                <a:spcPct val="0"/>
              </a:spcAft>
              <a:defRPr sz="1200" b="1">
                <a:solidFill>
                  <a:schemeClr val="bg2"/>
                </a:solidFill>
                <a:latin typeface="Trebuchet MS" pitchFamily="34" charset="0"/>
                <a:ea typeface="ＭＳ Ｐゴシック" pitchFamily="34" charset="-128"/>
              </a:defRPr>
            </a:lvl9pPr>
          </a:lstStyle>
          <a:p>
            <a:pPr algn="ctr" eaLnBrk="1" fontAlgn="base" hangingPunct="1">
              <a:spcBef>
                <a:spcPct val="0"/>
              </a:spcBef>
              <a:spcAft>
                <a:spcPct val="0"/>
              </a:spcAft>
              <a:defRPr/>
            </a:pPr>
            <a:endParaRPr lang="it-IT" altLang="it-IT" sz="1000" b="0" smtClean="0">
              <a:solidFill>
                <a:srgbClr val="000000"/>
              </a:solidFill>
              <a:latin typeface="Arial" pitchFamily="34" charset="0"/>
              <a:cs typeface="Arial" pitchFamily="34" charset="0"/>
            </a:endParaRPr>
          </a:p>
        </p:txBody>
      </p:sp>
      <p:sp>
        <p:nvSpPr>
          <p:cNvPr id="11269" name="Rectangle 10"/>
          <p:cNvSpPr>
            <a:spLocks noGrp="1" noChangeArrowheads="1"/>
          </p:cNvSpPr>
          <p:nvPr>
            <p:ph type="ftr" sz="quarter" idx="3"/>
          </p:nvPr>
        </p:nvSpPr>
        <p:spPr bwMode="gray">
          <a:xfrm>
            <a:off x="219075" y="6408738"/>
            <a:ext cx="1343025" cy="247650"/>
          </a:xfrm>
          <a:prstGeom prst="rect">
            <a:avLst/>
          </a:prstGeom>
          <a:noFill/>
          <a:ln>
            <a:noFill/>
          </a:ln>
          <a:extLst/>
        </p:spPr>
        <p:txBody>
          <a:bodyPr vert="horz" wrap="square" lIns="91440" tIns="45720" rIns="91440" bIns="45720" numCol="1" anchor="t" anchorCtr="0" compatLnSpc="1">
            <a:prstTxWarp prst="textNoShape">
              <a:avLst/>
            </a:prstTxWarp>
          </a:bodyPr>
          <a:lstStyle>
            <a:lvl1pPr eaLnBrk="1" hangingPunct="1">
              <a:defRPr sz="1000">
                <a:solidFill>
                  <a:srgbClr val="000000"/>
                </a:solidFill>
              </a:defRPr>
            </a:lvl1pPr>
          </a:lstStyle>
          <a:p>
            <a:pPr fontAlgn="base">
              <a:spcBef>
                <a:spcPct val="0"/>
              </a:spcBef>
              <a:spcAft>
                <a:spcPct val="0"/>
              </a:spcAft>
              <a:defRPr/>
            </a:pPr>
            <a:endParaRPr lang="de-DE" altLang="it-IT"/>
          </a:p>
        </p:txBody>
      </p:sp>
      <p:sp>
        <p:nvSpPr>
          <p:cNvPr id="102404" name="Rectangle 12"/>
          <p:cNvSpPr>
            <a:spLocks noGrp="1" noChangeArrowheads="1"/>
          </p:cNvSpPr>
          <p:nvPr>
            <p:ph type="body" idx="1"/>
          </p:nvPr>
        </p:nvSpPr>
        <p:spPr bwMode="gray">
          <a:xfrm>
            <a:off x="314325" y="1614488"/>
            <a:ext cx="8524875" cy="439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endParaRPr lang="de-DE" altLang="it-IT" smtClean="0"/>
          </a:p>
        </p:txBody>
      </p:sp>
      <p:sp>
        <p:nvSpPr>
          <p:cNvPr id="102405" name="Rectangle 7"/>
          <p:cNvSpPr>
            <a:spLocks noGrp="1" noChangeArrowheads="1"/>
          </p:cNvSpPr>
          <p:nvPr>
            <p:ph type="title"/>
          </p:nvPr>
        </p:nvSpPr>
        <p:spPr bwMode="gray">
          <a:xfrm>
            <a:off x="314325" y="300038"/>
            <a:ext cx="687387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prstTxWarp prst="textNoShape">
              <a:avLst/>
            </a:prstTxWarp>
          </a:bodyPr>
          <a:lstStyle/>
          <a:p>
            <a:pPr lvl="0"/>
            <a:endParaRPr lang="de-DE" altLang="it-IT" smtClean="0"/>
          </a:p>
        </p:txBody>
      </p:sp>
    </p:spTree>
    <p:extLst>
      <p:ext uri="{BB962C8B-B14F-4D97-AF65-F5344CB8AC3E}">
        <p14:creationId xmlns:p14="http://schemas.microsoft.com/office/powerpoint/2010/main" val="4160718499"/>
      </p:ext>
    </p:extLst>
  </p:cSld>
  <p:clrMap bg1="lt1" tx1="dk1" bg2="lt2" tx2="dk2" accent1="accent1" accent2="accent2" accent3="accent3" accent4="accent4" accent5="accent5" accent6="accent6" hlink="hlink" folHlink="folHlink"/>
  <p:transition spd="med">
    <p:fade/>
  </p:transition>
  <p:hf hdr="0" ftr="0"/>
  <p:txStyles>
    <p:titleStyle>
      <a:lvl1pPr algn="l" rtl="0" eaLnBrk="0" fontAlgn="base" hangingPunct="0">
        <a:lnSpc>
          <a:spcPct val="95000"/>
        </a:lnSpc>
        <a:spcBef>
          <a:spcPct val="0"/>
        </a:spcBef>
        <a:spcAft>
          <a:spcPct val="0"/>
        </a:spcAft>
        <a:defRPr sz="2200" b="1">
          <a:solidFill>
            <a:schemeClr val="tx1"/>
          </a:solidFill>
          <a:latin typeface="+mj-lt"/>
          <a:ea typeface="+mj-ea"/>
          <a:cs typeface="ＭＳ Ｐゴシック" charset="0"/>
        </a:defRPr>
      </a:lvl1pPr>
      <a:lvl2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2pPr>
      <a:lvl3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3pPr>
      <a:lvl4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4pPr>
      <a:lvl5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5pPr>
      <a:lvl6pPr marL="4572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6pPr>
      <a:lvl7pPr marL="9144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7pPr>
      <a:lvl8pPr marL="13716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8pPr>
      <a:lvl9pPr marL="18288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9pPr>
    </p:titleStyle>
    <p:bodyStyle>
      <a:lvl1pPr marL="190500" indent="-190500" algn="l" rtl="0" eaLnBrk="0" fontAlgn="base" hangingPunct="0">
        <a:spcBef>
          <a:spcPct val="60000"/>
        </a:spcBef>
        <a:spcAft>
          <a:spcPct val="0"/>
        </a:spcAft>
        <a:buClr>
          <a:schemeClr val="accent1"/>
        </a:buClr>
        <a:buFont typeface="Wingdings" panose="05000000000000000000" pitchFamily="2" charset="2"/>
        <a:buChar char="§"/>
        <a:defRPr sz="2000" b="1">
          <a:solidFill>
            <a:schemeClr val="tx1"/>
          </a:solidFill>
          <a:latin typeface="+mn-lt"/>
          <a:ea typeface="+mn-ea"/>
          <a:cs typeface="ＭＳ Ｐゴシック" charset="0"/>
        </a:defRPr>
      </a:lvl1pPr>
      <a:lvl2pPr marL="381000" indent="-188913" algn="l" rtl="0" eaLnBrk="0" fontAlgn="base" hangingPunct="0">
        <a:spcBef>
          <a:spcPct val="30000"/>
        </a:spcBef>
        <a:spcAft>
          <a:spcPct val="0"/>
        </a:spcAft>
        <a:buClr>
          <a:schemeClr val="accent1"/>
        </a:buClr>
        <a:buFont typeface="Wingdings" panose="05000000000000000000" pitchFamily="2" charset="2"/>
        <a:buChar char="§"/>
        <a:defRPr>
          <a:solidFill>
            <a:schemeClr val="tx1"/>
          </a:solidFill>
          <a:latin typeface="+mn-lt"/>
          <a:ea typeface="+mn-ea"/>
        </a:defRPr>
      </a:lvl2pPr>
      <a:lvl3pPr marL="561975" indent="-179388" algn="l" rtl="0" eaLnBrk="0" fontAlgn="base" hangingPunct="0">
        <a:spcBef>
          <a:spcPct val="30000"/>
        </a:spcBef>
        <a:spcAft>
          <a:spcPct val="0"/>
        </a:spcAft>
        <a:buClr>
          <a:schemeClr val="accent1"/>
        </a:buClr>
        <a:buFont typeface="Wingdings" panose="05000000000000000000" pitchFamily="2" charset="2"/>
        <a:buChar char="§"/>
        <a:defRPr sz="1600">
          <a:solidFill>
            <a:schemeClr val="tx1"/>
          </a:solidFill>
          <a:latin typeface="+mn-lt"/>
          <a:ea typeface="+mn-ea"/>
        </a:defRPr>
      </a:lvl3pPr>
      <a:lvl4pPr marL="768350" indent="-204788" algn="l" rtl="0" eaLnBrk="0" fontAlgn="base" hangingPunct="0">
        <a:spcBef>
          <a:spcPct val="30000"/>
        </a:spcBef>
        <a:spcAft>
          <a:spcPct val="0"/>
        </a:spcAft>
        <a:buClr>
          <a:schemeClr val="accent1"/>
        </a:buClr>
        <a:buFont typeface="Wingdings" panose="05000000000000000000" pitchFamily="2" charset="2"/>
        <a:buChar char="§"/>
        <a:defRPr sz="1600">
          <a:solidFill>
            <a:schemeClr val="tx1"/>
          </a:solidFill>
          <a:latin typeface="+mn-lt"/>
          <a:ea typeface="+mn-ea"/>
        </a:defRPr>
      </a:lvl4pPr>
      <a:lvl5pPr marL="1050925" indent="-168275" algn="l" rtl="0" eaLnBrk="0" fontAlgn="base" hangingPunct="0">
        <a:spcBef>
          <a:spcPct val="40000"/>
        </a:spcBef>
        <a:spcAft>
          <a:spcPct val="0"/>
        </a:spcAft>
        <a:buClr>
          <a:schemeClr val="accent1"/>
        </a:buClr>
        <a:buFont typeface="Wingdings" panose="05000000000000000000" pitchFamily="2" charset="2"/>
        <a:buChar char="»"/>
        <a:defRPr sz="2000">
          <a:solidFill>
            <a:schemeClr val="tx1"/>
          </a:solidFill>
          <a:latin typeface="+mn-lt"/>
          <a:ea typeface="+mn-ea"/>
        </a:defRPr>
      </a:lvl5pPr>
      <a:lvl6pPr marL="15081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6pPr>
      <a:lvl7pPr marL="19653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7pPr>
      <a:lvl8pPr marL="24225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8pPr>
      <a:lvl9pPr marL="28797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bwMode="gray">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026" name="Rectangle 5"/>
          <p:cNvSpPr>
            <a:spLocks noChangeArrowheads="1"/>
          </p:cNvSpPr>
          <p:nvPr/>
        </p:nvSpPr>
        <p:spPr bwMode="gray">
          <a:xfrm>
            <a:off x="2162175" y="6408738"/>
            <a:ext cx="478472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algn="ctr" eaLnBrk="1" fontAlgn="base" hangingPunct="1">
              <a:spcBef>
                <a:spcPct val="0"/>
              </a:spcBef>
              <a:spcAft>
                <a:spcPct val="0"/>
              </a:spcAft>
              <a:defRPr/>
            </a:pPr>
            <a:endParaRPr lang="it-IT" altLang="it-IT" sz="1000" smtClean="0">
              <a:solidFill>
                <a:srgbClr val="000000"/>
              </a:solidFill>
            </a:endParaRPr>
          </a:p>
        </p:txBody>
      </p:sp>
      <p:sp>
        <p:nvSpPr>
          <p:cNvPr id="11269" name="Rectangle 10"/>
          <p:cNvSpPr>
            <a:spLocks noGrp="1" noChangeArrowheads="1"/>
          </p:cNvSpPr>
          <p:nvPr>
            <p:ph type="ftr" sz="quarter" idx="3"/>
          </p:nvPr>
        </p:nvSpPr>
        <p:spPr bwMode="gray">
          <a:xfrm>
            <a:off x="219075" y="6408738"/>
            <a:ext cx="1343025" cy="247650"/>
          </a:xfrm>
          <a:prstGeom prst="rect">
            <a:avLst/>
          </a:prstGeom>
          <a:noFill/>
          <a:ln>
            <a:noFill/>
          </a:ln>
          <a:extLst/>
        </p:spPr>
        <p:txBody>
          <a:bodyPr vert="horz" wrap="square" lIns="91440" tIns="45720" rIns="91440" bIns="45720" numCol="1" anchor="t" anchorCtr="0" compatLnSpc="1">
            <a:prstTxWarp prst="textNoShape">
              <a:avLst/>
            </a:prstTxWarp>
          </a:bodyPr>
          <a:lstStyle>
            <a:lvl1pPr eaLnBrk="1" hangingPunct="1">
              <a:defRPr sz="1000">
                <a:solidFill>
                  <a:srgbClr val="000000"/>
                </a:solidFill>
                <a:cs typeface="Arial" panose="020B0604020202020204" pitchFamily="34" charset="0"/>
              </a:defRPr>
            </a:lvl1pPr>
          </a:lstStyle>
          <a:p>
            <a:pPr fontAlgn="base">
              <a:spcBef>
                <a:spcPct val="0"/>
              </a:spcBef>
              <a:spcAft>
                <a:spcPct val="0"/>
              </a:spcAft>
              <a:defRPr/>
            </a:pPr>
            <a:endParaRPr lang="de-DE" altLang="it-IT"/>
          </a:p>
        </p:txBody>
      </p:sp>
      <p:sp>
        <p:nvSpPr>
          <p:cNvPr id="528388" name="Rectangle 12"/>
          <p:cNvSpPr>
            <a:spLocks noGrp="1" noChangeArrowheads="1"/>
          </p:cNvSpPr>
          <p:nvPr>
            <p:ph type="body" idx="1"/>
          </p:nvPr>
        </p:nvSpPr>
        <p:spPr bwMode="gray">
          <a:xfrm>
            <a:off x="314325" y="1614488"/>
            <a:ext cx="8524875" cy="439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endParaRPr lang="de-DE" altLang="it-IT" smtClean="0"/>
          </a:p>
        </p:txBody>
      </p:sp>
      <p:sp>
        <p:nvSpPr>
          <p:cNvPr id="528389" name="Rectangle 7"/>
          <p:cNvSpPr>
            <a:spLocks noGrp="1" noChangeArrowheads="1"/>
          </p:cNvSpPr>
          <p:nvPr>
            <p:ph type="title"/>
          </p:nvPr>
        </p:nvSpPr>
        <p:spPr bwMode="gray">
          <a:xfrm>
            <a:off x="314325" y="300038"/>
            <a:ext cx="687387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prstTxWarp prst="textNoShape">
              <a:avLst/>
            </a:prstTxWarp>
          </a:bodyPr>
          <a:lstStyle/>
          <a:p>
            <a:pPr lvl="0"/>
            <a:endParaRPr lang="de-DE" altLang="it-IT" smtClean="0"/>
          </a:p>
        </p:txBody>
      </p:sp>
    </p:spTree>
    <p:extLst>
      <p:ext uri="{BB962C8B-B14F-4D97-AF65-F5344CB8AC3E}">
        <p14:creationId xmlns:p14="http://schemas.microsoft.com/office/powerpoint/2010/main" val="3208222734"/>
      </p:ext>
    </p:extLst>
  </p:cSld>
  <p:clrMap bg1="lt1" tx1="dk1" bg2="lt2" tx2="dk2" accent1="accent1" accent2="accent2" accent3="accent3" accent4="accent4" accent5="accent5" accent6="accent6" hlink="hlink" folHlink="folHlink"/>
  <p:transition spd="med">
    <p:fade/>
  </p:transition>
  <p:hf hdr="0" ftr="0"/>
  <p:txStyles>
    <p:titleStyle>
      <a:lvl1pPr algn="l" rtl="0" eaLnBrk="0" fontAlgn="base" hangingPunct="0">
        <a:lnSpc>
          <a:spcPct val="95000"/>
        </a:lnSpc>
        <a:spcBef>
          <a:spcPct val="0"/>
        </a:spcBef>
        <a:spcAft>
          <a:spcPct val="0"/>
        </a:spcAft>
        <a:defRPr sz="2200" b="1">
          <a:solidFill>
            <a:schemeClr val="tx1"/>
          </a:solidFill>
          <a:latin typeface="+mj-lt"/>
          <a:ea typeface="+mj-ea"/>
          <a:cs typeface="ＭＳ Ｐゴシック" charset="0"/>
        </a:defRPr>
      </a:lvl1pPr>
      <a:lvl2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2pPr>
      <a:lvl3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3pPr>
      <a:lvl4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4pPr>
      <a:lvl5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5pPr>
      <a:lvl6pPr marL="4572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6pPr>
      <a:lvl7pPr marL="9144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7pPr>
      <a:lvl8pPr marL="13716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8pPr>
      <a:lvl9pPr marL="18288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9pPr>
    </p:titleStyle>
    <p:bodyStyle>
      <a:lvl1pPr marL="190500" indent="-190500" algn="l" rtl="0" eaLnBrk="0" fontAlgn="base" hangingPunct="0">
        <a:spcBef>
          <a:spcPct val="60000"/>
        </a:spcBef>
        <a:spcAft>
          <a:spcPct val="0"/>
        </a:spcAft>
        <a:buClr>
          <a:schemeClr val="accent1"/>
        </a:buClr>
        <a:buFont typeface="Wingdings" panose="05000000000000000000" pitchFamily="2" charset="2"/>
        <a:buChar char="§"/>
        <a:defRPr sz="2000" b="1">
          <a:solidFill>
            <a:schemeClr val="tx1"/>
          </a:solidFill>
          <a:latin typeface="+mn-lt"/>
          <a:ea typeface="+mn-ea"/>
          <a:cs typeface="ＭＳ Ｐゴシック" charset="0"/>
        </a:defRPr>
      </a:lvl1pPr>
      <a:lvl2pPr marL="381000" indent="-188913" algn="l" rtl="0" eaLnBrk="0" fontAlgn="base" hangingPunct="0">
        <a:spcBef>
          <a:spcPct val="30000"/>
        </a:spcBef>
        <a:spcAft>
          <a:spcPct val="0"/>
        </a:spcAft>
        <a:buClr>
          <a:schemeClr val="accent1"/>
        </a:buClr>
        <a:buFont typeface="Wingdings" panose="05000000000000000000" pitchFamily="2" charset="2"/>
        <a:buChar char="§"/>
        <a:defRPr>
          <a:solidFill>
            <a:schemeClr val="tx1"/>
          </a:solidFill>
          <a:latin typeface="+mn-lt"/>
          <a:ea typeface="+mn-ea"/>
        </a:defRPr>
      </a:lvl2pPr>
      <a:lvl3pPr marL="561975" indent="-179388" algn="l" rtl="0" eaLnBrk="0" fontAlgn="base" hangingPunct="0">
        <a:spcBef>
          <a:spcPct val="30000"/>
        </a:spcBef>
        <a:spcAft>
          <a:spcPct val="0"/>
        </a:spcAft>
        <a:buClr>
          <a:schemeClr val="accent1"/>
        </a:buClr>
        <a:buFont typeface="Wingdings" panose="05000000000000000000" pitchFamily="2" charset="2"/>
        <a:buChar char="§"/>
        <a:defRPr sz="1600">
          <a:solidFill>
            <a:schemeClr val="tx1"/>
          </a:solidFill>
          <a:latin typeface="+mn-lt"/>
          <a:ea typeface="+mn-ea"/>
        </a:defRPr>
      </a:lvl3pPr>
      <a:lvl4pPr marL="768350" indent="-204788" algn="l" rtl="0" eaLnBrk="0" fontAlgn="base" hangingPunct="0">
        <a:spcBef>
          <a:spcPct val="30000"/>
        </a:spcBef>
        <a:spcAft>
          <a:spcPct val="0"/>
        </a:spcAft>
        <a:buClr>
          <a:schemeClr val="accent1"/>
        </a:buClr>
        <a:buFont typeface="Wingdings" panose="05000000000000000000" pitchFamily="2" charset="2"/>
        <a:buChar char="§"/>
        <a:defRPr sz="1600">
          <a:solidFill>
            <a:schemeClr val="tx1"/>
          </a:solidFill>
          <a:latin typeface="+mn-lt"/>
          <a:ea typeface="+mn-ea"/>
        </a:defRPr>
      </a:lvl4pPr>
      <a:lvl5pPr marL="1050925" indent="-168275" algn="l" rtl="0" eaLnBrk="0" fontAlgn="base" hangingPunct="0">
        <a:spcBef>
          <a:spcPct val="40000"/>
        </a:spcBef>
        <a:spcAft>
          <a:spcPct val="0"/>
        </a:spcAft>
        <a:buClr>
          <a:schemeClr val="accent1"/>
        </a:buClr>
        <a:buFont typeface="Wingdings" panose="05000000000000000000" pitchFamily="2" charset="2"/>
        <a:buChar char="»"/>
        <a:defRPr sz="2000">
          <a:solidFill>
            <a:schemeClr val="tx1"/>
          </a:solidFill>
          <a:latin typeface="+mn-lt"/>
          <a:ea typeface="+mn-ea"/>
        </a:defRPr>
      </a:lvl5pPr>
      <a:lvl6pPr marL="15081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6pPr>
      <a:lvl7pPr marL="19653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7pPr>
      <a:lvl8pPr marL="24225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8pPr>
      <a:lvl9pPr marL="28797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reserve="1">
  <p:cSld>
    <p:bg bwMode="gray">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026" name="Rectangle 5"/>
          <p:cNvSpPr>
            <a:spLocks noChangeArrowheads="1"/>
          </p:cNvSpPr>
          <p:nvPr/>
        </p:nvSpPr>
        <p:spPr bwMode="gray">
          <a:xfrm>
            <a:off x="2162175" y="6408738"/>
            <a:ext cx="478472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algn="ctr" eaLnBrk="1" fontAlgn="base" hangingPunct="1">
              <a:spcBef>
                <a:spcPct val="0"/>
              </a:spcBef>
              <a:spcAft>
                <a:spcPct val="0"/>
              </a:spcAft>
              <a:defRPr/>
            </a:pPr>
            <a:endParaRPr lang="it-IT" altLang="it-IT" sz="1000" smtClean="0">
              <a:solidFill>
                <a:srgbClr val="000000"/>
              </a:solidFill>
            </a:endParaRPr>
          </a:p>
        </p:txBody>
      </p:sp>
      <p:sp>
        <p:nvSpPr>
          <p:cNvPr id="11269" name="Rectangle 10"/>
          <p:cNvSpPr>
            <a:spLocks noGrp="1" noChangeArrowheads="1"/>
          </p:cNvSpPr>
          <p:nvPr>
            <p:ph type="ftr" sz="quarter" idx="3"/>
          </p:nvPr>
        </p:nvSpPr>
        <p:spPr bwMode="gray">
          <a:xfrm>
            <a:off x="219075" y="6408738"/>
            <a:ext cx="1343025" cy="247650"/>
          </a:xfrm>
          <a:prstGeom prst="rect">
            <a:avLst/>
          </a:prstGeom>
          <a:noFill/>
          <a:ln>
            <a:noFill/>
          </a:ln>
          <a:extLst/>
        </p:spPr>
        <p:txBody>
          <a:bodyPr vert="horz" wrap="square" lIns="91440" tIns="45720" rIns="91440" bIns="45720" numCol="1" anchor="t" anchorCtr="0" compatLnSpc="1">
            <a:prstTxWarp prst="textNoShape">
              <a:avLst/>
            </a:prstTxWarp>
          </a:bodyPr>
          <a:lstStyle>
            <a:lvl1pPr eaLnBrk="1" hangingPunct="1">
              <a:defRPr sz="1000">
                <a:solidFill>
                  <a:srgbClr val="000000"/>
                </a:solidFill>
              </a:defRPr>
            </a:lvl1pPr>
          </a:lstStyle>
          <a:p>
            <a:pPr fontAlgn="base">
              <a:spcBef>
                <a:spcPct val="0"/>
              </a:spcBef>
              <a:spcAft>
                <a:spcPct val="0"/>
              </a:spcAft>
              <a:defRPr/>
            </a:pPr>
            <a:endParaRPr lang="de-DE" altLang="it-IT"/>
          </a:p>
        </p:txBody>
      </p:sp>
      <p:sp>
        <p:nvSpPr>
          <p:cNvPr id="520196" name="Rectangle 12"/>
          <p:cNvSpPr>
            <a:spLocks noGrp="1" noChangeArrowheads="1"/>
          </p:cNvSpPr>
          <p:nvPr>
            <p:ph type="body" idx="1"/>
          </p:nvPr>
        </p:nvSpPr>
        <p:spPr bwMode="gray">
          <a:xfrm>
            <a:off x="314325" y="1614488"/>
            <a:ext cx="8524875" cy="439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endParaRPr lang="de-DE" altLang="it-IT" smtClean="0"/>
          </a:p>
        </p:txBody>
      </p:sp>
      <p:sp>
        <p:nvSpPr>
          <p:cNvPr id="520197" name="Rectangle 7"/>
          <p:cNvSpPr>
            <a:spLocks noGrp="1" noChangeArrowheads="1"/>
          </p:cNvSpPr>
          <p:nvPr>
            <p:ph type="title"/>
          </p:nvPr>
        </p:nvSpPr>
        <p:spPr bwMode="gray">
          <a:xfrm>
            <a:off x="314325" y="300038"/>
            <a:ext cx="687387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prstTxWarp prst="textNoShape">
              <a:avLst/>
            </a:prstTxWarp>
          </a:bodyPr>
          <a:lstStyle/>
          <a:p>
            <a:pPr lvl="0"/>
            <a:endParaRPr lang="de-DE" altLang="it-IT" smtClean="0"/>
          </a:p>
        </p:txBody>
      </p:sp>
    </p:spTree>
    <p:extLst>
      <p:ext uri="{BB962C8B-B14F-4D97-AF65-F5344CB8AC3E}">
        <p14:creationId xmlns:p14="http://schemas.microsoft.com/office/powerpoint/2010/main" val="471747890"/>
      </p:ext>
    </p:extLst>
  </p:cSld>
  <p:clrMap bg1="lt1" tx1="dk1" bg2="lt2" tx2="dk2" accent1="accent1" accent2="accent2" accent3="accent3" accent4="accent4" accent5="accent5" accent6="accent6" hlink="hlink" folHlink="folHlink"/>
  <p:transition spd="med">
    <p:fade/>
  </p:transition>
  <p:hf hdr="0" ftr="0"/>
  <p:txStyles>
    <p:titleStyle>
      <a:lvl1pPr algn="l" rtl="0" eaLnBrk="0" fontAlgn="base" hangingPunct="0">
        <a:lnSpc>
          <a:spcPct val="95000"/>
        </a:lnSpc>
        <a:spcBef>
          <a:spcPct val="0"/>
        </a:spcBef>
        <a:spcAft>
          <a:spcPct val="0"/>
        </a:spcAft>
        <a:defRPr sz="2200" b="1">
          <a:solidFill>
            <a:schemeClr val="tx1"/>
          </a:solidFill>
          <a:latin typeface="+mj-lt"/>
          <a:ea typeface="+mj-ea"/>
          <a:cs typeface="ＭＳ Ｐゴシック" charset="0"/>
        </a:defRPr>
      </a:lvl1pPr>
      <a:lvl2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2pPr>
      <a:lvl3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3pPr>
      <a:lvl4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4pPr>
      <a:lvl5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5pPr>
      <a:lvl6pPr marL="4572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6pPr>
      <a:lvl7pPr marL="9144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7pPr>
      <a:lvl8pPr marL="13716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8pPr>
      <a:lvl9pPr marL="18288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9pPr>
    </p:titleStyle>
    <p:bodyStyle>
      <a:lvl1pPr marL="190500" indent="-190500" algn="l" rtl="0" eaLnBrk="0" fontAlgn="base" hangingPunct="0">
        <a:spcBef>
          <a:spcPct val="60000"/>
        </a:spcBef>
        <a:spcAft>
          <a:spcPct val="0"/>
        </a:spcAft>
        <a:buClr>
          <a:schemeClr val="accent1"/>
        </a:buClr>
        <a:buFont typeface="Wingdings" panose="05000000000000000000" pitchFamily="2" charset="2"/>
        <a:buChar char="§"/>
        <a:defRPr sz="2000" b="1">
          <a:solidFill>
            <a:schemeClr val="tx1"/>
          </a:solidFill>
          <a:latin typeface="+mn-lt"/>
          <a:ea typeface="+mn-ea"/>
          <a:cs typeface="ＭＳ Ｐゴシック" charset="0"/>
        </a:defRPr>
      </a:lvl1pPr>
      <a:lvl2pPr marL="381000" indent="-188913" algn="l" rtl="0" eaLnBrk="0" fontAlgn="base" hangingPunct="0">
        <a:spcBef>
          <a:spcPct val="30000"/>
        </a:spcBef>
        <a:spcAft>
          <a:spcPct val="0"/>
        </a:spcAft>
        <a:buClr>
          <a:schemeClr val="accent1"/>
        </a:buClr>
        <a:buFont typeface="Wingdings" panose="05000000000000000000" pitchFamily="2" charset="2"/>
        <a:buChar char="§"/>
        <a:defRPr>
          <a:solidFill>
            <a:schemeClr val="tx1"/>
          </a:solidFill>
          <a:latin typeface="+mn-lt"/>
          <a:ea typeface="+mn-ea"/>
        </a:defRPr>
      </a:lvl2pPr>
      <a:lvl3pPr marL="561975" indent="-179388" algn="l" rtl="0" eaLnBrk="0" fontAlgn="base" hangingPunct="0">
        <a:spcBef>
          <a:spcPct val="30000"/>
        </a:spcBef>
        <a:spcAft>
          <a:spcPct val="0"/>
        </a:spcAft>
        <a:buClr>
          <a:schemeClr val="accent1"/>
        </a:buClr>
        <a:buFont typeface="Wingdings" panose="05000000000000000000" pitchFamily="2" charset="2"/>
        <a:buChar char="§"/>
        <a:defRPr sz="1600">
          <a:solidFill>
            <a:schemeClr val="tx1"/>
          </a:solidFill>
          <a:latin typeface="+mn-lt"/>
          <a:ea typeface="+mn-ea"/>
        </a:defRPr>
      </a:lvl3pPr>
      <a:lvl4pPr marL="768350" indent="-204788" algn="l" rtl="0" eaLnBrk="0" fontAlgn="base" hangingPunct="0">
        <a:spcBef>
          <a:spcPct val="30000"/>
        </a:spcBef>
        <a:spcAft>
          <a:spcPct val="0"/>
        </a:spcAft>
        <a:buClr>
          <a:schemeClr val="accent1"/>
        </a:buClr>
        <a:buFont typeface="Wingdings" panose="05000000000000000000" pitchFamily="2" charset="2"/>
        <a:buChar char="§"/>
        <a:defRPr sz="1600">
          <a:solidFill>
            <a:schemeClr val="tx1"/>
          </a:solidFill>
          <a:latin typeface="+mn-lt"/>
          <a:ea typeface="+mn-ea"/>
        </a:defRPr>
      </a:lvl4pPr>
      <a:lvl5pPr marL="1050925" indent="-168275" algn="l" rtl="0" eaLnBrk="0" fontAlgn="base" hangingPunct="0">
        <a:spcBef>
          <a:spcPct val="40000"/>
        </a:spcBef>
        <a:spcAft>
          <a:spcPct val="0"/>
        </a:spcAft>
        <a:buClr>
          <a:schemeClr val="accent1"/>
        </a:buClr>
        <a:buFont typeface="Wingdings" panose="05000000000000000000" pitchFamily="2" charset="2"/>
        <a:buChar char="»"/>
        <a:defRPr sz="2000">
          <a:solidFill>
            <a:schemeClr val="tx1"/>
          </a:solidFill>
          <a:latin typeface="+mn-lt"/>
          <a:ea typeface="+mn-ea"/>
        </a:defRPr>
      </a:lvl5pPr>
      <a:lvl6pPr marL="15081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6pPr>
      <a:lvl7pPr marL="19653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7pPr>
      <a:lvl8pPr marL="24225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8pPr>
      <a:lvl9pPr marL="28797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reserve="1">
  <p:cSld>
    <p:bg bwMode="gray">
      <p:bgPr>
        <a:blipFill dpi="0" rotWithShape="0">
          <a:blip r:embed="rId2" cstate="email">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1026" name="Rectangle 5"/>
          <p:cNvSpPr>
            <a:spLocks noChangeArrowheads="1"/>
          </p:cNvSpPr>
          <p:nvPr/>
        </p:nvSpPr>
        <p:spPr bwMode="gray">
          <a:xfrm>
            <a:off x="2162175" y="6408738"/>
            <a:ext cx="4784725" cy="247650"/>
          </a:xfrm>
          <a:prstGeom prst="rect">
            <a:avLst/>
          </a:prstGeom>
          <a:noFill/>
          <a:ln>
            <a:noFill/>
          </a:ln>
          <a:extLst/>
        </p:spPr>
        <p:txBody>
          <a:bodyPr/>
          <a:lstStyle>
            <a:lvl1pPr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algn="ctr" eaLnBrk="1" fontAlgn="base" hangingPunct="1">
              <a:spcBef>
                <a:spcPct val="0"/>
              </a:spcBef>
              <a:spcAft>
                <a:spcPct val="0"/>
              </a:spcAft>
              <a:defRPr/>
            </a:pPr>
            <a:endParaRPr lang="it-IT" altLang="it-IT" sz="1000" smtClean="0">
              <a:solidFill>
                <a:srgbClr val="000000"/>
              </a:solidFill>
            </a:endParaRPr>
          </a:p>
        </p:txBody>
      </p:sp>
      <p:sp>
        <p:nvSpPr>
          <p:cNvPr id="11269" name="Rectangle 10"/>
          <p:cNvSpPr>
            <a:spLocks noGrp="1" noChangeArrowheads="1"/>
          </p:cNvSpPr>
          <p:nvPr>
            <p:ph type="ftr" sz="quarter" idx="3"/>
          </p:nvPr>
        </p:nvSpPr>
        <p:spPr bwMode="gray">
          <a:xfrm>
            <a:off x="219075" y="6408738"/>
            <a:ext cx="1343025" cy="247650"/>
          </a:xfrm>
          <a:prstGeom prst="rect">
            <a:avLst/>
          </a:prstGeom>
          <a:noFill/>
          <a:ln>
            <a:noFill/>
          </a:ln>
          <a:extLst/>
        </p:spPr>
        <p:txBody>
          <a:bodyPr vert="horz" wrap="square" lIns="91440" tIns="45720" rIns="91440" bIns="45720" numCol="1" anchor="t" anchorCtr="0" compatLnSpc="1">
            <a:prstTxWarp prst="textNoShape">
              <a:avLst/>
            </a:prstTxWarp>
          </a:bodyPr>
          <a:lstStyle>
            <a:lvl1pPr eaLnBrk="1" hangingPunct="1">
              <a:defRPr sz="1000">
                <a:solidFill>
                  <a:srgbClr val="000000"/>
                </a:solidFill>
              </a:defRPr>
            </a:lvl1pPr>
          </a:lstStyle>
          <a:p>
            <a:pPr fontAlgn="base">
              <a:spcBef>
                <a:spcPct val="0"/>
              </a:spcBef>
              <a:spcAft>
                <a:spcPct val="0"/>
              </a:spcAft>
              <a:defRPr/>
            </a:pPr>
            <a:endParaRPr lang="de-DE" altLang="it-IT"/>
          </a:p>
        </p:txBody>
      </p:sp>
      <p:sp>
        <p:nvSpPr>
          <p:cNvPr id="2052" name="Rectangle 12"/>
          <p:cNvSpPr>
            <a:spLocks noGrp="1" noChangeArrowheads="1"/>
          </p:cNvSpPr>
          <p:nvPr>
            <p:ph type="body" idx="1"/>
          </p:nvPr>
        </p:nvSpPr>
        <p:spPr bwMode="gray">
          <a:xfrm>
            <a:off x="314325" y="1614488"/>
            <a:ext cx="8524875" cy="439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endParaRPr lang="de-DE" altLang="it-IT" smtClean="0"/>
          </a:p>
        </p:txBody>
      </p:sp>
      <p:sp>
        <p:nvSpPr>
          <p:cNvPr id="2053" name="Rectangle 7"/>
          <p:cNvSpPr>
            <a:spLocks noGrp="1" noChangeArrowheads="1"/>
          </p:cNvSpPr>
          <p:nvPr>
            <p:ph type="title"/>
          </p:nvPr>
        </p:nvSpPr>
        <p:spPr bwMode="gray">
          <a:xfrm>
            <a:off x="314325" y="300038"/>
            <a:ext cx="687387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prstTxWarp prst="textNoShape">
              <a:avLst/>
            </a:prstTxWarp>
          </a:bodyPr>
          <a:lstStyle/>
          <a:p>
            <a:pPr lvl="0"/>
            <a:endParaRPr lang="de-DE" altLang="it-IT" smtClean="0"/>
          </a:p>
        </p:txBody>
      </p:sp>
    </p:spTree>
    <p:extLst>
      <p:ext uri="{BB962C8B-B14F-4D97-AF65-F5344CB8AC3E}">
        <p14:creationId xmlns:p14="http://schemas.microsoft.com/office/powerpoint/2010/main" val="2783315973"/>
      </p:ext>
    </p:extLst>
  </p:cSld>
  <p:clrMap bg1="lt1" tx1="dk1" bg2="lt2" tx2="dk2" accent1="accent1" accent2="accent2" accent3="accent3" accent4="accent4" accent5="accent5" accent6="accent6" hlink="hlink" folHlink="folHlink"/>
  <p:transition spd="med">
    <p:fade/>
  </p:transition>
  <p:hf hdr="0" ftr="0"/>
  <p:txStyles>
    <p:titleStyle>
      <a:lvl1pPr algn="l" rtl="0" eaLnBrk="0" fontAlgn="base" hangingPunct="0">
        <a:lnSpc>
          <a:spcPct val="95000"/>
        </a:lnSpc>
        <a:spcBef>
          <a:spcPct val="0"/>
        </a:spcBef>
        <a:spcAft>
          <a:spcPct val="0"/>
        </a:spcAft>
        <a:defRPr sz="2200" b="1">
          <a:solidFill>
            <a:schemeClr val="tx1"/>
          </a:solidFill>
          <a:latin typeface="+mj-lt"/>
          <a:ea typeface="+mj-ea"/>
          <a:cs typeface="ＭＳ Ｐゴシック" charset="0"/>
        </a:defRPr>
      </a:lvl1pPr>
      <a:lvl2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2pPr>
      <a:lvl3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3pPr>
      <a:lvl4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4pPr>
      <a:lvl5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5pPr>
      <a:lvl6pPr marL="4572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6pPr>
      <a:lvl7pPr marL="9144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7pPr>
      <a:lvl8pPr marL="13716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8pPr>
      <a:lvl9pPr marL="18288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9pPr>
    </p:titleStyle>
    <p:bodyStyle>
      <a:lvl1pPr marL="190500" indent="-190500" algn="l" rtl="0" eaLnBrk="0" fontAlgn="base" hangingPunct="0">
        <a:spcBef>
          <a:spcPct val="60000"/>
        </a:spcBef>
        <a:spcAft>
          <a:spcPct val="0"/>
        </a:spcAft>
        <a:buClr>
          <a:schemeClr val="accent1"/>
        </a:buClr>
        <a:buFont typeface="Wingdings" panose="05000000000000000000" pitchFamily="2" charset="2"/>
        <a:buChar char="§"/>
        <a:defRPr sz="2000" b="1">
          <a:solidFill>
            <a:schemeClr val="tx1"/>
          </a:solidFill>
          <a:latin typeface="+mn-lt"/>
          <a:ea typeface="+mn-ea"/>
          <a:cs typeface="ＭＳ Ｐゴシック" charset="0"/>
        </a:defRPr>
      </a:lvl1pPr>
      <a:lvl2pPr marL="381000" indent="-188913" algn="l" rtl="0" eaLnBrk="0" fontAlgn="base" hangingPunct="0">
        <a:spcBef>
          <a:spcPct val="30000"/>
        </a:spcBef>
        <a:spcAft>
          <a:spcPct val="0"/>
        </a:spcAft>
        <a:buClr>
          <a:schemeClr val="accent1"/>
        </a:buClr>
        <a:buFont typeface="Wingdings" panose="05000000000000000000" pitchFamily="2" charset="2"/>
        <a:buChar char="§"/>
        <a:defRPr>
          <a:solidFill>
            <a:schemeClr val="tx1"/>
          </a:solidFill>
          <a:latin typeface="+mn-lt"/>
          <a:ea typeface="+mn-ea"/>
        </a:defRPr>
      </a:lvl2pPr>
      <a:lvl3pPr marL="561975" indent="-179388" algn="l" rtl="0" eaLnBrk="0" fontAlgn="base" hangingPunct="0">
        <a:spcBef>
          <a:spcPct val="30000"/>
        </a:spcBef>
        <a:spcAft>
          <a:spcPct val="0"/>
        </a:spcAft>
        <a:buClr>
          <a:schemeClr val="accent1"/>
        </a:buClr>
        <a:buFont typeface="Wingdings" panose="05000000000000000000" pitchFamily="2" charset="2"/>
        <a:buChar char="§"/>
        <a:defRPr sz="1600">
          <a:solidFill>
            <a:schemeClr val="tx1"/>
          </a:solidFill>
          <a:latin typeface="+mn-lt"/>
          <a:ea typeface="+mn-ea"/>
        </a:defRPr>
      </a:lvl3pPr>
      <a:lvl4pPr marL="768350" indent="-204788" algn="l" rtl="0" eaLnBrk="0" fontAlgn="base" hangingPunct="0">
        <a:spcBef>
          <a:spcPct val="30000"/>
        </a:spcBef>
        <a:spcAft>
          <a:spcPct val="0"/>
        </a:spcAft>
        <a:buClr>
          <a:schemeClr val="accent1"/>
        </a:buClr>
        <a:buFont typeface="Wingdings" panose="05000000000000000000" pitchFamily="2" charset="2"/>
        <a:buChar char="§"/>
        <a:defRPr sz="1600">
          <a:solidFill>
            <a:schemeClr val="tx1"/>
          </a:solidFill>
          <a:latin typeface="+mn-lt"/>
          <a:ea typeface="+mn-ea"/>
        </a:defRPr>
      </a:lvl4pPr>
      <a:lvl5pPr marL="1050925" indent="-168275" algn="l" rtl="0" eaLnBrk="0" fontAlgn="base" hangingPunct="0">
        <a:spcBef>
          <a:spcPct val="40000"/>
        </a:spcBef>
        <a:spcAft>
          <a:spcPct val="0"/>
        </a:spcAft>
        <a:buClr>
          <a:schemeClr val="accent1"/>
        </a:buClr>
        <a:buFont typeface="Wingdings" panose="05000000000000000000" pitchFamily="2" charset="2"/>
        <a:buChar char="»"/>
        <a:defRPr sz="2000">
          <a:solidFill>
            <a:schemeClr val="tx1"/>
          </a:solidFill>
          <a:latin typeface="+mn-lt"/>
          <a:ea typeface="+mn-ea"/>
        </a:defRPr>
      </a:lvl5pPr>
      <a:lvl6pPr marL="15081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6pPr>
      <a:lvl7pPr marL="19653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7pPr>
      <a:lvl8pPr marL="24225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8pPr>
      <a:lvl9pPr marL="28797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50.png"/><Relationship Id="rId7" Type="http://schemas.openxmlformats.org/officeDocument/2006/relationships/image" Target="../media/image54.tiff"/><Relationship Id="rId2" Type="http://schemas.openxmlformats.org/officeDocument/2006/relationships/image" Target="../media/image49.jpeg"/><Relationship Id="rId1" Type="http://schemas.openxmlformats.org/officeDocument/2006/relationships/slideLayout" Target="../slideLayouts/slideLayout2.xml"/><Relationship Id="rId6" Type="http://schemas.openxmlformats.org/officeDocument/2006/relationships/image" Target="../media/image53.tiff"/><Relationship Id="rId5" Type="http://schemas.openxmlformats.org/officeDocument/2006/relationships/image" Target="../media/image52.tiff"/><Relationship Id="rId4" Type="http://schemas.openxmlformats.org/officeDocument/2006/relationships/image" Target="../media/image51.jpeg"/></Relationships>
</file>

<file path=ppt/slides/_rels/slide12.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image" Target="../media/image55.tiff"/><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8" Type="http://schemas.openxmlformats.org/officeDocument/2006/relationships/image" Target="../media/image63.png"/><Relationship Id="rId3" Type="http://schemas.openxmlformats.org/officeDocument/2006/relationships/image" Target="../media/image58.jpeg"/><Relationship Id="rId7" Type="http://schemas.openxmlformats.org/officeDocument/2006/relationships/image" Target="../media/image62.emf"/><Relationship Id="rId2" Type="http://schemas.openxmlformats.org/officeDocument/2006/relationships/image" Target="../media/image57.png"/><Relationship Id="rId1" Type="http://schemas.openxmlformats.org/officeDocument/2006/relationships/slideLayout" Target="../slideLayouts/slideLayout8.xml"/><Relationship Id="rId6" Type="http://schemas.openxmlformats.org/officeDocument/2006/relationships/image" Target="../media/image61.emf"/><Relationship Id="rId5" Type="http://schemas.openxmlformats.org/officeDocument/2006/relationships/image" Target="../media/image60.png"/><Relationship Id="rId4" Type="http://schemas.openxmlformats.org/officeDocument/2006/relationships/image" Target="../media/image59.png"/><Relationship Id="rId9" Type="http://schemas.openxmlformats.org/officeDocument/2006/relationships/image" Target="../media/image64.jpg"/></Relationships>
</file>

<file path=ppt/slides/_rels/slide15.xml.rels><?xml version="1.0" encoding="UTF-8" standalone="yes"?>
<Relationships xmlns="http://schemas.openxmlformats.org/package/2006/relationships"><Relationship Id="rId3" Type="http://schemas.openxmlformats.org/officeDocument/2006/relationships/image" Target="../media/image65.jpeg"/><Relationship Id="rId2" Type="http://schemas.openxmlformats.org/officeDocument/2006/relationships/notesSlide" Target="../notesSlides/notesSlide3.xml"/><Relationship Id="rId1" Type="http://schemas.openxmlformats.org/officeDocument/2006/relationships/slideLayout" Target="../slideLayouts/slideLayout21.xml"/><Relationship Id="rId4" Type="http://schemas.openxmlformats.org/officeDocument/2006/relationships/image" Target="../media/image66.emf"/></Relationships>
</file>

<file path=ppt/slides/_rels/slide16.xml.rels><?xml version="1.0" encoding="UTF-8" standalone="yes"?>
<Relationships xmlns="http://schemas.openxmlformats.org/package/2006/relationships"><Relationship Id="rId2" Type="http://schemas.openxmlformats.org/officeDocument/2006/relationships/image" Target="../media/image67.wmf"/><Relationship Id="rId1" Type="http://schemas.openxmlformats.org/officeDocument/2006/relationships/slideLayout" Target="../slideLayouts/slideLayout1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5.xml"/></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20.xml"/><Relationship Id="rId1" Type="http://schemas.openxmlformats.org/officeDocument/2006/relationships/video" Target="file:///C:\Users\Sandro.Rossi\Desktop\TED\Video_PowerPoint.mp4" TargetMode="External"/><Relationship Id="rId5" Type="http://schemas.openxmlformats.org/officeDocument/2006/relationships/image" Target="../media/image69.png"/><Relationship Id="rId4" Type="http://schemas.openxmlformats.org/officeDocument/2006/relationships/image" Target="../media/image68.jpeg"/></Relationships>
</file>

<file path=ppt/slides/_rels/slide19.xml.rels><?xml version="1.0" encoding="UTF-8" standalone="yes"?>
<Relationships xmlns="http://schemas.openxmlformats.org/package/2006/relationships"><Relationship Id="rId8" Type="http://schemas.openxmlformats.org/officeDocument/2006/relationships/image" Target="../media/image73.jpeg"/><Relationship Id="rId13" Type="http://schemas.openxmlformats.org/officeDocument/2006/relationships/image" Target="../media/image76.png"/><Relationship Id="rId3" Type="http://schemas.openxmlformats.org/officeDocument/2006/relationships/tags" Target="../tags/tag2.xml"/><Relationship Id="rId7" Type="http://schemas.openxmlformats.org/officeDocument/2006/relationships/image" Target="../media/image72.jpeg"/><Relationship Id="rId12" Type="http://schemas.openxmlformats.org/officeDocument/2006/relationships/image" Target="../media/image70.emf"/><Relationship Id="rId2" Type="http://schemas.openxmlformats.org/officeDocument/2006/relationships/tags" Target="../tags/tag1.xml"/><Relationship Id="rId1" Type="http://schemas.openxmlformats.org/officeDocument/2006/relationships/vmlDrawing" Target="../drawings/vmlDrawing2.vml"/><Relationship Id="rId6" Type="http://schemas.openxmlformats.org/officeDocument/2006/relationships/image" Target="../media/image71.png"/><Relationship Id="rId11" Type="http://schemas.openxmlformats.org/officeDocument/2006/relationships/oleObject" Target="../embeddings/oleObject2.bin"/><Relationship Id="rId5" Type="http://schemas.openxmlformats.org/officeDocument/2006/relationships/notesSlide" Target="../notesSlides/notesSlide6.xml"/><Relationship Id="rId10" Type="http://schemas.openxmlformats.org/officeDocument/2006/relationships/image" Target="../media/image75.png"/><Relationship Id="rId4" Type="http://schemas.openxmlformats.org/officeDocument/2006/relationships/slideLayout" Target="../slideLayouts/slideLayout25.xml"/><Relationship Id="rId9" Type="http://schemas.openxmlformats.org/officeDocument/2006/relationships/image" Target="../media/image74.png"/><Relationship Id="rId14" Type="http://schemas.openxmlformats.org/officeDocument/2006/relationships/image" Target="../media/image77.png"/></Relationships>
</file>

<file path=ppt/slides/_rels/slide2.xml.rels><?xml version="1.0" encoding="UTF-8" standalone="yes"?>
<Relationships xmlns="http://schemas.openxmlformats.org/package/2006/relationships"><Relationship Id="rId8" Type="http://schemas.openxmlformats.org/officeDocument/2006/relationships/image" Target="../media/image26.png"/><Relationship Id="rId13" Type="http://schemas.openxmlformats.org/officeDocument/2006/relationships/image" Target="../media/image31.png"/><Relationship Id="rId18" Type="http://schemas.openxmlformats.org/officeDocument/2006/relationships/image" Target="../media/image36.png"/><Relationship Id="rId3" Type="http://schemas.openxmlformats.org/officeDocument/2006/relationships/image" Target="../media/image21.jpeg"/><Relationship Id="rId21" Type="http://schemas.openxmlformats.org/officeDocument/2006/relationships/image" Target="../media/image39.png"/><Relationship Id="rId7" Type="http://schemas.openxmlformats.org/officeDocument/2006/relationships/image" Target="../media/image25.png"/><Relationship Id="rId12" Type="http://schemas.openxmlformats.org/officeDocument/2006/relationships/image" Target="../media/image30.png"/><Relationship Id="rId17" Type="http://schemas.openxmlformats.org/officeDocument/2006/relationships/image" Target="../media/image35.png"/><Relationship Id="rId2" Type="http://schemas.openxmlformats.org/officeDocument/2006/relationships/image" Target="../media/image20.png"/><Relationship Id="rId16" Type="http://schemas.openxmlformats.org/officeDocument/2006/relationships/image" Target="../media/image34.png"/><Relationship Id="rId20" Type="http://schemas.openxmlformats.org/officeDocument/2006/relationships/image" Target="../media/image38.jpeg"/><Relationship Id="rId1" Type="http://schemas.openxmlformats.org/officeDocument/2006/relationships/slideLayout" Target="../slideLayouts/slideLayout9.xml"/><Relationship Id="rId6" Type="http://schemas.openxmlformats.org/officeDocument/2006/relationships/image" Target="../media/image24.png"/><Relationship Id="rId11" Type="http://schemas.openxmlformats.org/officeDocument/2006/relationships/image" Target="../media/image29.png"/><Relationship Id="rId5" Type="http://schemas.openxmlformats.org/officeDocument/2006/relationships/image" Target="../media/image23.png"/><Relationship Id="rId15" Type="http://schemas.openxmlformats.org/officeDocument/2006/relationships/image" Target="../media/image33.png"/><Relationship Id="rId10" Type="http://schemas.openxmlformats.org/officeDocument/2006/relationships/image" Target="../media/image28.png"/><Relationship Id="rId19" Type="http://schemas.openxmlformats.org/officeDocument/2006/relationships/image" Target="../media/image37.png"/><Relationship Id="rId4" Type="http://schemas.openxmlformats.org/officeDocument/2006/relationships/image" Target="../media/image22.png"/><Relationship Id="rId9" Type="http://schemas.openxmlformats.org/officeDocument/2006/relationships/image" Target="../media/image27.png"/><Relationship Id="rId14" Type="http://schemas.openxmlformats.org/officeDocument/2006/relationships/image" Target="../media/image32.png"/><Relationship Id="rId22" Type="http://schemas.openxmlformats.org/officeDocument/2006/relationships/image" Target="../media/image40.png"/></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7.xml"/><Relationship Id="rId7" Type="http://schemas.openxmlformats.org/officeDocument/2006/relationships/chart" Target="../charts/chart1.xml"/><Relationship Id="rId2" Type="http://schemas.openxmlformats.org/officeDocument/2006/relationships/slideLayout" Target="../slideLayouts/slideLayout16.xml"/><Relationship Id="rId1" Type="http://schemas.openxmlformats.org/officeDocument/2006/relationships/vmlDrawing" Target="../drawings/vmlDrawing3.vml"/><Relationship Id="rId6" Type="http://schemas.openxmlformats.org/officeDocument/2006/relationships/image" Target="../media/image78.emf"/><Relationship Id="rId5" Type="http://schemas.openxmlformats.org/officeDocument/2006/relationships/oleObject" Target="../embeddings/Foglio_di_lavoro_di_Microsoft_Excel_97-20031.xls"/><Relationship Id="rId4" Type="http://schemas.openxmlformats.org/officeDocument/2006/relationships/oleObject" Target="../embeddings/oleObject3.bin"/></Relationships>
</file>

<file path=ppt/slides/_rels/slide21.xml.rels><?xml version="1.0" encoding="UTF-8" standalone="yes"?>
<Relationships xmlns="http://schemas.openxmlformats.org/package/2006/relationships"><Relationship Id="rId3" Type="http://schemas.openxmlformats.org/officeDocument/2006/relationships/image" Target="../media/image79.png"/><Relationship Id="rId2" Type="http://schemas.openxmlformats.org/officeDocument/2006/relationships/notesSlide" Target="../notesSlides/notesSlide8.xml"/><Relationship Id="rId1" Type="http://schemas.openxmlformats.org/officeDocument/2006/relationships/slideLayout" Target="../slideLayouts/slideLayout17.xml"/><Relationship Id="rId6" Type="http://schemas.openxmlformats.org/officeDocument/2006/relationships/image" Target="../media/image82.png"/><Relationship Id="rId5" Type="http://schemas.openxmlformats.org/officeDocument/2006/relationships/image" Target="../media/image81.png"/><Relationship Id="rId4" Type="http://schemas.openxmlformats.org/officeDocument/2006/relationships/image" Target="../media/image80.png"/></Relationships>
</file>

<file path=ppt/slides/_rels/slide22.xml.rels><?xml version="1.0" encoding="UTF-8" standalone="yes"?>
<Relationships xmlns="http://schemas.openxmlformats.org/package/2006/relationships"><Relationship Id="rId3" Type="http://schemas.openxmlformats.org/officeDocument/2006/relationships/image" Target="../media/image83.jpeg"/><Relationship Id="rId2" Type="http://schemas.openxmlformats.org/officeDocument/2006/relationships/notesSlide" Target="../notesSlides/notesSlide9.xml"/><Relationship Id="rId1" Type="http://schemas.openxmlformats.org/officeDocument/2006/relationships/slideLayout" Target="../slideLayouts/slideLayout22.xml"/><Relationship Id="rId4" Type="http://schemas.openxmlformats.org/officeDocument/2006/relationships/image" Target="../media/image84.png"/></Relationships>
</file>

<file path=ppt/slides/_rels/slide23.xml.rels><?xml version="1.0" encoding="UTF-8" standalone="yes"?>
<Relationships xmlns="http://schemas.openxmlformats.org/package/2006/relationships"><Relationship Id="rId3" Type="http://schemas.openxmlformats.org/officeDocument/2006/relationships/image" Target="../media/image85.jpeg"/><Relationship Id="rId2" Type="http://schemas.openxmlformats.org/officeDocument/2006/relationships/notesSlide" Target="../notesSlides/notesSlide10.xml"/><Relationship Id="rId1" Type="http://schemas.openxmlformats.org/officeDocument/2006/relationships/slideLayout" Target="../slideLayouts/slideLayout23.xml"/></Relationships>
</file>

<file path=ppt/slides/_rels/slide24.xml.rels><?xml version="1.0" encoding="UTF-8" standalone="yes"?>
<Relationships xmlns="http://schemas.openxmlformats.org/package/2006/relationships"><Relationship Id="rId3" Type="http://schemas.openxmlformats.org/officeDocument/2006/relationships/image" Target="../media/image87.jpeg"/><Relationship Id="rId2" Type="http://schemas.openxmlformats.org/officeDocument/2006/relationships/image" Target="../media/image86.jpeg"/><Relationship Id="rId1" Type="http://schemas.openxmlformats.org/officeDocument/2006/relationships/slideLayout" Target="../slideLayouts/slideLayout24.xml"/><Relationship Id="rId4" Type="http://schemas.openxmlformats.org/officeDocument/2006/relationships/image" Target="../media/image88.jpeg"/></Relationships>
</file>

<file path=ppt/slides/_rels/slide25.xml.rels><?xml version="1.0" encoding="UTF-8" standalone="yes"?>
<Relationships xmlns="http://schemas.openxmlformats.org/package/2006/relationships"><Relationship Id="rId3" Type="http://schemas.openxmlformats.org/officeDocument/2006/relationships/image" Target="../media/image90.jpeg"/><Relationship Id="rId2" Type="http://schemas.openxmlformats.org/officeDocument/2006/relationships/image" Target="../media/image89.png"/><Relationship Id="rId1" Type="http://schemas.openxmlformats.org/officeDocument/2006/relationships/slideLayout" Target="../slideLayouts/slideLayout13.xml"/></Relationships>
</file>

<file path=ppt/slides/_rels/slide26.xml.rels><?xml version="1.0" encoding="UTF-8" standalone="yes"?>
<Relationships xmlns="http://schemas.openxmlformats.org/package/2006/relationships"><Relationship Id="rId2" Type="http://schemas.openxmlformats.org/officeDocument/2006/relationships/image" Target="../media/image91.png"/><Relationship Id="rId1" Type="http://schemas.openxmlformats.org/officeDocument/2006/relationships/slideLayout" Target="../slideLayouts/slideLayout12.xml"/></Relationships>
</file>

<file path=ppt/slides/_rels/slide27.xml.rels><?xml version="1.0" encoding="UTF-8" standalone="yes"?>
<Relationships xmlns="http://schemas.openxmlformats.org/package/2006/relationships"><Relationship Id="rId3" Type="http://schemas.openxmlformats.org/officeDocument/2006/relationships/image" Target="../media/image93.png"/><Relationship Id="rId2" Type="http://schemas.openxmlformats.org/officeDocument/2006/relationships/image" Target="../media/image92.png"/><Relationship Id="rId1" Type="http://schemas.openxmlformats.org/officeDocument/2006/relationships/slideLayout" Target="../slideLayouts/slideLayout19.xml"/><Relationship Id="rId4" Type="http://schemas.openxmlformats.org/officeDocument/2006/relationships/image" Target="../media/image94.jpeg"/></Relationships>
</file>

<file path=ppt/slides/_rels/slide28.xml.rels><?xml version="1.0" encoding="UTF-8" standalone="yes"?>
<Relationships xmlns="http://schemas.openxmlformats.org/package/2006/relationships"><Relationship Id="rId3" Type="http://schemas.openxmlformats.org/officeDocument/2006/relationships/image" Target="../media/image95.png"/><Relationship Id="rId2" Type="http://schemas.openxmlformats.org/officeDocument/2006/relationships/notesSlide" Target="../notesSlides/notesSlide11.xml"/><Relationship Id="rId1" Type="http://schemas.openxmlformats.org/officeDocument/2006/relationships/slideLayout" Target="../slideLayouts/slideLayout18.xml"/></Relationships>
</file>

<file path=ppt/slides/_rels/slide29.xml.rels><?xml version="1.0" encoding="UTF-8" standalone="yes"?>
<Relationships xmlns="http://schemas.openxmlformats.org/package/2006/relationships"><Relationship Id="rId3" Type="http://schemas.openxmlformats.org/officeDocument/2006/relationships/image" Target="../media/image96.png"/><Relationship Id="rId2" Type="http://schemas.openxmlformats.org/officeDocument/2006/relationships/notesSlide" Target="../notesSlides/notesSlide12.xml"/><Relationship Id="rId1" Type="http://schemas.openxmlformats.org/officeDocument/2006/relationships/slideLayout" Target="../slideLayouts/slideLayout14.xml"/><Relationship Id="rId5" Type="http://schemas.openxmlformats.org/officeDocument/2006/relationships/image" Target="../media/image98.jpeg"/><Relationship Id="rId4" Type="http://schemas.openxmlformats.org/officeDocument/2006/relationships/image" Target="../media/image97.emf"/></Relationships>
</file>

<file path=ppt/slides/_rels/slide3.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99.jpeg"/><Relationship Id="rId2" Type="http://schemas.openxmlformats.org/officeDocument/2006/relationships/notesSlide" Target="../notesSlides/notesSlide13.xml"/><Relationship Id="rId1" Type="http://schemas.openxmlformats.org/officeDocument/2006/relationships/slideLayout" Target="../slideLayouts/slideLayout5.xml"/><Relationship Id="rId4" Type="http://schemas.openxmlformats.org/officeDocument/2006/relationships/image" Target="../media/image100.png"/></Relationships>
</file>

<file path=ppt/slides/_rels/slide4.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image" Target="../media/image42.png"/><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image" Target="../media/image44.wmf"/></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8.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3" Type="http://schemas.openxmlformats.org/officeDocument/2006/relationships/image" Target="../media/image47.jpg"/><Relationship Id="rId2" Type="http://schemas.openxmlformats.org/officeDocument/2006/relationships/image" Target="../media/image46.png"/><Relationship Id="rId1" Type="http://schemas.openxmlformats.org/officeDocument/2006/relationships/slideLayout" Target="../slideLayouts/slideLayout2.xml"/><Relationship Id="rId4" Type="http://schemas.openxmlformats.org/officeDocument/2006/relationships/image" Target="../media/image48.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ttangolo 4"/>
          <p:cNvSpPr/>
          <p:nvPr/>
        </p:nvSpPr>
        <p:spPr>
          <a:xfrm>
            <a:off x="0" y="5290457"/>
            <a:ext cx="9144000" cy="156754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 name="Titolo 1"/>
          <p:cNvSpPr>
            <a:spLocks noGrp="1"/>
          </p:cNvSpPr>
          <p:nvPr>
            <p:ph type="ctrTitle"/>
          </p:nvPr>
        </p:nvSpPr>
        <p:spPr>
          <a:xfrm>
            <a:off x="0" y="1604869"/>
            <a:ext cx="9144000" cy="1896312"/>
          </a:xfrm>
        </p:spPr>
        <p:txBody>
          <a:bodyPr>
            <a:noAutofit/>
          </a:bodyPr>
          <a:lstStyle/>
          <a:p>
            <a:pPr algn="ctr">
              <a:lnSpc>
                <a:spcPct val="114000"/>
              </a:lnSpc>
            </a:pPr>
            <a:r>
              <a:rPr lang="it-IT" dirty="0" err="1" smtClean="0"/>
              <a:t>HITRI</a:t>
            </a:r>
            <a:r>
              <a:rPr lang="it-IT" i="1" dirty="0" err="1" smtClean="0"/>
              <a:t>plus</a:t>
            </a:r>
            <a:r>
              <a:rPr lang="it-IT" dirty="0" smtClean="0"/>
              <a:t> </a:t>
            </a:r>
            <a:r>
              <a:rPr lang="it-IT" dirty="0" err="1" smtClean="0"/>
              <a:t>overview</a:t>
            </a:r>
            <a:r>
              <a:rPr lang="it-IT" dirty="0" smtClean="0"/>
              <a:t> </a:t>
            </a:r>
            <a:br>
              <a:rPr lang="it-IT" dirty="0" smtClean="0"/>
            </a:br>
            <a:r>
              <a:rPr lang="it-IT" dirty="0" smtClean="0"/>
              <a:t>and </a:t>
            </a:r>
            <a:br>
              <a:rPr lang="it-IT" dirty="0" smtClean="0"/>
            </a:br>
            <a:r>
              <a:rPr lang="it-IT" dirty="0" smtClean="0"/>
              <a:t>CNAO </a:t>
            </a:r>
            <a:r>
              <a:rPr lang="it-IT" dirty="0" err="1" smtClean="0"/>
              <a:t>experience</a:t>
            </a:r>
            <a:r>
              <a:rPr lang="it-IT" dirty="0" smtClean="0"/>
              <a:t> and </a:t>
            </a:r>
            <a:r>
              <a:rPr lang="it-IT" dirty="0" err="1" smtClean="0"/>
              <a:t>opportunities</a:t>
            </a:r>
            <a:r>
              <a:rPr lang="it-IT" dirty="0" smtClean="0"/>
              <a:t> </a:t>
            </a:r>
            <a:endParaRPr lang="it-IT" dirty="0"/>
          </a:p>
        </p:txBody>
      </p:sp>
      <p:sp>
        <p:nvSpPr>
          <p:cNvPr id="3" name="Sottotitolo 2"/>
          <p:cNvSpPr>
            <a:spLocks noGrp="1"/>
          </p:cNvSpPr>
          <p:nvPr>
            <p:ph type="subTitle" idx="1"/>
          </p:nvPr>
        </p:nvSpPr>
        <p:spPr>
          <a:xfrm>
            <a:off x="0" y="3918998"/>
            <a:ext cx="9144000" cy="1035555"/>
          </a:xfrm>
        </p:spPr>
        <p:txBody>
          <a:bodyPr>
            <a:noAutofit/>
          </a:bodyPr>
          <a:lstStyle/>
          <a:p>
            <a:pPr algn="ctr">
              <a:spcBef>
                <a:spcPts val="400"/>
              </a:spcBef>
            </a:pPr>
            <a:r>
              <a:rPr lang="it-IT" sz="2800" cap="none" dirty="0" smtClean="0">
                <a:solidFill>
                  <a:schemeClr val="tx1"/>
                </a:solidFill>
                <a:latin typeface="Arial" panose="020B0604020202020204" pitchFamily="34" charset="0"/>
                <a:cs typeface="Arial" panose="020B0604020202020204" pitchFamily="34" charset="0"/>
              </a:rPr>
              <a:t>Sandro Rossi</a:t>
            </a:r>
          </a:p>
          <a:p>
            <a:pPr algn="ctr">
              <a:spcBef>
                <a:spcPts val="400"/>
              </a:spcBef>
            </a:pPr>
            <a:r>
              <a:rPr lang="it-IT" sz="1400" cap="none" dirty="0" err="1" smtClean="0">
                <a:solidFill>
                  <a:schemeClr val="tx1"/>
                </a:solidFill>
                <a:latin typeface="Arial" panose="020B0604020202020204" pitchFamily="34" charset="0"/>
                <a:cs typeface="Arial" panose="020B0604020202020204" pitchFamily="34" charset="0"/>
              </a:rPr>
              <a:t>Director</a:t>
            </a:r>
            <a:r>
              <a:rPr lang="it-IT" sz="1400" cap="none" dirty="0" smtClean="0">
                <a:solidFill>
                  <a:schemeClr val="tx1"/>
                </a:solidFill>
                <a:latin typeface="Arial" panose="020B0604020202020204" pitchFamily="34" charset="0"/>
                <a:cs typeface="Arial" panose="020B0604020202020204" pitchFamily="34" charset="0"/>
              </a:rPr>
              <a:t> General - CNAO Foundation</a:t>
            </a:r>
          </a:p>
          <a:p>
            <a:pPr algn="ctr">
              <a:spcBef>
                <a:spcPts val="400"/>
              </a:spcBef>
            </a:pPr>
            <a:r>
              <a:rPr lang="it-IT" sz="1400" cap="none" dirty="0" err="1" smtClean="0">
                <a:solidFill>
                  <a:schemeClr val="tx1"/>
                </a:solidFill>
                <a:latin typeface="Arial" panose="020B0604020202020204" pitchFamily="34" charset="0"/>
                <a:cs typeface="Arial" panose="020B0604020202020204" pitchFamily="34" charset="0"/>
              </a:rPr>
              <a:t>HITRI</a:t>
            </a:r>
            <a:r>
              <a:rPr lang="it-IT" sz="1400" i="1" cap="none" dirty="0" err="1" smtClean="0">
                <a:solidFill>
                  <a:schemeClr val="tx1"/>
                </a:solidFill>
                <a:latin typeface="Arial" panose="020B0604020202020204" pitchFamily="34" charset="0"/>
                <a:cs typeface="Arial" panose="020B0604020202020204" pitchFamily="34" charset="0"/>
              </a:rPr>
              <a:t>plus</a:t>
            </a:r>
            <a:r>
              <a:rPr lang="it-IT" sz="1400" cap="none" dirty="0" smtClean="0">
                <a:solidFill>
                  <a:schemeClr val="tx1"/>
                </a:solidFill>
                <a:latin typeface="Arial" panose="020B0604020202020204" pitchFamily="34" charset="0"/>
                <a:cs typeface="Arial" panose="020B0604020202020204" pitchFamily="34" charset="0"/>
              </a:rPr>
              <a:t> Coordinator</a:t>
            </a:r>
          </a:p>
          <a:p>
            <a:pPr algn="ctr"/>
            <a:endParaRPr lang="it-IT" sz="1200" cap="none" dirty="0" smtClean="0">
              <a:solidFill>
                <a:schemeClr val="tx1"/>
              </a:solidFill>
              <a:latin typeface="Arial" panose="020B0604020202020204" pitchFamily="34" charset="0"/>
              <a:cs typeface="Arial" panose="020B0604020202020204" pitchFamily="34" charset="0"/>
            </a:endParaRPr>
          </a:p>
          <a:p>
            <a:pPr algn="ctr"/>
            <a:r>
              <a:rPr lang="it-IT" sz="1200" cap="none" dirty="0" smtClean="0">
                <a:solidFill>
                  <a:schemeClr val="tx1"/>
                </a:solidFill>
                <a:latin typeface="Arial" panose="020B0604020202020204" pitchFamily="34" charset="0"/>
                <a:cs typeface="Arial" panose="020B0604020202020204" pitchFamily="34" charset="0"/>
              </a:rPr>
              <a:t>SC SEEIIST – </a:t>
            </a:r>
            <a:r>
              <a:rPr lang="it-IT" sz="1200" cap="none" dirty="0" err="1" smtClean="0">
                <a:solidFill>
                  <a:schemeClr val="tx1"/>
                </a:solidFill>
                <a:latin typeface="Arial" panose="020B0604020202020204" pitchFamily="34" charset="0"/>
                <a:cs typeface="Arial" panose="020B0604020202020204" pitchFamily="34" charset="0"/>
              </a:rPr>
              <a:t>Thessaloniki</a:t>
            </a:r>
            <a:r>
              <a:rPr lang="it-IT" sz="1200" cap="none" dirty="0" smtClean="0">
                <a:solidFill>
                  <a:schemeClr val="tx1"/>
                </a:solidFill>
                <a:latin typeface="Arial" panose="020B0604020202020204" pitchFamily="34" charset="0"/>
                <a:cs typeface="Arial" panose="020B0604020202020204" pitchFamily="34" charset="0"/>
              </a:rPr>
              <a:t> 4 April 2022</a:t>
            </a:r>
          </a:p>
          <a:p>
            <a:pPr algn="ctr"/>
            <a:endParaRPr lang="it-IT" cap="none" dirty="0" smtClean="0">
              <a:solidFill>
                <a:schemeClr val="tx1"/>
              </a:solidFill>
              <a:latin typeface="Arial" panose="020B0604020202020204" pitchFamily="34" charset="0"/>
              <a:cs typeface="Arial" panose="020B0604020202020204" pitchFamily="34" charset="0"/>
            </a:endParaRPr>
          </a:p>
        </p:txBody>
      </p:sp>
      <p:pic>
        <p:nvPicPr>
          <p:cNvPr id="4" name="Immagin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331028" y="5728545"/>
            <a:ext cx="2398226" cy="1129455"/>
          </a:xfrm>
          <a:prstGeom prst="rect">
            <a:avLst/>
          </a:prstGeom>
        </p:spPr>
      </p:pic>
    </p:spTree>
    <p:extLst>
      <p:ext uri="{BB962C8B-B14F-4D97-AF65-F5344CB8AC3E}">
        <p14:creationId xmlns:p14="http://schemas.microsoft.com/office/powerpoint/2010/main" val="298953551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5457" y="200022"/>
            <a:ext cx="5421379" cy="556202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Ovale 5"/>
          <p:cNvSpPr/>
          <p:nvPr/>
        </p:nvSpPr>
        <p:spPr>
          <a:xfrm>
            <a:off x="322889" y="876299"/>
            <a:ext cx="2044700" cy="3318933"/>
          </a:xfrm>
          <a:prstGeom prst="ellipse">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Rettangolo 6"/>
          <p:cNvSpPr/>
          <p:nvPr/>
        </p:nvSpPr>
        <p:spPr>
          <a:xfrm>
            <a:off x="5626837" y="478738"/>
            <a:ext cx="3422693" cy="4801314"/>
          </a:xfrm>
          <a:prstGeom prst="rect">
            <a:avLst/>
          </a:prstGeom>
        </p:spPr>
        <p:txBody>
          <a:bodyPr wrap="square">
            <a:spAutoFit/>
          </a:bodyPr>
          <a:lstStyle/>
          <a:p>
            <a:r>
              <a:rPr lang="en-GB" b="1" u="sng" dirty="0"/>
              <a:t>Networking </a:t>
            </a:r>
            <a:r>
              <a:rPr lang="en-GB" b="1" u="sng" dirty="0" smtClean="0"/>
              <a:t>Activities</a:t>
            </a:r>
            <a:r>
              <a:rPr lang="en-GB" dirty="0" smtClean="0"/>
              <a:t>: </a:t>
            </a:r>
            <a:r>
              <a:rPr lang="en-GB" dirty="0"/>
              <a:t>communication, dissemination and </a:t>
            </a:r>
            <a:r>
              <a:rPr lang="en-GB" dirty="0" smtClean="0"/>
              <a:t>outreach, </a:t>
            </a:r>
            <a:r>
              <a:rPr lang="en-GB" dirty="0"/>
              <a:t>clinical </a:t>
            </a:r>
            <a:r>
              <a:rPr lang="en-GB" dirty="0" smtClean="0"/>
              <a:t>networking, </a:t>
            </a:r>
            <a:r>
              <a:rPr lang="en-GB" dirty="0"/>
              <a:t>innovation technology transfer and industry </a:t>
            </a:r>
            <a:r>
              <a:rPr lang="en-GB" dirty="0" smtClean="0"/>
              <a:t>relations, </a:t>
            </a:r>
            <a:r>
              <a:rPr lang="en-GB" dirty="0"/>
              <a:t>education and </a:t>
            </a:r>
            <a:r>
              <a:rPr lang="en-GB" dirty="0" smtClean="0"/>
              <a:t>training;</a:t>
            </a:r>
            <a:endParaRPr lang="en-GB" dirty="0"/>
          </a:p>
          <a:p>
            <a:r>
              <a:rPr lang="en-GB" b="1" u="sng" dirty="0" smtClean="0">
                <a:solidFill>
                  <a:schemeClr val="bg1">
                    <a:lumMod val="75000"/>
                  </a:schemeClr>
                </a:solidFill>
              </a:rPr>
              <a:t>Transnational Access</a:t>
            </a:r>
            <a:r>
              <a:rPr lang="en-GB" dirty="0" smtClean="0">
                <a:solidFill>
                  <a:schemeClr val="bg1">
                    <a:lumMod val="75000"/>
                  </a:schemeClr>
                </a:solidFill>
              </a:rPr>
              <a:t>: </a:t>
            </a:r>
            <a:r>
              <a:rPr lang="en-GB" dirty="0">
                <a:solidFill>
                  <a:schemeClr val="bg1">
                    <a:lumMod val="75000"/>
                  </a:schemeClr>
                </a:solidFill>
              </a:rPr>
              <a:t>to promote the access to the existing facilities of the research and </a:t>
            </a:r>
            <a:r>
              <a:rPr lang="en-GB" dirty="0" smtClean="0">
                <a:solidFill>
                  <a:schemeClr val="bg1">
                    <a:lumMod val="75000"/>
                  </a:schemeClr>
                </a:solidFill>
              </a:rPr>
              <a:t>clinical communities</a:t>
            </a:r>
            <a:r>
              <a:rPr lang="en-GB" dirty="0">
                <a:solidFill>
                  <a:schemeClr val="bg1">
                    <a:lumMod val="75000"/>
                  </a:schemeClr>
                </a:solidFill>
              </a:rPr>
              <a:t>;</a:t>
            </a:r>
          </a:p>
          <a:p>
            <a:r>
              <a:rPr lang="en-GB" b="1" u="sng" dirty="0" smtClean="0">
                <a:solidFill>
                  <a:schemeClr val="bg1">
                    <a:lumMod val="75000"/>
                  </a:schemeClr>
                </a:solidFill>
              </a:rPr>
              <a:t>Joint </a:t>
            </a:r>
            <a:r>
              <a:rPr lang="en-GB" b="1" u="sng" dirty="0">
                <a:solidFill>
                  <a:schemeClr val="bg1">
                    <a:lumMod val="75000"/>
                  </a:schemeClr>
                </a:solidFill>
              </a:rPr>
              <a:t>Research </a:t>
            </a:r>
            <a:r>
              <a:rPr lang="en-GB" b="1" u="sng" dirty="0" smtClean="0">
                <a:solidFill>
                  <a:schemeClr val="bg1">
                    <a:lumMod val="75000"/>
                  </a:schemeClr>
                </a:solidFill>
              </a:rPr>
              <a:t>Activities</a:t>
            </a:r>
            <a:r>
              <a:rPr lang="en-GB" dirty="0" smtClean="0">
                <a:solidFill>
                  <a:schemeClr val="bg1">
                    <a:lumMod val="75000"/>
                  </a:schemeClr>
                </a:solidFill>
              </a:rPr>
              <a:t>: </a:t>
            </a:r>
            <a:r>
              <a:rPr lang="en-GB" dirty="0">
                <a:solidFill>
                  <a:schemeClr val="bg1">
                    <a:lumMod val="75000"/>
                  </a:schemeClr>
                </a:solidFill>
              </a:rPr>
              <a:t>improved accelerator and gantry </a:t>
            </a:r>
            <a:r>
              <a:rPr lang="en-GB" dirty="0" smtClean="0">
                <a:solidFill>
                  <a:schemeClr val="bg1">
                    <a:lumMod val="75000"/>
                  </a:schemeClr>
                </a:solidFill>
              </a:rPr>
              <a:t>design, superconducting magnet design, </a:t>
            </a:r>
            <a:r>
              <a:rPr lang="en-GB" dirty="0">
                <a:solidFill>
                  <a:schemeClr val="bg1">
                    <a:lumMod val="75000"/>
                  </a:schemeClr>
                </a:solidFill>
              </a:rPr>
              <a:t>advanced beam </a:t>
            </a:r>
            <a:r>
              <a:rPr lang="en-GB" dirty="0" smtClean="0">
                <a:solidFill>
                  <a:schemeClr val="bg1">
                    <a:lumMod val="75000"/>
                  </a:schemeClr>
                </a:solidFill>
              </a:rPr>
              <a:t>delivery, </a:t>
            </a:r>
            <a:r>
              <a:rPr lang="en-GB" dirty="0">
                <a:solidFill>
                  <a:schemeClr val="bg1">
                    <a:lumMod val="75000"/>
                  </a:schemeClr>
                </a:solidFill>
              </a:rPr>
              <a:t>multiple energy extraction </a:t>
            </a:r>
            <a:r>
              <a:rPr lang="en-GB" dirty="0" smtClean="0">
                <a:solidFill>
                  <a:schemeClr val="bg1">
                    <a:lumMod val="75000"/>
                  </a:schemeClr>
                </a:solidFill>
              </a:rPr>
              <a:t>system, </a:t>
            </a:r>
            <a:r>
              <a:rPr lang="en-GB" dirty="0">
                <a:solidFill>
                  <a:schemeClr val="bg1">
                    <a:lumMod val="75000"/>
                  </a:schemeClr>
                </a:solidFill>
              </a:rPr>
              <a:t>controls </a:t>
            </a:r>
            <a:r>
              <a:rPr lang="en-GB" dirty="0" smtClean="0">
                <a:solidFill>
                  <a:schemeClr val="bg1">
                    <a:lumMod val="75000"/>
                  </a:schemeClr>
                </a:solidFill>
              </a:rPr>
              <a:t>and safety, </a:t>
            </a:r>
            <a:r>
              <a:rPr lang="en-GB" dirty="0">
                <a:solidFill>
                  <a:schemeClr val="bg1">
                    <a:lumMod val="75000"/>
                  </a:schemeClr>
                </a:solidFill>
              </a:rPr>
              <a:t>radiobiological dosimetry and </a:t>
            </a:r>
            <a:r>
              <a:rPr lang="en-GB" dirty="0" smtClean="0">
                <a:solidFill>
                  <a:schemeClr val="bg1">
                    <a:lumMod val="75000"/>
                  </a:schemeClr>
                </a:solidFill>
              </a:rPr>
              <a:t>Quality Assurance.</a:t>
            </a:r>
            <a:endParaRPr lang="en-GB" dirty="0">
              <a:solidFill>
                <a:schemeClr val="bg1">
                  <a:lumMod val="75000"/>
                </a:schemeClr>
              </a:solidFill>
            </a:endParaRPr>
          </a:p>
        </p:txBody>
      </p:sp>
    </p:spTree>
    <p:extLst>
      <p:ext uri="{BB962C8B-B14F-4D97-AF65-F5344CB8AC3E}">
        <p14:creationId xmlns:p14="http://schemas.microsoft.com/office/powerpoint/2010/main" val="262775237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 name="Picture 9">
            <a:extLst>
              <a:ext uri="{FF2B5EF4-FFF2-40B4-BE49-F238E27FC236}">
                <a16:creationId xmlns="" xmlns:a16="http://schemas.microsoft.com/office/drawing/2014/main" id="{92901AB2-C8C5-234D-971E-4839545C5E30}"/>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8129" y="736411"/>
            <a:ext cx="1620000" cy="1170133"/>
          </a:xfrm>
          <a:prstGeom prst="rect">
            <a:avLst/>
          </a:prstGeom>
        </p:spPr>
      </p:pic>
      <p:sp>
        <p:nvSpPr>
          <p:cNvPr id="18" name="Title 1">
            <a:extLst>
              <a:ext uri="{FF2B5EF4-FFF2-40B4-BE49-F238E27FC236}">
                <a16:creationId xmlns="" xmlns:a16="http://schemas.microsoft.com/office/drawing/2014/main" id="{FA4FDADC-ACA0-9D42-9CFA-D418B4443377}"/>
              </a:ext>
            </a:extLst>
          </p:cNvPr>
          <p:cNvSpPr>
            <a:spLocks noGrp="1"/>
          </p:cNvSpPr>
          <p:nvPr>
            <p:ph type="title"/>
          </p:nvPr>
        </p:nvSpPr>
        <p:spPr>
          <a:xfrm>
            <a:off x="40345" y="-127152"/>
            <a:ext cx="4504073" cy="1325563"/>
          </a:xfrm>
        </p:spPr>
        <p:txBody>
          <a:bodyPr>
            <a:normAutofit/>
          </a:bodyPr>
          <a:lstStyle/>
          <a:p>
            <a:r>
              <a:rPr lang="en-US" sz="2400" b="1" dirty="0" smtClean="0">
                <a:latin typeface="+mj-lt"/>
              </a:rPr>
              <a:t>WP2:  Network and Communication </a:t>
            </a:r>
            <a:br>
              <a:rPr lang="en-US" sz="2400" b="1" dirty="0" smtClean="0">
                <a:latin typeface="+mj-lt"/>
              </a:rPr>
            </a:br>
            <a:r>
              <a:rPr lang="en-US" sz="2400" b="1" dirty="0" smtClean="0">
                <a:latin typeface="+mj-lt"/>
              </a:rPr>
              <a:t>            Dissemination and Outreach</a:t>
            </a:r>
            <a:br>
              <a:rPr lang="en-US" sz="2400" b="1" dirty="0" smtClean="0">
                <a:latin typeface="+mj-lt"/>
              </a:rPr>
            </a:br>
            <a:endParaRPr lang="en-US" sz="2400" b="1" dirty="0">
              <a:latin typeface="+mj-lt"/>
            </a:endParaRPr>
          </a:p>
        </p:txBody>
      </p:sp>
      <p:sp>
        <p:nvSpPr>
          <p:cNvPr id="20" name="Slide Number Placeholder 4">
            <a:extLst>
              <a:ext uri="{FF2B5EF4-FFF2-40B4-BE49-F238E27FC236}">
                <a16:creationId xmlns="" xmlns:a16="http://schemas.microsoft.com/office/drawing/2014/main" id="{D88643BE-2291-7144-BD29-1FC84964BBB0}"/>
              </a:ext>
            </a:extLst>
          </p:cNvPr>
          <p:cNvSpPr txBox="1">
            <a:spLocks/>
          </p:cNvSpPr>
          <p:nvPr/>
        </p:nvSpPr>
        <p:spPr>
          <a:xfrm>
            <a:off x="8583708" y="6356350"/>
            <a:ext cx="2743200" cy="365125"/>
          </a:xfrm>
          <a:prstGeom prst="rect">
            <a:avLst/>
          </a:prstGeom>
        </p:spPr>
        <p:txBody>
          <a:bodyPr/>
          <a:ls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57A0FA2E-2223-4FE8-9E15-7906F6757A08}" type="slidenum">
              <a:rPr lang="it-IT" smtClean="0"/>
              <a:pPr/>
              <a:t>11</a:t>
            </a:fld>
            <a:endParaRPr lang="it-IT" dirty="0"/>
          </a:p>
        </p:txBody>
      </p:sp>
      <p:pic>
        <p:nvPicPr>
          <p:cNvPr id="31" name="Picture 6">
            <a:extLst>
              <a:ext uri="{FF2B5EF4-FFF2-40B4-BE49-F238E27FC236}">
                <a16:creationId xmlns="" xmlns:a16="http://schemas.microsoft.com/office/drawing/2014/main" id="{07E272BB-590B-4840-8E05-73B819589C29}"/>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565304" y="242047"/>
            <a:ext cx="4575584" cy="2859742"/>
          </a:xfrm>
          <a:prstGeom prst="rect">
            <a:avLst/>
          </a:prstGeom>
        </p:spPr>
      </p:pic>
      <p:sp>
        <p:nvSpPr>
          <p:cNvPr id="34" name="Titolo 1"/>
          <p:cNvSpPr txBox="1">
            <a:spLocks/>
          </p:cNvSpPr>
          <p:nvPr/>
        </p:nvSpPr>
        <p:spPr>
          <a:xfrm>
            <a:off x="1708286" y="708348"/>
            <a:ext cx="2935941" cy="600697"/>
          </a:xfrm>
          <a:prstGeom prst="rect">
            <a:avLst/>
          </a:prstGeom>
        </p:spPr>
        <p:txBody>
          <a:bodyPr vert="horz" lIns="91440" tIns="45720" rIns="91440" bIns="45720" rtlCol="0" anchor="ctr">
            <a:normAutofit/>
          </a:bodyPr>
          <a:lstStyle>
            <a:lvl1pPr algn="l" defTabSz="914309" rtl="0" eaLnBrk="1" latinLnBrk="0" hangingPunct="1">
              <a:lnSpc>
                <a:spcPct val="85000"/>
              </a:lnSpc>
              <a:spcBef>
                <a:spcPct val="0"/>
              </a:spcBef>
              <a:buNone/>
              <a:defRPr lang="en-US" sz="3000" kern="1200" spc="-51" baseline="0" dirty="0">
                <a:solidFill>
                  <a:schemeClr val="tx1">
                    <a:lumMod val="75000"/>
                    <a:lumOff val="25000"/>
                  </a:schemeClr>
                </a:solidFill>
                <a:latin typeface="Arial" panose="020B0604020202020204" pitchFamily="34" charset="0"/>
                <a:ea typeface="+mj-ea"/>
                <a:cs typeface="Arial" panose="020B0604020202020204" pitchFamily="34" charset="0"/>
              </a:defRPr>
            </a:lvl1pPr>
          </a:lstStyle>
          <a:p>
            <a:r>
              <a:rPr lang="it-IT" sz="1600" b="1" dirty="0" err="1" smtClean="0">
                <a:solidFill>
                  <a:srgbClr val="FF0000"/>
                </a:solidFill>
              </a:rPr>
              <a:t>HITRI</a:t>
            </a:r>
            <a:r>
              <a:rPr lang="it-IT" sz="1600" b="1" i="1" dirty="0" err="1" smtClean="0">
                <a:solidFill>
                  <a:srgbClr val="FF0000"/>
                </a:solidFill>
              </a:rPr>
              <a:t>plus</a:t>
            </a:r>
            <a:r>
              <a:rPr lang="it-IT" sz="1600" b="1" dirty="0" smtClean="0">
                <a:solidFill>
                  <a:srgbClr val="FF0000"/>
                </a:solidFill>
              </a:rPr>
              <a:t> </a:t>
            </a:r>
            <a:r>
              <a:rPr lang="it-IT" sz="1600" b="1" dirty="0" err="1" smtClean="0">
                <a:solidFill>
                  <a:srgbClr val="FF0000"/>
                </a:solidFill>
              </a:rPr>
              <a:t>monthly</a:t>
            </a:r>
            <a:r>
              <a:rPr lang="it-IT" sz="1600" b="1" dirty="0" smtClean="0">
                <a:solidFill>
                  <a:srgbClr val="FF0000"/>
                </a:solidFill>
              </a:rPr>
              <a:t> </a:t>
            </a:r>
            <a:r>
              <a:rPr lang="it-IT" sz="1600" b="1" dirty="0" err="1" smtClean="0">
                <a:solidFill>
                  <a:srgbClr val="FF0000"/>
                </a:solidFill>
              </a:rPr>
              <a:t>seminars</a:t>
            </a:r>
            <a:endParaRPr lang="en-GB" sz="1600" b="1" dirty="0">
              <a:solidFill>
                <a:srgbClr val="FF0000"/>
              </a:solidFill>
            </a:endParaRPr>
          </a:p>
        </p:txBody>
      </p:sp>
      <p:sp>
        <p:nvSpPr>
          <p:cNvPr id="36" name="CasellaDiTesto 35"/>
          <p:cNvSpPr txBox="1"/>
          <p:nvPr/>
        </p:nvSpPr>
        <p:spPr>
          <a:xfrm>
            <a:off x="0" y="3291811"/>
            <a:ext cx="5204011" cy="461665"/>
          </a:xfrm>
          <a:prstGeom prst="rect">
            <a:avLst/>
          </a:prstGeom>
          <a:noFill/>
        </p:spPr>
        <p:txBody>
          <a:bodyPr wrap="square" rtlCol="0">
            <a:spAutoFit/>
          </a:bodyPr>
          <a:lstStyle/>
          <a:p>
            <a:pPr algn="ctr"/>
            <a:r>
              <a:rPr lang="en-GB" sz="2400" b="1" dirty="0">
                <a:latin typeface="+mj-lt"/>
              </a:rPr>
              <a:t>WP3: Clinical </a:t>
            </a:r>
            <a:r>
              <a:rPr lang="en-GB" sz="2400" b="1" dirty="0" smtClean="0">
                <a:latin typeface="+mj-lt"/>
              </a:rPr>
              <a:t>networking</a:t>
            </a:r>
            <a:endParaRPr lang="en-GB" sz="2400" b="1" dirty="0">
              <a:latin typeface="+mj-lt"/>
            </a:endParaRPr>
          </a:p>
        </p:txBody>
      </p:sp>
      <p:sp>
        <p:nvSpPr>
          <p:cNvPr id="37" name="Rettangolo 36"/>
          <p:cNvSpPr/>
          <p:nvPr/>
        </p:nvSpPr>
        <p:spPr>
          <a:xfrm>
            <a:off x="0" y="3811012"/>
            <a:ext cx="5208494" cy="3046988"/>
          </a:xfrm>
          <a:prstGeom prst="rect">
            <a:avLst/>
          </a:prstGeom>
          <a:solidFill>
            <a:schemeClr val="bg1"/>
          </a:solidFill>
        </p:spPr>
        <p:txBody>
          <a:bodyPr wrap="square">
            <a:spAutoFit/>
          </a:bodyPr>
          <a:lstStyle/>
          <a:p>
            <a:pPr marL="285750" indent="-285750">
              <a:buFont typeface="Wingdings" panose="05000000000000000000" pitchFamily="2" charset="2"/>
              <a:buChar char="ü"/>
            </a:pPr>
            <a:r>
              <a:rPr lang="en-GB" sz="2000" dirty="0" smtClean="0"/>
              <a:t>Design </a:t>
            </a:r>
            <a:r>
              <a:rPr lang="en-GB" sz="2800" b="1" dirty="0" smtClean="0">
                <a:solidFill>
                  <a:schemeClr val="accent1"/>
                </a:solidFill>
              </a:rPr>
              <a:t>one trial </a:t>
            </a:r>
            <a:r>
              <a:rPr lang="en-GB" sz="2000" dirty="0" smtClean="0"/>
              <a:t>as a template for bringing innovative heavy ion therapy approaches in the clinics</a:t>
            </a:r>
          </a:p>
          <a:p>
            <a:pPr marL="285750" indent="-285750">
              <a:buFont typeface="Wingdings" panose="05000000000000000000" pitchFamily="2" charset="2"/>
              <a:buChar char="ü"/>
            </a:pPr>
            <a:r>
              <a:rPr lang="it-IT" sz="2000" dirty="0" smtClean="0"/>
              <a:t>Set up a </a:t>
            </a:r>
            <a:r>
              <a:rPr lang="it-IT" sz="2800" b="1" dirty="0" err="1" smtClean="0">
                <a:solidFill>
                  <a:schemeClr val="accent1"/>
                </a:solidFill>
              </a:rPr>
              <a:t>European</a:t>
            </a:r>
            <a:r>
              <a:rPr lang="it-IT" sz="2800" b="1" dirty="0" smtClean="0">
                <a:solidFill>
                  <a:schemeClr val="accent1"/>
                </a:solidFill>
              </a:rPr>
              <a:t> </a:t>
            </a:r>
            <a:r>
              <a:rPr lang="it-IT" sz="2800" b="1" dirty="0" err="1" smtClean="0">
                <a:solidFill>
                  <a:schemeClr val="accent1"/>
                </a:solidFill>
              </a:rPr>
              <a:t>registry</a:t>
            </a:r>
            <a:r>
              <a:rPr lang="it-IT" sz="2800" b="1" dirty="0" smtClean="0">
                <a:solidFill>
                  <a:schemeClr val="accent1"/>
                </a:solidFill>
              </a:rPr>
              <a:t> </a:t>
            </a:r>
            <a:r>
              <a:rPr lang="it-IT" sz="2000" dirty="0" smtClean="0"/>
              <a:t>to </a:t>
            </a:r>
            <a:r>
              <a:rPr lang="it-IT" sz="2000" dirty="0" err="1" smtClean="0"/>
              <a:t>collect</a:t>
            </a:r>
            <a:r>
              <a:rPr lang="it-IT" sz="2000" dirty="0" smtClean="0"/>
              <a:t> data on rare </a:t>
            </a:r>
            <a:r>
              <a:rPr lang="it-IT" sz="2000" dirty="0" err="1" smtClean="0"/>
              <a:t>cancers</a:t>
            </a:r>
            <a:r>
              <a:rPr lang="it-IT" sz="2000" dirty="0" smtClean="0"/>
              <a:t> </a:t>
            </a:r>
            <a:r>
              <a:rPr lang="it-IT" sz="2000" dirty="0" err="1" smtClean="0"/>
              <a:t>treated</a:t>
            </a:r>
            <a:r>
              <a:rPr lang="it-IT" sz="2000" dirty="0" smtClean="0"/>
              <a:t> with </a:t>
            </a:r>
            <a:r>
              <a:rPr lang="it-IT" sz="2000" dirty="0" err="1" smtClean="0"/>
              <a:t>heavy</a:t>
            </a:r>
            <a:r>
              <a:rPr lang="it-IT" sz="2000" dirty="0" smtClean="0"/>
              <a:t> </a:t>
            </a:r>
            <a:r>
              <a:rPr lang="it-IT" sz="2000" dirty="0" err="1" smtClean="0"/>
              <a:t>ion</a:t>
            </a:r>
            <a:r>
              <a:rPr lang="it-IT" sz="2000" dirty="0" smtClean="0"/>
              <a:t> </a:t>
            </a:r>
            <a:r>
              <a:rPr lang="it-IT" sz="2000" dirty="0" err="1" smtClean="0"/>
              <a:t>therapy</a:t>
            </a:r>
            <a:endParaRPr lang="it-IT" sz="2000" dirty="0" smtClean="0"/>
          </a:p>
          <a:p>
            <a:pPr marL="285750" indent="-285750">
              <a:buFont typeface="Wingdings" panose="05000000000000000000" pitchFamily="2" charset="2"/>
              <a:buChar char="ü"/>
            </a:pPr>
            <a:r>
              <a:rPr lang="it-IT" sz="2000" dirty="0" err="1" smtClean="0"/>
              <a:t>Review</a:t>
            </a:r>
            <a:r>
              <a:rPr lang="it-IT" sz="2000" dirty="0" smtClean="0"/>
              <a:t> </a:t>
            </a:r>
            <a:r>
              <a:rPr lang="it-IT" sz="2000" dirty="0" err="1" smtClean="0"/>
              <a:t>existing</a:t>
            </a:r>
            <a:r>
              <a:rPr lang="it-IT" sz="2000" dirty="0" smtClean="0"/>
              <a:t> data on </a:t>
            </a:r>
            <a:r>
              <a:rPr lang="it-IT" sz="2800" b="1" dirty="0" err="1" smtClean="0">
                <a:solidFill>
                  <a:schemeClr val="accent1"/>
                </a:solidFill>
              </a:rPr>
              <a:t>OARs</a:t>
            </a:r>
            <a:r>
              <a:rPr lang="it-IT" sz="2800" b="1" dirty="0" smtClean="0">
                <a:solidFill>
                  <a:schemeClr val="accent1"/>
                </a:solidFill>
              </a:rPr>
              <a:t> dose </a:t>
            </a:r>
            <a:r>
              <a:rPr lang="it-IT" sz="2800" b="1" dirty="0" err="1" smtClean="0">
                <a:solidFill>
                  <a:schemeClr val="accent1"/>
                </a:solidFill>
              </a:rPr>
              <a:t>costraints</a:t>
            </a:r>
            <a:r>
              <a:rPr lang="it-IT" sz="2800" b="1" dirty="0" smtClean="0">
                <a:solidFill>
                  <a:schemeClr val="accent1"/>
                </a:solidFill>
              </a:rPr>
              <a:t> </a:t>
            </a:r>
            <a:r>
              <a:rPr lang="it-IT" sz="2000" dirty="0" smtClean="0"/>
              <a:t>in use in the </a:t>
            </a:r>
            <a:r>
              <a:rPr lang="it-IT" sz="2000" dirty="0" err="1" smtClean="0"/>
              <a:t>clinical</a:t>
            </a:r>
            <a:r>
              <a:rPr lang="it-IT" sz="2000" dirty="0" smtClean="0"/>
              <a:t> </a:t>
            </a:r>
            <a:r>
              <a:rPr lang="it-IT" sz="2000" dirty="0" err="1" smtClean="0"/>
              <a:t>facilities</a:t>
            </a:r>
            <a:endParaRPr lang="it-IT" sz="2000" dirty="0" smtClean="0"/>
          </a:p>
        </p:txBody>
      </p:sp>
      <p:pic>
        <p:nvPicPr>
          <p:cNvPr id="38" name="Immagine 37" descr="Immagine che contiene testo, diverso, colorato, parecchi&#10;&#10;Descrizione generata automaticamente">
            <a:extLst>
              <a:ext uri="{FF2B5EF4-FFF2-40B4-BE49-F238E27FC236}">
                <a16:creationId xmlns:a16="http://schemas.microsoft.com/office/drawing/2014/main" xmlns="" id="{258B211E-2478-0443-BABB-5F54D4F7E499}"/>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202807" y="3138599"/>
            <a:ext cx="3941190" cy="3723881"/>
          </a:xfrm>
          <a:prstGeom prst="rect">
            <a:avLst/>
          </a:prstGeom>
        </p:spPr>
      </p:pic>
      <p:pic>
        <p:nvPicPr>
          <p:cNvPr id="39" name="Picture 14">
            <a:extLst>
              <a:ext uri="{FF2B5EF4-FFF2-40B4-BE49-F238E27FC236}">
                <a16:creationId xmlns="" xmlns:a16="http://schemas.microsoft.com/office/drawing/2014/main" id="{7DE24EB4-40C6-5943-B706-F05F3350128F}"/>
              </a:ext>
            </a:extLst>
          </p:cNvPr>
          <p:cNvPicPr>
            <a:picLocks noChangeAspect="1"/>
          </p:cNvPicPr>
          <p:nvPr/>
        </p:nvPicPr>
        <p:blipFill rotWithShape="1">
          <a:blip r:embed="rId5"/>
          <a:srcRect t="17771"/>
          <a:stretch/>
        </p:blipFill>
        <p:spPr>
          <a:xfrm>
            <a:off x="2220438" y="2412666"/>
            <a:ext cx="2125144" cy="876567"/>
          </a:xfrm>
          <a:prstGeom prst="rect">
            <a:avLst/>
          </a:prstGeom>
        </p:spPr>
      </p:pic>
      <p:pic>
        <p:nvPicPr>
          <p:cNvPr id="41" name="Picture 11">
            <a:extLst>
              <a:ext uri="{FF2B5EF4-FFF2-40B4-BE49-F238E27FC236}">
                <a16:creationId xmlns="" xmlns:a16="http://schemas.microsoft.com/office/drawing/2014/main" id="{5151683D-27EF-0D40-B446-80659A39BB21}"/>
              </a:ext>
            </a:extLst>
          </p:cNvPr>
          <p:cNvPicPr>
            <a:picLocks noChangeAspect="1"/>
          </p:cNvPicPr>
          <p:nvPr/>
        </p:nvPicPr>
        <p:blipFill>
          <a:blip r:embed="rId6"/>
          <a:stretch>
            <a:fillRect/>
          </a:stretch>
        </p:blipFill>
        <p:spPr>
          <a:xfrm>
            <a:off x="2126828" y="1326169"/>
            <a:ext cx="2197100" cy="1234038"/>
          </a:xfrm>
          <a:prstGeom prst="rect">
            <a:avLst/>
          </a:prstGeom>
        </p:spPr>
      </p:pic>
      <p:pic>
        <p:nvPicPr>
          <p:cNvPr id="43" name="Picture 13">
            <a:extLst>
              <a:ext uri="{FF2B5EF4-FFF2-40B4-BE49-F238E27FC236}">
                <a16:creationId xmlns="" xmlns:a16="http://schemas.microsoft.com/office/drawing/2014/main" id="{49413BB3-4FCF-BA4B-A5AC-DD23B163CDD0}"/>
              </a:ext>
            </a:extLst>
          </p:cNvPr>
          <p:cNvPicPr>
            <a:picLocks noChangeAspect="1"/>
          </p:cNvPicPr>
          <p:nvPr/>
        </p:nvPicPr>
        <p:blipFill>
          <a:blip r:embed="rId7"/>
          <a:stretch>
            <a:fillRect/>
          </a:stretch>
        </p:blipFill>
        <p:spPr>
          <a:xfrm>
            <a:off x="301678" y="1974351"/>
            <a:ext cx="1724984" cy="970304"/>
          </a:xfrm>
          <a:prstGeom prst="rect">
            <a:avLst/>
          </a:prstGeom>
        </p:spPr>
      </p:pic>
    </p:spTree>
    <p:extLst>
      <p:ext uri="{BB962C8B-B14F-4D97-AF65-F5344CB8AC3E}">
        <p14:creationId xmlns:p14="http://schemas.microsoft.com/office/powerpoint/2010/main" val="177170455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2">
            <a:extLst>
              <a:ext uri="{FF2B5EF4-FFF2-40B4-BE49-F238E27FC236}">
                <a16:creationId xmlns:lc="http://schemas.openxmlformats.org/drawingml/2006/lockedCanvas" xmlns:a16="http://schemas.microsoft.com/office/drawing/2014/main" xmlns="" id="{F5648786-1F64-B24E-B5E1-5B081067BC5F}"/>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351" y="-8704"/>
            <a:ext cx="9148351" cy="2880684"/>
          </a:xfrm>
          <a:prstGeom prst="rect">
            <a:avLst/>
          </a:prstGeom>
        </p:spPr>
      </p:pic>
      <p:sp>
        <p:nvSpPr>
          <p:cNvPr id="7" name="Title 1">
            <a:extLst>
              <a:ext uri="{FF2B5EF4-FFF2-40B4-BE49-F238E27FC236}">
                <a16:creationId xmlns="" xmlns:a16="http://schemas.microsoft.com/office/drawing/2014/main" id="{D291147A-65CB-5B45-B838-B3C2DE5AEACB}"/>
              </a:ext>
            </a:extLst>
          </p:cNvPr>
          <p:cNvSpPr>
            <a:spLocks noGrp="1"/>
          </p:cNvSpPr>
          <p:nvPr>
            <p:ph type="title"/>
          </p:nvPr>
        </p:nvSpPr>
        <p:spPr>
          <a:xfrm>
            <a:off x="827314" y="74024"/>
            <a:ext cx="7702731" cy="431019"/>
          </a:xfrm>
          <a:solidFill>
            <a:schemeClr val="bg1"/>
          </a:solidFill>
        </p:spPr>
        <p:txBody>
          <a:bodyPr>
            <a:normAutofit/>
          </a:bodyPr>
          <a:lstStyle/>
          <a:p>
            <a:pPr algn="ctr"/>
            <a:r>
              <a:rPr lang="en-US" sz="2400" b="1" dirty="0" smtClean="0">
                <a:solidFill>
                  <a:schemeClr val="tx1"/>
                </a:solidFill>
                <a:latin typeface="+mj-lt"/>
              </a:rPr>
              <a:t>WP4</a:t>
            </a:r>
            <a:r>
              <a:rPr lang="en-US" sz="2400" b="1" dirty="0">
                <a:solidFill>
                  <a:schemeClr val="tx1"/>
                </a:solidFill>
                <a:latin typeface="+mj-lt"/>
              </a:rPr>
              <a:t>: Innovation, technology transfer</a:t>
            </a:r>
            <a:r>
              <a:rPr lang="en-US" sz="2400" b="1" dirty="0" smtClean="0">
                <a:solidFill>
                  <a:schemeClr val="tx1"/>
                </a:solidFill>
                <a:latin typeface="+mj-lt"/>
              </a:rPr>
              <a:t>, industry </a:t>
            </a:r>
            <a:r>
              <a:rPr lang="en-US" sz="2400" b="1" dirty="0">
                <a:solidFill>
                  <a:schemeClr val="tx1"/>
                </a:solidFill>
                <a:latin typeface="+mj-lt"/>
              </a:rPr>
              <a:t>relation</a:t>
            </a:r>
          </a:p>
        </p:txBody>
      </p:sp>
      <p:sp>
        <p:nvSpPr>
          <p:cNvPr id="10" name="CasellaDiTesto 9"/>
          <p:cNvSpPr txBox="1"/>
          <p:nvPr/>
        </p:nvSpPr>
        <p:spPr>
          <a:xfrm>
            <a:off x="1" y="3033060"/>
            <a:ext cx="5490754" cy="461665"/>
          </a:xfrm>
          <a:prstGeom prst="rect">
            <a:avLst/>
          </a:prstGeom>
          <a:noFill/>
        </p:spPr>
        <p:txBody>
          <a:bodyPr wrap="square" rtlCol="0">
            <a:spAutoFit/>
          </a:bodyPr>
          <a:lstStyle/>
          <a:p>
            <a:pPr algn="ctr"/>
            <a:r>
              <a:rPr lang="en-GB" sz="2400" b="1" dirty="0" smtClean="0">
                <a:latin typeface="+mj-lt"/>
              </a:rPr>
              <a:t>WP5</a:t>
            </a:r>
            <a:r>
              <a:rPr lang="en-GB" sz="2400" b="1" dirty="0">
                <a:latin typeface="+mj-lt"/>
              </a:rPr>
              <a:t>: Education and </a:t>
            </a:r>
            <a:r>
              <a:rPr lang="en-GB" sz="2400" b="1" dirty="0" smtClean="0">
                <a:latin typeface="+mj-lt"/>
              </a:rPr>
              <a:t>training</a:t>
            </a:r>
            <a:endParaRPr lang="en-GB" sz="2400" b="1" dirty="0">
              <a:latin typeface="+mj-lt"/>
            </a:endParaRPr>
          </a:p>
        </p:txBody>
      </p:sp>
      <p:pic>
        <p:nvPicPr>
          <p:cNvPr id="11" name="Picture 2"/>
          <p:cNvPicPr>
            <a:picLocks noChangeAspect="1"/>
          </p:cNvPicPr>
          <p:nvPr/>
        </p:nvPicPr>
        <p:blipFill>
          <a:blip r:embed="rId3">
            <a:extLst>
              <a:ext uri="{28A0092B-C50C-407E-A947-70E740481C1C}">
                <a14:useLocalDpi xmlns:a14="http://schemas.microsoft.com/office/drawing/2010/main" val="0"/>
              </a:ext>
            </a:extLst>
          </a:blip>
          <a:srcRect b="5724"/>
          <a:stretch>
            <a:fillRect/>
          </a:stretch>
        </p:blipFill>
        <p:spPr bwMode="auto">
          <a:xfrm>
            <a:off x="5500372" y="2041525"/>
            <a:ext cx="3613150" cy="4816475"/>
          </a:xfrm>
          <a:prstGeom prst="rect">
            <a:avLst/>
          </a:prstGeom>
          <a:noFill/>
          <a:ln w="28575">
            <a:solidFill>
              <a:schemeClr val="bg1"/>
            </a:solidFill>
            <a:miter lim="800000"/>
            <a:headEnd/>
            <a:tailEnd/>
          </a:ln>
          <a:extLst>
            <a:ext uri="{909E8E84-426E-40DD-AFC4-6F175D3DCCD1}">
              <a14:hiddenFill xmlns:a14="http://schemas.microsoft.com/office/drawing/2010/main">
                <a:solidFill>
                  <a:srgbClr val="FFFFFF"/>
                </a:solidFill>
              </a14:hiddenFill>
            </a:ext>
          </a:extLst>
        </p:spPr>
      </p:pic>
      <p:sp>
        <p:nvSpPr>
          <p:cNvPr id="12" name="Rectangle 9">
            <a:extLst>
              <a:ext uri="{FF2B5EF4-FFF2-40B4-BE49-F238E27FC236}"/>
            </a:extLst>
          </p:cNvPr>
          <p:cNvSpPr/>
          <p:nvPr/>
        </p:nvSpPr>
        <p:spPr>
          <a:xfrm>
            <a:off x="6793373" y="6136115"/>
            <a:ext cx="2209800" cy="600164"/>
          </a:xfrm>
          <a:prstGeom prst="rect">
            <a:avLst/>
          </a:prstGeom>
          <a:solidFill>
            <a:srgbClr val="66CCFF"/>
          </a:solidFill>
          <a:ln>
            <a:solidFill>
              <a:schemeClr val="tx2"/>
            </a:solidFill>
          </a:ln>
        </p:spPr>
        <p:txBody>
          <a:bodyPr>
            <a:spAutoFit/>
          </a:bodyPr>
          <a:lstStyle/>
          <a:p>
            <a:pPr algn="ctr">
              <a:spcBef>
                <a:spcPts val="600"/>
              </a:spcBef>
              <a:defRPr/>
            </a:pPr>
            <a:r>
              <a:rPr lang="it-IT" sz="1400" b="1" dirty="0" smtClean="0">
                <a:latin typeface="Arial" panose="020B0604020202020204" pitchFamily="34" charset="0"/>
                <a:ea typeface="ＭＳ Ｐゴシック" panose="020B0600070205080204" pitchFamily="34" charset="-128"/>
                <a:cs typeface="Arial" panose="020B0604020202020204" pitchFamily="34" charset="0"/>
              </a:rPr>
              <a:t>1050 </a:t>
            </a:r>
            <a:r>
              <a:rPr lang="it-IT" sz="1400" b="1" dirty="0" err="1" smtClean="0">
                <a:latin typeface="Arial" panose="020B0604020202020204" pitchFamily="34" charset="0"/>
                <a:ea typeface="ＭＳ Ｐゴシック" panose="020B0600070205080204" pitchFamily="34" charset="-128"/>
                <a:cs typeface="Arial" panose="020B0604020202020204" pitchFamily="34" charset="0"/>
              </a:rPr>
              <a:t>registrants</a:t>
            </a:r>
            <a:endParaRPr lang="it-IT" sz="1400" b="1" dirty="0" smtClean="0">
              <a:latin typeface="Arial" panose="020B0604020202020204" pitchFamily="34" charset="0"/>
              <a:ea typeface="ＭＳ Ｐゴシック" panose="020B0600070205080204" pitchFamily="34" charset="-128"/>
              <a:cs typeface="Arial" panose="020B0604020202020204" pitchFamily="34" charset="0"/>
            </a:endParaRPr>
          </a:p>
          <a:p>
            <a:pPr algn="ctr">
              <a:spcBef>
                <a:spcPts val="600"/>
              </a:spcBef>
              <a:defRPr/>
            </a:pPr>
            <a:r>
              <a:rPr lang="it-IT" sz="1400" b="1" dirty="0" smtClean="0">
                <a:latin typeface="Arial" panose="020B0604020202020204" pitchFamily="34" charset="0"/>
                <a:ea typeface="ＭＳ Ｐゴシック" panose="020B0600070205080204" pitchFamily="34" charset="-128"/>
                <a:cs typeface="Arial" panose="020B0604020202020204" pitchFamily="34" charset="0"/>
              </a:rPr>
              <a:t>600 </a:t>
            </a:r>
            <a:r>
              <a:rPr lang="it-IT" sz="1400" b="1" dirty="0" err="1" smtClean="0">
                <a:latin typeface="Arial" panose="020B0604020202020204" pitchFamily="34" charset="0"/>
                <a:ea typeface="ＭＳ Ｐゴシック" panose="020B0600070205080204" pitchFamily="34" charset="-128"/>
                <a:cs typeface="Arial" panose="020B0604020202020204" pitchFamily="34" charset="0"/>
              </a:rPr>
              <a:t>avg</a:t>
            </a:r>
            <a:r>
              <a:rPr lang="it-IT" sz="1400" b="1" dirty="0" smtClean="0">
                <a:latin typeface="Arial" panose="020B0604020202020204" pitchFamily="34" charset="0"/>
                <a:ea typeface="ＭＳ Ｐゴシック" panose="020B0600070205080204" pitchFamily="34" charset="-128"/>
                <a:cs typeface="Arial" panose="020B0604020202020204" pitchFamily="34" charset="0"/>
              </a:rPr>
              <a:t> </a:t>
            </a:r>
            <a:r>
              <a:rPr lang="it-IT" sz="1400" b="1" dirty="0" err="1" smtClean="0">
                <a:latin typeface="Arial" panose="020B0604020202020204" pitchFamily="34" charset="0"/>
                <a:ea typeface="ＭＳ Ｐゴシック" panose="020B0600070205080204" pitchFamily="34" charset="-128"/>
                <a:cs typeface="Arial" panose="020B0604020202020204" pitchFamily="34" charset="0"/>
              </a:rPr>
              <a:t>attendes</a:t>
            </a:r>
            <a:r>
              <a:rPr lang="it-IT" sz="1400" b="1" dirty="0" smtClean="0">
                <a:latin typeface="Arial" panose="020B0604020202020204" pitchFamily="34" charset="0"/>
                <a:ea typeface="ＭＳ Ｐゴシック" panose="020B0600070205080204" pitchFamily="34" charset="-128"/>
                <a:cs typeface="Arial" panose="020B0604020202020204" pitchFamily="34" charset="0"/>
              </a:rPr>
              <a:t>/</a:t>
            </a:r>
            <a:r>
              <a:rPr lang="it-IT" sz="1400" b="1" dirty="0" err="1" smtClean="0">
                <a:latin typeface="Arial" panose="020B0604020202020204" pitchFamily="34" charset="0"/>
                <a:ea typeface="ＭＳ Ｐゴシック" panose="020B0600070205080204" pitchFamily="34" charset="-128"/>
                <a:cs typeface="Arial" panose="020B0604020202020204" pitchFamily="34" charset="0"/>
              </a:rPr>
              <a:t>day</a:t>
            </a:r>
            <a:endParaRPr lang="it-IT" sz="1400" b="1" dirty="0" smtClean="0">
              <a:latin typeface="Arial" panose="020B0604020202020204" pitchFamily="34" charset="0"/>
              <a:ea typeface="ＭＳ Ｐゴシック" panose="020B0600070205080204" pitchFamily="34" charset="-128"/>
              <a:cs typeface="Arial" panose="020B0604020202020204" pitchFamily="34" charset="0"/>
            </a:endParaRPr>
          </a:p>
        </p:txBody>
      </p:sp>
      <p:sp>
        <p:nvSpPr>
          <p:cNvPr id="13" name="Rettangolo 12"/>
          <p:cNvSpPr/>
          <p:nvPr/>
        </p:nvSpPr>
        <p:spPr>
          <a:xfrm>
            <a:off x="-4354" y="3479434"/>
            <a:ext cx="5486401" cy="3339376"/>
          </a:xfrm>
          <a:prstGeom prst="rect">
            <a:avLst/>
          </a:prstGeom>
          <a:solidFill>
            <a:schemeClr val="bg1"/>
          </a:solidFill>
          <a:ln>
            <a:noFill/>
          </a:ln>
        </p:spPr>
        <p:txBody>
          <a:bodyPr wrap="square">
            <a:spAutoFit/>
          </a:bodyPr>
          <a:lstStyle/>
          <a:p>
            <a:pPr algn="ctr">
              <a:spcBef>
                <a:spcPts val="600"/>
              </a:spcBef>
            </a:pPr>
            <a:r>
              <a:rPr lang="en-GB" sz="2400" b="1" dirty="0"/>
              <a:t>Secondments &amp; Internships </a:t>
            </a:r>
            <a:endParaRPr lang="en-GB" sz="2400" b="1" dirty="0" smtClean="0"/>
          </a:p>
          <a:p>
            <a:pPr marL="357188" indent="-357188">
              <a:spcBef>
                <a:spcPts val="600"/>
              </a:spcBef>
              <a:buFont typeface="Wingdings" panose="05000000000000000000" pitchFamily="2" charset="2"/>
              <a:buChar char="ü"/>
              <a:tabLst>
                <a:tab pos="357188" algn="l"/>
              </a:tabLst>
            </a:pPr>
            <a:r>
              <a:rPr lang="en-GB" dirty="0" smtClean="0">
                <a:latin typeface="Arial" panose="020B0604020202020204" pitchFamily="34" charset="0"/>
                <a:cs typeface="Arial" panose="020B0604020202020204" pitchFamily="34" charset="0"/>
              </a:rPr>
              <a:t>Postgraduate </a:t>
            </a:r>
            <a:r>
              <a:rPr lang="en-GB" dirty="0">
                <a:latin typeface="Arial" panose="020B0604020202020204" pitchFamily="34" charset="0"/>
                <a:cs typeface="Arial" panose="020B0604020202020204" pitchFamily="34" charset="0"/>
              </a:rPr>
              <a:t>students, postdocs, academic researchers, industrial researchers, oncology practitioners</a:t>
            </a:r>
          </a:p>
          <a:p>
            <a:pPr marL="357188" indent="-357188">
              <a:spcBef>
                <a:spcPts val="600"/>
              </a:spcBef>
              <a:buFont typeface="Wingdings" panose="05000000000000000000" pitchFamily="2" charset="2"/>
              <a:buChar char="ü"/>
              <a:tabLst>
                <a:tab pos="357188" algn="l"/>
              </a:tabLst>
            </a:pPr>
            <a:r>
              <a:rPr lang="en-GB" dirty="0" smtClean="0">
                <a:latin typeface="Arial" panose="020B0604020202020204" pitchFamily="34" charset="0"/>
                <a:cs typeface="Arial" panose="020B0604020202020204" pitchFamily="34" charset="0"/>
              </a:rPr>
              <a:t>Provide </a:t>
            </a:r>
            <a:r>
              <a:rPr lang="en-GB" dirty="0">
                <a:latin typeface="Arial" panose="020B0604020202020204" pitchFamily="34" charset="0"/>
                <a:cs typeface="Arial" panose="020B0604020202020204" pitchFamily="34" charset="0"/>
              </a:rPr>
              <a:t>first-class unique scientific opportunity to join </a:t>
            </a:r>
            <a:r>
              <a:rPr lang="en-GB" dirty="0" smtClean="0">
                <a:latin typeface="Arial" panose="020B0604020202020204" pitchFamily="34" charset="0"/>
                <a:cs typeface="Arial" panose="020B0604020202020204" pitchFamily="34" charset="0"/>
              </a:rPr>
              <a:t>day-to-day </a:t>
            </a:r>
            <a:r>
              <a:rPr lang="en-GB" dirty="0">
                <a:latin typeface="Arial" panose="020B0604020202020204" pitchFamily="34" charset="0"/>
                <a:cs typeface="Arial" panose="020B0604020202020204" pitchFamily="34" charset="0"/>
              </a:rPr>
              <a:t>work of research teams and participate in experiments to learn best practices</a:t>
            </a:r>
          </a:p>
          <a:p>
            <a:pPr marL="357188" indent="-357188">
              <a:spcBef>
                <a:spcPts val="600"/>
              </a:spcBef>
              <a:buFont typeface="Wingdings" panose="05000000000000000000" pitchFamily="2" charset="2"/>
              <a:buChar char="ü"/>
              <a:tabLst>
                <a:tab pos="357188" algn="l"/>
              </a:tabLst>
            </a:pPr>
            <a:r>
              <a:rPr lang="en-GB" dirty="0" smtClean="0">
                <a:latin typeface="Arial" panose="020B0604020202020204" pitchFamily="34" charset="0"/>
                <a:cs typeface="Arial" panose="020B0604020202020204" pitchFamily="34" charset="0"/>
              </a:rPr>
              <a:t>Enable </a:t>
            </a:r>
            <a:r>
              <a:rPr lang="en-GB" dirty="0">
                <a:latin typeface="Arial" panose="020B0604020202020204" pitchFamily="34" charset="0"/>
                <a:cs typeface="Arial" panose="020B0604020202020204" pitchFamily="34" charset="0"/>
              </a:rPr>
              <a:t>participants to become facility users</a:t>
            </a:r>
          </a:p>
          <a:p>
            <a:pPr marL="357188" indent="-357188">
              <a:spcBef>
                <a:spcPts val="600"/>
              </a:spcBef>
              <a:buFont typeface="Wingdings" panose="05000000000000000000" pitchFamily="2" charset="2"/>
              <a:buChar char="ü"/>
              <a:tabLst>
                <a:tab pos="357188" algn="l"/>
              </a:tabLst>
            </a:pPr>
            <a:r>
              <a:rPr lang="en-GB" dirty="0" smtClean="0">
                <a:latin typeface="Arial" panose="020B0604020202020204" pitchFamily="34" charset="0"/>
                <a:cs typeface="Arial" panose="020B0604020202020204" pitchFamily="34" charset="0"/>
              </a:rPr>
              <a:t>45 </a:t>
            </a:r>
            <a:r>
              <a:rPr lang="en-GB" dirty="0">
                <a:latin typeface="Arial" panose="020B0604020202020204" pitchFamily="34" charset="0"/>
                <a:cs typeface="Arial" panose="020B0604020202020204" pitchFamily="34" charset="0"/>
              </a:rPr>
              <a:t>weeks of grants</a:t>
            </a:r>
          </a:p>
          <a:p>
            <a:pPr marL="357188" indent="-357188">
              <a:spcBef>
                <a:spcPts val="600"/>
              </a:spcBef>
              <a:buFont typeface="Wingdings" panose="05000000000000000000" pitchFamily="2" charset="2"/>
              <a:buChar char="ü"/>
              <a:tabLst>
                <a:tab pos="357188" algn="l"/>
              </a:tabLst>
            </a:pPr>
            <a:r>
              <a:rPr lang="en-GB" dirty="0" smtClean="0">
                <a:latin typeface="Arial" panose="020B0604020202020204" pitchFamily="34" charset="0"/>
                <a:cs typeface="Arial" panose="020B0604020202020204" pitchFamily="34" charset="0"/>
              </a:rPr>
              <a:t>3+2 positions starting soon </a:t>
            </a:r>
            <a:endParaRPr lang="en-GB"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41988102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5457" y="200022"/>
            <a:ext cx="5421379" cy="556202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Ovale 3"/>
          <p:cNvSpPr/>
          <p:nvPr/>
        </p:nvSpPr>
        <p:spPr>
          <a:xfrm>
            <a:off x="2916145" y="1689096"/>
            <a:ext cx="938881" cy="728133"/>
          </a:xfrm>
          <a:prstGeom prst="ellipse">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Rettangolo 6"/>
          <p:cNvSpPr/>
          <p:nvPr/>
        </p:nvSpPr>
        <p:spPr>
          <a:xfrm>
            <a:off x="5626837" y="478738"/>
            <a:ext cx="3422693" cy="4801314"/>
          </a:xfrm>
          <a:prstGeom prst="rect">
            <a:avLst/>
          </a:prstGeom>
        </p:spPr>
        <p:txBody>
          <a:bodyPr wrap="square">
            <a:spAutoFit/>
          </a:bodyPr>
          <a:lstStyle/>
          <a:p>
            <a:r>
              <a:rPr lang="en-GB" b="1" u="sng" dirty="0">
                <a:solidFill>
                  <a:schemeClr val="bg1">
                    <a:lumMod val="75000"/>
                  </a:schemeClr>
                </a:solidFill>
              </a:rPr>
              <a:t>Networking </a:t>
            </a:r>
            <a:r>
              <a:rPr lang="en-GB" b="1" u="sng" dirty="0" smtClean="0">
                <a:solidFill>
                  <a:schemeClr val="bg1">
                    <a:lumMod val="75000"/>
                  </a:schemeClr>
                </a:solidFill>
              </a:rPr>
              <a:t>Activities</a:t>
            </a:r>
            <a:r>
              <a:rPr lang="en-GB" dirty="0" smtClean="0">
                <a:solidFill>
                  <a:schemeClr val="bg1">
                    <a:lumMod val="75000"/>
                  </a:schemeClr>
                </a:solidFill>
              </a:rPr>
              <a:t>: </a:t>
            </a:r>
            <a:r>
              <a:rPr lang="en-GB" dirty="0">
                <a:solidFill>
                  <a:schemeClr val="bg1">
                    <a:lumMod val="75000"/>
                  </a:schemeClr>
                </a:solidFill>
              </a:rPr>
              <a:t>communication, dissemination and </a:t>
            </a:r>
            <a:r>
              <a:rPr lang="en-GB" dirty="0" smtClean="0">
                <a:solidFill>
                  <a:schemeClr val="bg1">
                    <a:lumMod val="75000"/>
                  </a:schemeClr>
                </a:solidFill>
              </a:rPr>
              <a:t>outreach, </a:t>
            </a:r>
            <a:r>
              <a:rPr lang="en-GB" dirty="0">
                <a:solidFill>
                  <a:schemeClr val="bg1">
                    <a:lumMod val="75000"/>
                  </a:schemeClr>
                </a:solidFill>
              </a:rPr>
              <a:t>clinical </a:t>
            </a:r>
            <a:r>
              <a:rPr lang="en-GB" dirty="0" smtClean="0">
                <a:solidFill>
                  <a:schemeClr val="bg1">
                    <a:lumMod val="75000"/>
                  </a:schemeClr>
                </a:solidFill>
              </a:rPr>
              <a:t>networking, </a:t>
            </a:r>
            <a:r>
              <a:rPr lang="en-GB" dirty="0">
                <a:solidFill>
                  <a:schemeClr val="bg1">
                    <a:lumMod val="75000"/>
                  </a:schemeClr>
                </a:solidFill>
              </a:rPr>
              <a:t>innovation technology transfer and industry </a:t>
            </a:r>
            <a:r>
              <a:rPr lang="en-GB" dirty="0" smtClean="0">
                <a:solidFill>
                  <a:schemeClr val="bg1">
                    <a:lumMod val="75000"/>
                  </a:schemeClr>
                </a:solidFill>
              </a:rPr>
              <a:t>relations, </a:t>
            </a:r>
            <a:r>
              <a:rPr lang="en-GB" dirty="0">
                <a:solidFill>
                  <a:schemeClr val="bg1">
                    <a:lumMod val="75000"/>
                  </a:schemeClr>
                </a:solidFill>
              </a:rPr>
              <a:t>education and </a:t>
            </a:r>
            <a:r>
              <a:rPr lang="en-GB" dirty="0" smtClean="0">
                <a:solidFill>
                  <a:schemeClr val="bg1">
                    <a:lumMod val="75000"/>
                  </a:schemeClr>
                </a:solidFill>
              </a:rPr>
              <a:t>training;</a:t>
            </a:r>
            <a:endParaRPr lang="en-GB" dirty="0">
              <a:solidFill>
                <a:schemeClr val="bg1">
                  <a:lumMod val="75000"/>
                </a:schemeClr>
              </a:solidFill>
            </a:endParaRPr>
          </a:p>
          <a:p>
            <a:r>
              <a:rPr lang="en-GB" b="1" u="sng" dirty="0" smtClean="0">
                <a:solidFill>
                  <a:schemeClr val="bg1">
                    <a:lumMod val="75000"/>
                  </a:schemeClr>
                </a:solidFill>
              </a:rPr>
              <a:t>Transnational Access</a:t>
            </a:r>
            <a:r>
              <a:rPr lang="en-GB" dirty="0" smtClean="0">
                <a:solidFill>
                  <a:schemeClr val="bg1">
                    <a:lumMod val="75000"/>
                  </a:schemeClr>
                </a:solidFill>
              </a:rPr>
              <a:t>: </a:t>
            </a:r>
            <a:r>
              <a:rPr lang="en-GB" dirty="0">
                <a:solidFill>
                  <a:schemeClr val="bg1">
                    <a:lumMod val="75000"/>
                  </a:schemeClr>
                </a:solidFill>
              </a:rPr>
              <a:t>to promote the access to the existing facilities of the research and </a:t>
            </a:r>
            <a:r>
              <a:rPr lang="en-GB" dirty="0" smtClean="0">
                <a:solidFill>
                  <a:schemeClr val="bg1">
                    <a:lumMod val="75000"/>
                  </a:schemeClr>
                </a:solidFill>
              </a:rPr>
              <a:t>clinical communities</a:t>
            </a:r>
            <a:r>
              <a:rPr lang="en-GB" dirty="0">
                <a:solidFill>
                  <a:schemeClr val="bg1">
                    <a:lumMod val="75000"/>
                  </a:schemeClr>
                </a:solidFill>
              </a:rPr>
              <a:t>;</a:t>
            </a:r>
          </a:p>
          <a:p>
            <a:r>
              <a:rPr lang="en-GB" b="1" u="sng" dirty="0" smtClean="0"/>
              <a:t>Joint </a:t>
            </a:r>
            <a:r>
              <a:rPr lang="en-GB" b="1" u="sng" dirty="0"/>
              <a:t>Research </a:t>
            </a:r>
            <a:r>
              <a:rPr lang="en-GB" b="1" u="sng" dirty="0" smtClean="0"/>
              <a:t>Activities</a:t>
            </a:r>
            <a:r>
              <a:rPr lang="en-GB" dirty="0" smtClean="0"/>
              <a:t>: </a:t>
            </a:r>
            <a:r>
              <a:rPr lang="en-GB" dirty="0"/>
              <a:t>improved accelerator and gantry </a:t>
            </a:r>
            <a:r>
              <a:rPr lang="en-GB" dirty="0" smtClean="0"/>
              <a:t>design, superconducting magnet design, </a:t>
            </a:r>
            <a:r>
              <a:rPr lang="en-GB" dirty="0"/>
              <a:t>advanced beam </a:t>
            </a:r>
            <a:r>
              <a:rPr lang="en-GB" dirty="0" smtClean="0"/>
              <a:t>delivery, </a:t>
            </a:r>
            <a:r>
              <a:rPr lang="en-GB" dirty="0"/>
              <a:t>multiple energy extraction </a:t>
            </a:r>
            <a:r>
              <a:rPr lang="en-GB" dirty="0" smtClean="0"/>
              <a:t>system, </a:t>
            </a:r>
            <a:r>
              <a:rPr lang="en-GB" dirty="0"/>
              <a:t>controls </a:t>
            </a:r>
            <a:r>
              <a:rPr lang="en-GB" dirty="0" smtClean="0"/>
              <a:t>and safety, </a:t>
            </a:r>
            <a:r>
              <a:rPr lang="en-GB" dirty="0"/>
              <a:t>radiobiological dosimetry and </a:t>
            </a:r>
            <a:r>
              <a:rPr lang="en-GB" dirty="0" smtClean="0"/>
              <a:t>Quality Assurance.</a:t>
            </a:r>
            <a:endParaRPr lang="en-GB" dirty="0"/>
          </a:p>
        </p:txBody>
      </p:sp>
    </p:spTree>
    <p:extLst>
      <p:ext uri="{BB962C8B-B14F-4D97-AF65-F5344CB8AC3E}">
        <p14:creationId xmlns:p14="http://schemas.microsoft.com/office/powerpoint/2010/main" val="235390157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Ovale 29"/>
          <p:cNvSpPr/>
          <p:nvPr/>
        </p:nvSpPr>
        <p:spPr>
          <a:xfrm>
            <a:off x="2409825" y="904875"/>
            <a:ext cx="4381500" cy="4076700"/>
          </a:xfrm>
          <a:prstGeom prst="ellipse">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33" name="CasellaDiTesto 32"/>
          <p:cNvSpPr txBox="1"/>
          <p:nvPr/>
        </p:nvSpPr>
        <p:spPr>
          <a:xfrm>
            <a:off x="3221691" y="2057400"/>
            <a:ext cx="2874310" cy="1846659"/>
          </a:xfrm>
          <a:prstGeom prst="rect">
            <a:avLst/>
          </a:prstGeom>
          <a:noFill/>
        </p:spPr>
        <p:txBody>
          <a:bodyPr wrap="square" rtlCol="0">
            <a:spAutoFit/>
          </a:bodyPr>
          <a:lstStyle/>
          <a:p>
            <a:pPr algn="ctr"/>
            <a:r>
              <a:rPr lang="it-IT" sz="4800" b="1" dirty="0" err="1">
                <a:solidFill>
                  <a:schemeClr val="bg1"/>
                </a:solidFill>
              </a:rPr>
              <a:t>HITRI</a:t>
            </a:r>
            <a:r>
              <a:rPr lang="it-IT" sz="4800" b="1" i="1" dirty="0" err="1">
                <a:solidFill>
                  <a:schemeClr val="bg1"/>
                </a:solidFill>
              </a:rPr>
              <a:t>plus</a:t>
            </a:r>
            <a:endParaRPr lang="it-IT" sz="4800" b="1" i="1" dirty="0">
              <a:solidFill>
                <a:schemeClr val="bg1"/>
              </a:solidFill>
            </a:endParaRPr>
          </a:p>
          <a:p>
            <a:pPr algn="ctr"/>
            <a:r>
              <a:rPr lang="it-IT" sz="6600" b="1" dirty="0" smtClean="0">
                <a:solidFill>
                  <a:schemeClr val="bg1"/>
                </a:solidFill>
              </a:rPr>
              <a:t>JRA</a:t>
            </a:r>
            <a:endParaRPr lang="it-IT" sz="6600" dirty="0">
              <a:solidFill>
                <a:schemeClr val="bg1"/>
              </a:solidFill>
            </a:endParaRPr>
          </a:p>
        </p:txBody>
      </p:sp>
      <p:grpSp>
        <p:nvGrpSpPr>
          <p:cNvPr id="34" name="Gruppo 33"/>
          <p:cNvGrpSpPr/>
          <p:nvPr/>
        </p:nvGrpSpPr>
        <p:grpSpPr>
          <a:xfrm>
            <a:off x="0" y="-43543"/>
            <a:ext cx="5381624" cy="2155373"/>
            <a:chOff x="0" y="0"/>
            <a:chExt cx="5381624" cy="2155373"/>
          </a:xfrm>
        </p:grpSpPr>
        <p:pic>
          <p:nvPicPr>
            <p:cNvPr id="35" name="Picture 5" descr="gantryim2.png">
              <a:extLst>
                <a:ext uri="{FF2B5EF4-FFF2-40B4-BE49-F238E27FC236}">
                  <a16:creationId xmlns:lc="http://schemas.openxmlformats.org/drawingml/2006/lockedCanvas" xmlns:a16="http://schemas.microsoft.com/office/drawing/2014/main" xmlns="" id="{14E7B0F0-B83D-5C4C-9C05-DE2994ECB2B2}"/>
                </a:ext>
              </a:extLst>
            </p:cNvPr>
            <p:cNvPicPr>
              <a:picLocks noChangeAspect="1" noChangeArrowheads="1"/>
            </p:cNvPicPr>
            <p:nvPr/>
          </p:nvPicPr>
          <p:blipFill rotWithShape="1">
            <a:blip r:embed="rId2" cstate="screen">
              <a:extLst>
                <a:ext uri="{28A0092B-C50C-407E-A947-70E740481C1C}">
                  <a14:useLocalDpi xmlns:a14="http://schemas.microsoft.com/office/drawing/2010/main"/>
                </a:ext>
              </a:extLst>
            </a:blip>
            <a:srcRect t="7968" r="13738"/>
            <a:stretch/>
          </p:blipFill>
          <p:spPr bwMode="auto">
            <a:xfrm>
              <a:off x="2495549" y="0"/>
              <a:ext cx="2886075" cy="21553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6" name="Picture 8">
              <a:extLst>
                <a:ext uri="{FF2B5EF4-FFF2-40B4-BE49-F238E27FC236}">
                  <a16:creationId xmlns:lc="http://schemas.openxmlformats.org/drawingml/2006/lockedCanvas" xmlns:a16="http://schemas.microsoft.com/office/drawing/2014/main" xmlns="" id="{B194D276-0DC9-764E-AF90-08DA85CD20FB}"/>
                </a:ext>
              </a:extLst>
            </p:cNvPr>
            <p:cNvPicPr>
              <a:picLocks noChangeAspect="1"/>
            </p:cNvPicPr>
            <p:nvPr/>
          </p:nvPicPr>
          <p:blipFill rotWithShape="1">
            <a:blip r:embed="rId3"/>
            <a:srcRect r="47632"/>
            <a:stretch/>
          </p:blipFill>
          <p:spPr>
            <a:xfrm>
              <a:off x="0" y="0"/>
              <a:ext cx="2483513" cy="2137719"/>
            </a:xfrm>
            <a:prstGeom prst="rect">
              <a:avLst/>
            </a:prstGeom>
          </p:spPr>
        </p:pic>
        <p:sp>
          <p:nvSpPr>
            <p:cNvPr id="37" name="CasellaDiTesto 36"/>
            <p:cNvSpPr txBox="1"/>
            <p:nvPr/>
          </p:nvSpPr>
          <p:spPr>
            <a:xfrm>
              <a:off x="2190750" y="1638300"/>
              <a:ext cx="971550" cy="369332"/>
            </a:xfrm>
            <a:prstGeom prst="rect">
              <a:avLst/>
            </a:prstGeom>
            <a:solidFill>
              <a:srgbClr val="66CCFF"/>
            </a:solidFill>
          </p:spPr>
          <p:txBody>
            <a:bodyPr wrap="square" rtlCol="0">
              <a:spAutoFit/>
            </a:bodyPr>
            <a:lstStyle/>
            <a:p>
              <a:pPr algn="ctr"/>
              <a:r>
                <a:rPr lang="it-IT" b="1" dirty="0" smtClean="0">
                  <a:solidFill>
                    <a:schemeClr val="bg1"/>
                  </a:solidFill>
                </a:rPr>
                <a:t>WP7</a:t>
              </a:r>
              <a:endParaRPr lang="it-IT" b="1" dirty="0">
                <a:solidFill>
                  <a:schemeClr val="bg1"/>
                </a:solidFill>
              </a:endParaRPr>
            </a:p>
          </p:txBody>
        </p:sp>
      </p:grpSp>
      <p:grpSp>
        <p:nvGrpSpPr>
          <p:cNvPr id="38" name="Gruppo 37"/>
          <p:cNvGrpSpPr/>
          <p:nvPr/>
        </p:nvGrpSpPr>
        <p:grpSpPr>
          <a:xfrm>
            <a:off x="5324476" y="0"/>
            <a:ext cx="3943350" cy="1763304"/>
            <a:chOff x="5324476" y="0"/>
            <a:chExt cx="3943350" cy="1763304"/>
          </a:xfrm>
        </p:grpSpPr>
        <p:pic>
          <p:nvPicPr>
            <p:cNvPr id="39" name="Immagine 38"/>
            <p:cNvPicPr>
              <a:picLocks noChangeAspect="1"/>
            </p:cNvPicPr>
            <p:nvPr/>
          </p:nvPicPr>
          <p:blipFill>
            <a:blip r:embed="rId4"/>
            <a:stretch>
              <a:fillRect/>
            </a:stretch>
          </p:blipFill>
          <p:spPr>
            <a:xfrm>
              <a:off x="5324476" y="0"/>
              <a:ext cx="3943350" cy="1763304"/>
            </a:xfrm>
            <a:prstGeom prst="rect">
              <a:avLst/>
            </a:prstGeom>
          </p:spPr>
        </p:pic>
        <p:sp>
          <p:nvSpPr>
            <p:cNvPr id="40" name="CasellaDiTesto 39"/>
            <p:cNvSpPr txBox="1"/>
            <p:nvPr/>
          </p:nvSpPr>
          <p:spPr>
            <a:xfrm>
              <a:off x="6629400" y="1257300"/>
              <a:ext cx="971550" cy="369332"/>
            </a:xfrm>
            <a:prstGeom prst="rect">
              <a:avLst/>
            </a:prstGeom>
            <a:solidFill>
              <a:srgbClr val="66CCFF"/>
            </a:solidFill>
          </p:spPr>
          <p:txBody>
            <a:bodyPr wrap="square" rtlCol="0">
              <a:spAutoFit/>
            </a:bodyPr>
            <a:lstStyle/>
            <a:p>
              <a:pPr algn="ctr"/>
              <a:r>
                <a:rPr lang="it-IT" b="1" dirty="0" smtClean="0">
                  <a:solidFill>
                    <a:schemeClr val="bg1"/>
                  </a:solidFill>
                </a:rPr>
                <a:t>WP8</a:t>
              </a:r>
              <a:endParaRPr lang="it-IT" b="1" dirty="0">
                <a:solidFill>
                  <a:schemeClr val="bg1"/>
                </a:solidFill>
              </a:endParaRPr>
            </a:p>
          </p:txBody>
        </p:sp>
      </p:grpSp>
      <p:pic>
        <p:nvPicPr>
          <p:cNvPr id="41" name="Content Placeholder 4">
            <a:extLst>
              <a:ext uri="{FF2B5EF4-FFF2-40B4-BE49-F238E27FC236}">
                <a16:creationId xmlns:lc="http://schemas.openxmlformats.org/drawingml/2006/lockedCanvas" xmlns:a16="http://schemas.microsoft.com/office/drawing/2014/main" xmlns="" id="{4E8F56CA-1217-FA4C-A539-C3E294C84096}"/>
              </a:ext>
            </a:extLst>
          </p:cNvPr>
          <p:cNvPicPr>
            <a:picLocks noGrp="1" noChangeAspect="1"/>
          </p:cNvPicPr>
          <p:nvPr/>
        </p:nvPicPr>
        <p:blipFill>
          <a:blip r:embed="rId5"/>
          <a:stretch>
            <a:fillRect/>
          </a:stretch>
        </p:blipFill>
        <p:spPr>
          <a:xfrm>
            <a:off x="6509804" y="1752600"/>
            <a:ext cx="2634196" cy="3242894"/>
          </a:xfrm>
          <a:prstGeom prst="rect">
            <a:avLst/>
          </a:prstGeom>
        </p:spPr>
      </p:pic>
      <p:pic>
        <p:nvPicPr>
          <p:cNvPr id="42" name="Immagine 41"/>
          <p:cNvPicPr>
            <a:picLocks noChangeAspect="1"/>
          </p:cNvPicPr>
          <p:nvPr/>
        </p:nvPicPr>
        <p:blipFill rotWithShape="1">
          <a:blip r:embed="rId6"/>
          <a:srcRect l="-3409" r="7395"/>
          <a:stretch/>
        </p:blipFill>
        <p:spPr>
          <a:xfrm>
            <a:off x="6586004" y="3352800"/>
            <a:ext cx="1314168" cy="1185862"/>
          </a:xfrm>
          <a:prstGeom prst="rect">
            <a:avLst/>
          </a:prstGeom>
        </p:spPr>
      </p:pic>
      <p:sp>
        <p:nvSpPr>
          <p:cNvPr id="43" name="CasellaDiTesto 42"/>
          <p:cNvSpPr txBox="1"/>
          <p:nvPr/>
        </p:nvSpPr>
        <p:spPr>
          <a:xfrm>
            <a:off x="7400925" y="2377168"/>
            <a:ext cx="971550" cy="369332"/>
          </a:xfrm>
          <a:prstGeom prst="rect">
            <a:avLst/>
          </a:prstGeom>
          <a:solidFill>
            <a:srgbClr val="66CCFF"/>
          </a:solidFill>
        </p:spPr>
        <p:txBody>
          <a:bodyPr wrap="square" rtlCol="0">
            <a:spAutoFit/>
          </a:bodyPr>
          <a:lstStyle/>
          <a:p>
            <a:pPr algn="ctr"/>
            <a:r>
              <a:rPr lang="it-IT" b="1" dirty="0" smtClean="0">
                <a:solidFill>
                  <a:schemeClr val="bg1"/>
                </a:solidFill>
              </a:rPr>
              <a:t>WP9</a:t>
            </a:r>
            <a:endParaRPr lang="it-IT" b="1" dirty="0">
              <a:solidFill>
                <a:schemeClr val="bg1"/>
              </a:solidFill>
            </a:endParaRPr>
          </a:p>
        </p:txBody>
      </p:sp>
      <p:grpSp>
        <p:nvGrpSpPr>
          <p:cNvPr id="44" name="Gruppo 43"/>
          <p:cNvGrpSpPr/>
          <p:nvPr/>
        </p:nvGrpSpPr>
        <p:grpSpPr>
          <a:xfrm>
            <a:off x="4591050" y="4489677"/>
            <a:ext cx="4619625" cy="2368323"/>
            <a:chOff x="4591050" y="4489677"/>
            <a:chExt cx="4619625" cy="2368323"/>
          </a:xfrm>
        </p:grpSpPr>
        <p:pic>
          <p:nvPicPr>
            <p:cNvPr id="45" name="Immagine 44"/>
            <p:cNvPicPr>
              <a:picLocks noChangeAspect="1"/>
            </p:cNvPicPr>
            <p:nvPr/>
          </p:nvPicPr>
          <p:blipFill rotWithShape="1">
            <a:blip r:embed="rId7"/>
            <a:srcRect b="2181"/>
            <a:stretch/>
          </p:blipFill>
          <p:spPr>
            <a:xfrm>
              <a:off x="4591050" y="4489677"/>
              <a:ext cx="4619625" cy="2368323"/>
            </a:xfrm>
            <a:prstGeom prst="rect">
              <a:avLst/>
            </a:prstGeom>
          </p:spPr>
        </p:pic>
        <p:sp>
          <p:nvSpPr>
            <p:cNvPr id="46" name="CasellaDiTesto 45"/>
            <p:cNvSpPr txBox="1"/>
            <p:nvPr/>
          </p:nvSpPr>
          <p:spPr>
            <a:xfrm>
              <a:off x="7715250" y="6391275"/>
              <a:ext cx="971550" cy="369332"/>
            </a:xfrm>
            <a:prstGeom prst="rect">
              <a:avLst/>
            </a:prstGeom>
            <a:solidFill>
              <a:srgbClr val="66CCFF"/>
            </a:solidFill>
          </p:spPr>
          <p:txBody>
            <a:bodyPr wrap="square" rtlCol="0">
              <a:spAutoFit/>
            </a:bodyPr>
            <a:lstStyle/>
            <a:p>
              <a:pPr algn="ctr"/>
              <a:r>
                <a:rPr lang="it-IT" b="1" dirty="0" smtClean="0">
                  <a:solidFill>
                    <a:schemeClr val="bg1"/>
                  </a:solidFill>
                </a:rPr>
                <a:t>WP10</a:t>
              </a:r>
              <a:endParaRPr lang="it-IT" b="1" dirty="0">
                <a:solidFill>
                  <a:schemeClr val="bg1"/>
                </a:solidFill>
              </a:endParaRPr>
            </a:p>
          </p:txBody>
        </p:sp>
      </p:grpSp>
      <p:grpSp>
        <p:nvGrpSpPr>
          <p:cNvPr id="47" name="Gruppo 46"/>
          <p:cNvGrpSpPr/>
          <p:nvPr/>
        </p:nvGrpSpPr>
        <p:grpSpPr>
          <a:xfrm>
            <a:off x="0" y="4486275"/>
            <a:ext cx="4591050" cy="2371725"/>
            <a:chOff x="0" y="4486275"/>
            <a:chExt cx="4591050" cy="2371725"/>
          </a:xfrm>
        </p:grpSpPr>
        <p:pic>
          <p:nvPicPr>
            <p:cNvPr id="48" name="image15.png" descr="Screenshot from 2021-12-06 16-27-05"/>
            <p:cNvPicPr/>
            <p:nvPr/>
          </p:nvPicPr>
          <p:blipFill>
            <a:blip r:embed="rId8"/>
            <a:srcRect/>
            <a:stretch>
              <a:fillRect/>
            </a:stretch>
          </p:blipFill>
          <p:spPr>
            <a:xfrm>
              <a:off x="0" y="4486275"/>
              <a:ext cx="4591050" cy="2371725"/>
            </a:xfrm>
            <a:prstGeom prst="rect">
              <a:avLst/>
            </a:prstGeom>
            <a:ln/>
          </p:spPr>
        </p:pic>
        <p:sp>
          <p:nvSpPr>
            <p:cNvPr id="49" name="CasellaDiTesto 48"/>
            <p:cNvSpPr txBox="1"/>
            <p:nvPr/>
          </p:nvSpPr>
          <p:spPr>
            <a:xfrm>
              <a:off x="0" y="5057775"/>
              <a:ext cx="971550" cy="369332"/>
            </a:xfrm>
            <a:prstGeom prst="rect">
              <a:avLst/>
            </a:prstGeom>
            <a:solidFill>
              <a:srgbClr val="66CCFF"/>
            </a:solidFill>
          </p:spPr>
          <p:txBody>
            <a:bodyPr wrap="square" rtlCol="0">
              <a:spAutoFit/>
            </a:bodyPr>
            <a:lstStyle/>
            <a:p>
              <a:pPr algn="ctr"/>
              <a:r>
                <a:rPr lang="it-IT" b="1" dirty="0" smtClean="0">
                  <a:solidFill>
                    <a:schemeClr val="bg1"/>
                  </a:solidFill>
                </a:rPr>
                <a:t>WP11</a:t>
              </a:r>
              <a:endParaRPr lang="it-IT" b="1" dirty="0">
                <a:solidFill>
                  <a:schemeClr val="bg1"/>
                </a:solidFill>
              </a:endParaRPr>
            </a:p>
          </p:txBody>
        </p:sp>
      </p:grpSp>
      <p:grpSp>
        <p:nvGrpSpPr>
          <p:cNvPr id="50" name="Gruppo 49"/>
          <p:cNvGrpSpPr/>
          <p:nvPr/>
        </p:nvGrpSpPr>
        <p:grpSpPr>
          <a:xfrm>
            <a:off x="-1" y="2132609"/>
            <a:ext cx="3248025" cy="2390907"/>
            <a:chOff x="-1" y="2132609"/>
            <a:chExt cx="3248025" cy="2390907"/>
          </a:xfrm>
        </p:grpSpPr>
        <p:pic>
          <p:nvPicPr>
            <p:cNvPr id="51" name="Picture 6">
              <a:extLst>
                <a:ext uri="{FF2B5EF4-FFF2-40B4-BE49-F238E27FC236}">
                  <a16:creationId xmlns:lc="http://schemas.openxmlformats.org/drawingml/2006/lockedCanvas" xmlns:a16="http://schemas.microsoft.com/office/drawing/2014/main" xmlns="" id="{E4C38032-1FF7-684F-B71B-9A62B21F4E66}"/>
                </a:ext>
              </a:extLst>
            </p:cNvPr>
            <p:cNvPicPr>
              <a:picLocks noChangeAspect="1"/>
            </p:cNvPicPr>
            <p:nvPr/>
          </p:nvPicPr>
          <p:blipFill>
            <a:blip r:embed="rId9"/>
            <a:stretch>
              <a:fillRect/>
            </a:stretch>
          </p:blipFill>
          <p:spPr>
            <a:xfrm>
              <a:off x="-1" y="2132609"/>
              <a:ext cx="3248025" cy="2390907"/>
            </a:xfrm>
            <a:prstGeom prst="rect">
              <a:avLst/>
            </a:prstGeom>
          </p:spPr>
        </p:pic>
        <p:sp>
          <p:nvSpPr>
            <p:cNvPr id="52" name="CasellaDiTesto 51"/>
            <p:cNvSpPr txBox="1"/>
            <p:nvPr/>
          </p:nvSpPr>
          <p:spPr>
            <a:xfrm>
              <a:off x="304800" y="3667125"/>
              <a:ext cx="971550" cy="369332"/>
            </a:xfrm>
            <a:prstGeom prst="rect">
              <a:avLst/>
            </a:prstGeom>
            <a:solidFill>
              <a:srgbClr val="66CCFF"/>
            </a:solidFill>
          </p:spPr>
          <p:txBody>
            <a:bodyPr wrap="square" rtlCol="0">
              <a:spAutoFit/>
            </a:bodyPr>
            <a:lstStyle/>
            <a:p>
              <a:pPr algn="ctr"/>
              <a:r>
                <a:rPr lang="it-IT" b="1" dirty="0" smtClean="0">
                  <a:solidFill>
                    <a:schemeClr val="bg1"/>
                  </a:solidFill>
                </a:rPr>
                <a:t>WP12</a:t>
              </a:r>
              <a:endParaRPr lang="it-IT" b="1" dirty="0">
                <a:solidFill>
                  <a:schemeClr val="bg1"/>
                </a:solidFill>
              </a:endParaRPr>
            </a:p>
          </p:txBody>
        </p:sp>
      </p:grpSp>
    </p:spTree>
    <p:extLst>
      <p:ext uri="{BB962C8B-B14F-4D97-AF65-F5344CB8AC3E}">
        <p14:creationId xmlns:p14="http://schemas.microsoft.com/office/powerpoint/2010/main" val="31632810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34"/>
                                        </p:tgtEl>
                                        <p:attrNameLst>
                                          <p:attrName>style.visibility</p:attrName>
                                        </p:attrNameLst>
                                      </p:cBhvr>
                                      <p:to>
                                        <p:strVal val="visible"/>
                                      </p:to>
                                    </p:set>
                                    <p:anim calcmode="lin" valueType="num">
                                      <p:cBhvr>
                                        <p:cTn id="7" dur="500" fill="hold"/>
                                        <p:tgtEl>
                                          <p:spTgt spid="34"/>
                                        </p:tgtEl>
                                        <p:attrNameLst>
                                          <p:attrName>ppt_w</p:attrName>
                                        </p:attrNameLst>
                                      </p:cBhvr>
                                      <p:tavLst>
                                        <p:tav tm="0">
                                          <p:val>
                                            <p:fltVal val="0"/>
                                          </p:val>
                                        </p:tav>
                                        <p:tav tm="100000">
                                          <p:val>
                                            <p:strVal val="#ppt_w"/>
                                          </p:val>
                                        </p:tav>
                                      </p:tavLst>
                                    </p:anim>
                                    <p:anim calcmode="lin" valueType="num">
                                      <p:cBhvr>
                                        <p:cTn id="8" dur="500" fill="hold"/>
                                        <p:tgtEl>
                                          <p:spTgt spid="34"/>
                                        </p:tgtEl>
                                        <p:attrNameLst>
                                          <p:attrName>ppt_h</p:attrName>
                                        </p:attrNameLst>
                                      </p:cBhvr>
                                      <p:tavLst>
                                        <p:tav tm="0">
                                          <p:val>
                                            <p:fltVal val="0"/>
                                          </p:val>
                                        </p:tav>
                                        <p:tav tm="100000">
                                          <p:val>
                                            <p:strVal val="#ppt_h"/>
                                          </p:val>
                                        </p:tav>
                                      </p:tavLst>
                                    </p:anim>
                                    <p:animEffect transition="in" filter="fade">
                                      <p:cBhvr>
                                        <p:cTn id="9" dur="500"/>
                                        <p:tgtEl>
                                          <p:spTgt spid="34"/>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nodeType="clickEffect">
                                  <p:stCondLst>
                                    <p:cond delay="0"/>
                                  </p:stCondLst>
                                  <p:childTnLst>
                                    <p:set>
                                      <p:cBhvr>
                                        <p:cTn id="13" dur="1" fill="hold">
                                          <p:stCondLst>
                                            <p:cond delay="0"/>
                                          </p:stCondLst>
                                        </p:cTn>
                                        <p:tgtEl>
                                          <p:spTgt spid="38"/>
                                        </p:tgtEl>
                                        <p:attrNameLst>
                                          <p:attrName>style.visibility</p:attrName>
                                        </p:attrNameLst>
                                      </p:cBhvr>
                                      <p:to>
                                        <p:strVal val="visible"/>
                                      </p:to>
                                    </p:set>
                                    <p:anim calcmode="lin" valueType="num">
                                      <p:cBhvr>
                                        <p:cTn id="14" dur="500" fill="hold"/>
                                        <p:tgtEl>
                                          <p:spTgt spid="38"/>
                                        </p:tgtEl>
                                        <p:attrNameLst>
                                          <p:attrName>ppt_w</p:attrName>
                                        </p:attrNameLst>
                                      </p:cBhvr>
                                      <p:tavLst>
                                        <p:tav tm="0">
                                          <p:val>
                                            <p:fltVal val="0"/>
                                          </p:val>
                                        </p:tav>
                                        <p:tav tm="100000">
                                          <p:val>
                                            <p:strVal val="#ppt_w"/>
                                          </p:val>
                                        </p:tav>
                                      </p:tavLst>
                                    </p:anim>
                                    <p:anim calcmode="lin" valueType="num">
                                      <p:cBhvr>
                                        <p:cTn id="15" dur="500" fill="hold"/>
                                        <p:tgtEl>
                                          <p:spTgt spid="38"/>
                                        </p:tgtEl>
                                        <p:attrNameLst>
                                          <p:attrName>ppt_h</p:attrName>
                                        </p:attrNameLst>
                                      </p:cBhvr>
                                      <p:tavLst>
                                        <p:tav tm="0">
                                          <p:val>
                                            <p:fltVal val="0"/>
                                          </p:val>
                                        </p:tav>
                                        <p:tav tm="100000">
                                          <p:val>
                                            <p:strVal val="#ppt_h"/>
                                          </p:val>
                                        </p:tav>
                                      </p:tavLst>
                                    </p:anim>
                                    <p:animEffect transition="in" filter="fade">
                                      <p:cBhvr>
                                        <p:cTn id="16" dur="500"/>
                                        <p:tgtEl>
                                          <p:spTgt spid="38"/>
                                        </p:tgtEl>
                                      </p:cBhvr>
                                    </p:animEffect>
                                  </p:childTnLst>
                                </p:cTn>
                              </p:par>
                            </p:childTnLst>
                          </p:cTn>
                        </p:par>
                      </p:childTnLst>
                    </p:cTn>
                  </p:par>
                  <p:par>
                    <p:cTn id="17" fill="hold">
                      <p:stCondLst>
                        <p:cond delay="indefinite"/>
                      </p:stCondLst>
                      <p:childTnLst>
                        <p:par>
                          <p:cTn id="18" fill="hold">
                            <p:stCondLst>
                              <p:cond delay="0"/>
                            </p:stCondLst>
                            <p:childTnLst>
                              <p:par>
                                <p:cTn id="19" presetID="53" presetClass="entr" presetSubtype="16" fill="hold" nodeType="clickEffect">
                                  <p:stCondLst>
                                    <p:cond delay="0"/>
                                  </p:stCondLst>
                                  <p:childTnLst>
                                    <p:set>
                                      <p:cBhvr>
                                        <p:cTn id="20" dur="1" fill="hold">
                                          <p:stCondLst>
                                            <p:cond delay="0"/>
                                          </p:stCondLst>
                                        </p:cTn>
                                        <p:tgtEl>
                                          <p:spTgt spid="41"/>
                                        </p:tgtEl>
                                        <p:attrNameLst>
                                          <p:attrName>style.visibility</p:attrName>
                                        </p:attrNameLst>
                                      </p:cBhvr>
                                      <p:to>
                                        <p:strVal val="visible"/>
                                      </p:to>
                                    </p:set>
                                    <p:anim calcmode="lin" valueType="num">
                                      <p:cBhvr>
                                        <p:cTn id="21" dur="500" fill="hold"/>
                                        <p:tgtEl>
                                          <p:spTgt spid="41"/>
                                        </p:tgtEl>
                                        <p:attrNameLst>
                                          <p:attrName>ppt_w</p:attrName>
                                        </p:attrNameLst>
                                      </p:cBhvr>
                                      <p:tavLst>
                                        <p:tav tm="0">
                                          <p:val>
                                            <p:fltVal val="0"/>
                                          </p:val>
                                        </p:tav>
                                        <p:tav tm="100000">
                                          <p:val>
                                            <p:strVal val="#ppt_w"/>
                                          </p:val>
                                        </p:tav>
                                      </p:tavLst>
                                    </p:anim>
                                    <p:anim calcmode="lin" valueType="num">
                                      <p:cBhvr>
                                        <p:cTn id="22" dur="500" fill="hold"/>
                                        <p:tgtEl>
                                          <p:spTgt spid="41"/>
                                        </p:tgtEl>
                                        <p:attrNameLst>
                                          <p:attrName>ppt_h</p:attrName>
                                        </p:attrNameLst>
                                      </p:cBhvr>
                                      <p:tavLst>
                                        <p:tav tm="0">
                                          <p:val>
                                            <p:fltVal val="0"/>
                                          </p:val>
                                        </p:tav>
                                        <p:tav tm="100000">
                                          <p:val>
                                            <p:strVal val="#ppt_h"/>
                                          </p:val>
                                        </p:tav>
                                      </p:tavLst>
                                    </p:anim>
                                    <p:animEffect transition="in" filter="fade">
                                      <p:cBhvr>
                                        <p:cTn id="23" dur="500"/>
                                        <p:tgtEl>
                                          <p:spTgt spid="41"/>
                                        </p:tgtEl>
                                      </p:cBhvr>
                                    </p:animEffect>
                                  </p:childTnLst>
                                </p:cTn>
                              </p:par>
                              <p:par>
                                <p:cTn id="24" presetID="53" presetClass="entr" presetSubtype="16" fill="hold" nodeType="withEffect">
                                  <p:stCondLst>
                                    <p:cond delay="0"/>
                                  </p:stCondLst>
                                  <p:childTnLst>
                                    <p:set>
                                      <p:cBhvr>
                                        <p:cTn id="25" dur="1" fill="hold">
                                          <p:stCondLst>
                                            <p:cond delay="0"/>
                                          </p:stCondLst>
                                        </p:cTn>
                                        <p:tgtEl>
                                          <p:spTgt spid="42"/>
                                        </p:tgtEl>
                                        <p:attrNameLst>
                                          <p:attrName>style.visibility</p:attrName>
                                        </p:attrNameLst>
                                      </p:cBhvr>
                                      <p:to>
                                        <p:strVal val="visible"/>
                                      </p:to>
                                    </p:set>
                                    <p:anim calcmode="lin" valueType="num">
                                      <p:cBhvr>
                                        <p:cTn id="26" dur="500" fill="hold"/>
                                        <p:tgtEl>
                                          <p:spTgt spid="42"/>
                                        </p:tgtEl>
                                        <p:attrNameLst>
                                          <p:attrName>ppt_w</p:attrName>
                                        </p:attrNameLst>
                                      </p:cBhvr>
                                      <p:tavLst>
                                        <p:tav tm="0">
                                          <p:val>
                                            <p:fltVal val="0"/>
                                          </p:val>
                                        </p:tav>
                                        <p:tav tm="100000">
                                          <p:val>
                                            <p:strVal val="#ppt_w"/>
                                          </p:val>
                                        </p:tav>
                                      </p:tavLst>
                                    </p:anim>
                                    <p:anim calcmode="lin" valueType="num">
                                      <p:cBhvr>
                                        <p:cTn id="27" dur="500" fill="hold"/>
                                        <p:tgtEl>
                                          <p:spTgt spid="42"/>
                                        </p:tgtEl>
                                        <p:attrNameLst>
                                          <p:attrName>ppt_h</p:attrName>
                                        </p:attrNameLst>
                                      </p:cBhvr>
                                      <p:tavLst>
                                        <p:tav tm="0">
                                          <p:val>
                                            <p:fltVal val="0"/>
                                          </p:val>
                                        </p:tav>
                                        <p:tav tm="100000">
                                          <p:val>
                                            <p:strVal val="#ppt_h"/>
                                          </p:val>
                                        </p:tav>
                                      </p:tavLst>
                                    </p:anim>
                                    <p:animEffect transition="in" filter="fade">
                                      <p:cBhvr>
                                        <p:cTn id="28" dur="500"/>
                                        <p:tgtEl>
                                          <p:spTgt spid="42"/>
                                        </p:tgtEl>
                                      </p:cBhvr>
                                    </p:animEffect>
                                  </p:childTnLst>
                                </p:cTn>
                              </p:par>
                              <p:par>
                                <p:cTn id="29" presetID="53" presetClass="entr" presetSubtype="16" fill="hold" grpId="0" nodeType="withEffect">
                                  <p:stCondLst>
                                    <p:cond delay="0"/>
                                  </p:stCondLst>
                                  <p:childTnLst>
                                    <p:set>
                                      <p:cBhvr>
                                        <p:cTn id="30" dur="1" fill="hold">
                                          <p:stCondLst>
                                            <p:cond delay="0"/>
                                          </p:stCondLst>
                                        </p:cTn>
                                        <p:tgtEl>
                                          <p:spTgt spid="43"/>
                                        </p:tgtEl>
                                        <p:attrNameLst>
                                          <p:attrName>style.visibility</p:attrName>
                                        </p:attrNameLst>
                                      </p:cBhvr>
                                      <p:to>
                                        <p:strVal val="visible"/>
                                      </p:to>
                                    </p:set>
                                    <p:anim calcmode="lin" valueType="num">
                                      <p:cBhvr>
                                        <p:cTn id="31" dur="500" fill="hold"/>
                                        <p:tgtEl>
                                          <p:spTgt spid="43"/>
                                        </p:tgtEl>
                                        <p:attrNameLst>
                                          <p:attrName>ppt_w</p:attrName>
                                        </p:attrNameLst>
                                      </p:cBhvr>
                                      <p:tavLst>
                                        <p:tav tm="0">
                                          <p:val>
                                            <p:fltVal val="0"/>
                                          </p:val>
                                        </p:tav>
                                        <p:tav tm="100000">
                                          <p:val>
                                            <p:strVal val="#ppt_w"/>
                                          </p:val>
                                        </p:tav>
                                      </p:tavLst>
                                    </p:anim>
                                    <p:anim calcmode="lin" valueType="num">
                                      <p:cBhvr>
                                        <p:cTn id="32" dur="500" fill="hold"/>
                                        <p:tgtEl>
                                          <p:spTgt spid="43"/>
                                        </p:tgtEl>
                                        <p:attrNameLst>
                                          <p:attrName>ppt_h</p:attrName>
                                        </p:attrNameLst>
                                      </p:cBhvr>
                                      <p:tavLst>
                                        <p:tav tm="0">
                                          <p:val>
                                            <p:fltVal val="0"/>
                                          </p:val>
                                        </p:tav>
                                        <p:tav tm="100000">
                                          <p:val>
                                            <p:strVal val="#ppt_h"/>
                                          </p:val>
                                        </p:tav>
                                      </p:tavLst>
                                    </p:anim>
                                    <p:animEffect transition="in" filter="fade">
                                      <p:cBhvr>
                                        <p:cTn id="33" dur="500"/>
                                        <p:tgtEl>
                                          <p:spTgt spid="43"/>
                                        </p:tgtEl>
                                      </p:cBhvr>
                                    </p:animEffect>
                                  </p:childTnLst>
                                </p:cTn>
                              </p:par>
                            </p:childTnLst>
                          </p:cTn>
                        </p:par>
                      </p:childTnLst>
                    </p:cTn>
                  </p:par>
                  <p:par>
                    <p:cTn id="34" fill="hold">
                      <p:stCondLst>
                        <p:cond delay="indefinite"/>
                      </p:stCondLst>
                      <p:childTnLst>
                        <p:par>
                          <p:cTn id="35" fill="hold">
                            <p:stCondLst>
                              <p:cond delay="0"/>
                            </p:stCondLst>
                            <p:childTnLst>
                              <p:par>
                                <p:cTn id="36" presetID="53" presetClass="entr" presetSubtype="16" fill="hold" nodeType="clickEffect">
                                  <p:stCondLst>
                                    <p:cond delay="0"/>
                                  </p:stCondLst>
                                  <p:childTnLst>
                                    <p:set>
                                      <p:cBhvr>
                                        <p:cTn id="37" dur="1" fill="hold">
                                          <p:stCondLst>
                                            <p:cond delay="0"/>
                                          </p:stCondLst>
                                        </p:cTn>
                                        <p:tgtEl>
                                          <p:spTgt spid="44"/>
                                        </p:tgtEl>
                                        <p:attrNameLst>
                                          <p:attrName>style.visibility</p:attrName>
                                        </p:attrNameLst>
                                      </p:cBhvr>
                                      <p:to>
                                        <p:strVal val="visible"/>
                                      </p:to>
                                    </p:set>
                                    <p:anim calcmode="lin" valueType="num">
                                      <p:cBhvr>
                                        <p:cTn id="38" dur="500" fill="hold"/>
                                        <p:tgtEl>
                                          <p:spTgt spid="44"/>
                                        </p:tgtEl>
                                        <p:attrNameLst>
                                          <p:attrName>ppt_w</p:attrName>
                                        </p:attrNameLst>
                                      </p:cBhvr>
                                      <p:tavLst>
                                        <p:tav tm="0">
                                          <p:val>
                                            <p:fltVal val="0"/>
                                          </p:val>
                                        </p:tav>
                                        <p:tav tm="100000">
                                          <p:val>
                                            <p:strVal val="#ppt_w"/>
                                          </p:val>
                                        </p:tav>
                                      </p:tavLst>
                                    </p:anim>
                                    <p:anim calcmode="lin" valueType="num">
                                      <p:cBhvr>
                                        <p:cTn id="39" dur="500" fill="hold"/>
                                        <p:tgtEl>
                                          <p:spTgt spid="44"/>
                                        </p:tgtEl>
                                        <p:attrNameLst>
                                          <p:attrName>ppt_h</p:attrName>
                                        </p:attrNameLst>
                                      </p:cBhvr>
                                      <p:tavLst>
                                        <p:tav tm="0">
                                          <p:val>
                                            <p:fltVal val="0"/>
                                          </p:val>
                                        </p:tav>
                                        <p:tav tm="100000">
                                          <p:val>
                                            <p:strVal val="#ppt_h"/>
                                          </p:val>
                                        </p:tav>
                                      </p:tavLst>
                                    </p:anim>
                                    <p:animEffect transition="in" filter="fade">
                                      <p:cBhvr>
                                        <p:cTn id="40" dur="500"/>
                                        <p:tgtEl>
                                          <p:spTgt spid="44"/>
                                        </p:tgtEl>
                                      </p:cBhvr>
                                    </p:animEffect>
                                  </p:childTnLst>
                                </p:cTn>
                              </p:par>
                            </p:childTnLst>
                          </p:cTn>
                        </p:par>
                      </p:childTnLst>
                    </p:cTn>
                  </p:par>
                  <p:par>
                    <p:cTn id="41" fill="hold">
                      <p:stCondLst>
                        <p:cond delay="indefinite"/>
                      </p:stCondLst>
                      <p:childTnLst>
                        <p:par>
                          <p:cTn id="42" fill="hold">
                            <p:stCondLst>
                              <p:cond delay="0"/>
                            </p:stCondLst>
                            <p:childTnLst>
                              <p:par>
                                <p:cTn id="43" presetID="53" presetClass="entr" presetSubtype="16" fill="hold" nodeType="clickEffect">
                                  <p:stCondLst>
                                    <p:cond delay="0"/>
                                  </p:stCondLst>
                                  <p:childTnLst>
                                    <p:set>
                                      <p:cBhvr>
                                        <p:cTn id="44" dur="1" fill="hold">
                                          <p:stCondLst>
                                            <p:cond delay="0"/>
                                          </p:stCondLst>
                                        </p:cTn>
                                        <p:tgtEl>
                                          <p:spTgt spid="47"/>
                                        </p:tgtEl>
                                        <p:attrNameLst>
                                          <p:attrName>style.visibility</p:attrName>
                                        </p:attrNameLst>
                                      </p:cBhvr>
                                      <p:to>
                                        <p:strVal val="visible"/>
                                      </p:to>
                                    </p:set>
                                    <p:anim calcmode="lin" valueType="num">
                                      <p:cBhvr>
                                        <p:cTn id="45" dur="500" fill="hold"/>
                                        <p:tgtEl>
                                          <p:spTgt spid="47"/>
                                        </p:tgtEl>
                                        <p:attrNameLst>
                                          <p:attrName>ppt_w</p:attrName>
                                        </p:attrNameLst>
                                      </p:cBhvr>
                                      <p:tavLst>
                                        <p:tav tm="0">
                                          <p:val>
                                            <p:fltVal val="0"/>
                                          </p:val>
                                        </p:tav>
                                        <p:tav tm="100000">
                                          <p:val>
                                            <p:strVal val="#ppt_w"/>
                                          </p:val>
                                        </p:tav>
                                      </p:tavLst>
                                    </p:anim>
                                    <p:anim calcmode="lin" valueType="num">
                                      <p:cBhvr>
                                        <p:cTn id="46" dur="500" fill="hold"/>
                                        <p:tgtEl>
                                          <p:spTgt spid="47"/>
                                        </p:tgtEl>
                                        <p:attrNameLst>
                                          <p:attrName>ppt_h</p:attrName>
                                        </p:attrNameLst>
                                      </p:cBhvr>
                                      <p:tavLst>
                                        <p:tav tm="0">
                                          <p:val>
                                            <p:fltVal val="0"/>
                                          </p:val>
                                        </p:tav>
                                        <p:tav tm="100000">
                                          <p:val>
                                            <p:strVal val="#ppt_h"/>
                                          </p:val>
                                        </p:tav>
                                      </p:tavLst>
                                    </p:anim>
                                    <p:animEffect transition="in" filter="fade">
                                      <p:cBhvr>
                                        <p:cTn id="47" dur="500"/>
                                        <p:tgtEl>
                                          <p:spTgt spid="47"/>
                                        </p:tgtEl>
                                      </p:cBhvr>
                                    </p:animEffect>
                                  </p:childTnLst>
                                </p:cTn>
                              </p:par>
                            </p:childTnLst>
                          </p:cTn>
                        </p:par>
                      </p:childTnLst>
                    </p:cTn>
                  </p:par>
                  <p:par>
                    <p:cTn id="48" fill="hold">
                      <p:stCondLst>
                        <p:cond delay="indefinite"/>
                      </p:stCondLst>
                      <p:childTnLst>
                        <p:par>
                          <p:cTn id="49" fill="hold">
                            <p:stCondLst>
                              <p:cond delay="0"/>
                            </p:stCondLst>
                            <p:childTnLst>
                              <p:par>
                                <p:cTn id="50" presetID="53" presetClass="entr" presetSubtype="16" fill="hold" nodeType="clickEffect">
                                  <p:stCondLst>
                                    <p:cond delay="0"/>
                                  </p:stCondLst>
                                  <p:childTnLst>
                                    <p:set>
                                      <p:cBhvr>
                                        <p:cTn id="51" dur="1" fill="hold">
                                          <p:stCondLst>
                                            <p:cond delay="0"/>
                                          </p:stCondLst>
                                        </p:cTn>
                                        <p:tgtEl>
                                          <p:spTgt spid="50"/>
                                        </p:tgtEl>
                                        <p:attrNameLst>
                                          <p:attrName>style.visibility</p:attrName>
                                        </p:attrNameLst>
                                      </p:cBhvr>
                                      <p:to>
                                        <p:strVal val="visible"/>
                                      </p:to>
                                    </p:set>
                                    <p:anim calcmode="lin" valueType="num">
                                      <p:cBhvr>
                                        <p:cTn id="52" dur="500" fill="hold"/>
                                        <p:tgtEl>
                                          <p:spTgt spid="50"/>
                                        </p:tgtEl>
                                        <p:attrNameLst>
                                          <p:attrName>ppt_w</p:attrName>
                                        </p:attrNameLst>
                                      </p:cBhvr>
                                      <p:tavLst>
                                        <p:tav tm="0">
                                          <p:val>
                                            <p:fltVal val="0"/>
                                          </p:val>
                                        </p:tav>
                                        <p:tav tm="100000">
                                          <p:val>
                                            <p:strVal val="#ppt_w"/>
                                          </p:val>
                                        </p:tav>
                                      </p:tavLst>
                                    </p:anim>
                                    <p:anim calcmode="lin" valueType="num">
                                      <p:cBhvr>
                                        <p:cTn id="53" dur="500" fill="hold"/>
                                        <p:tgtEl>
                                          <p:spTgt spid="50"/>
                                        </p:tgtEl>
                                        <p:attrNameLst>
                                          <p:attrName>ppt_h</p:attrName>
                                        </p:attrNameLst>
                                      </p:cBhvr>
                                      <p:tavLst>
                                        <p:tav tm="0">
                                          <p:val>
                                            <p:fltVal val="0"/>
                                          </p:val>
                                        </p:tav>
                                        <p:tav tm="100000">
                                          <p:val>
                                            <p:strVal val="#ppt_h"/>
                                          </p:val>
                                        </p:tav>
                                      </p:tavLst>
                                    </p:anim>
                                    <p:animEffect transition="in" filter="fade">
                                      <p:cBhvr>
                                        <p:cTn id="54" dur="500"/>
                                        <p:tgtEl>
                                          <p:spTgt spid="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8626" name="Text Box 3"/>
          <p:cNvSpPr txBox="1">
            <a:spLocks noChangeArrowheads="1"/>
          </p:cNvSpPr>
          <p:nvPr/>
        </p:nvSpPr>
        <p:spPr bwMode="auto">
          <a:xfrm>
            <a:off x="1905000" y="381000"/>
            <a:ext cx="49530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60000"/>
              </a:spcBef>
              <a:buClr>
                <a:schemeClr val="accent1"/>
              </a:buClr>
              <a:buFont typeface="Wingdings" panose="05000000000000000000" pitchFamily="2" charset="2"/>
              <a:buChar char="§"/>
              <a:defRPr sz="2000" b="1">
                <a:solidFill>
                  <a:schemeClr val="tx1"/>
                </a:solidFill>
                <a:latin typeface="Arial" panose="020B0604020202020204" pitchFamily="34" charset="0"/>
                <a:ea typeface="ＭＳ Ｐゴシック" panose="020B0600070205080204" pitchFamily="34" charset="-128"/>
              </a:defRPr>
            </a:lvl1pPr>
            <a:lvl2pPr marL="742950" indent="-285750" eaLnBrk="0" hangingPunct="0">
              <a:spcBef>
                <a:spcPct val="30000"/>
              </a:spcBef>
              <a:buClr>
                <a:schemeClr val="accent1"/>
              </a:buClr>
              <a:buFont typeface="Wingdings" panose="05000000000000000000" pitchFamily="2" charset="2"/>
              <a:buChar char="§"/>
              <a:defRPr>
                <a:solidFill>
                  <a:schemeClr val="tx1"/>
                </a:solidFill>
                <a:latin typeface="Arial" panose="020B0604020202020204" pitchFamily="34" charset="0"/>
                <a:ea typeface="ＭＳ Ｐゴシック" panose="020B0600070205080204" pitchFamily="34" charset="-128"/>
              </a:defRPr>
            </a:lvl2pPr>
            <a:lvl3pPr marL="1143000" indent="-228600" eaLnBrk="0" hangingPunct="0">
              <a:spcBef>
                <a:spcPct val="30000"/>
              </a:spcBef>
              <a:buClr>
                <a:schemeClr val="accent1"/>
              </a:buClr>
              <a:buFont typeface="Wingdings" panose="05000000000000000000" pitchFamily="2" charset="2"/>
              <a:buChar char="§"/>
              <a:defRPr sz="1600">
                <a:solidFill>
                  <a:schemeClr val="tx1"/>
                </a:solidFill>
                <a:latin typeface="Arial" panose="020B0604020202020204" pitchFamily="34" charset="0"/>
                <a:ea typeface="ＭＳ Ｐゴシック" panose="020B0600070205080204" pitchFamily="34" charset="-128"/>
              </a:defRPr>
            </a:lvl3pPr>
            <a:lvl4pPr marL="1600200" indent="-228600" eaLnBrk="0" hangingPunct="0">
              <a:spcBef>
                <a:spcPct val="30000"/>
              </a:spcBef>
              <a:buClr>
                <a:schemeClr val="accent1"/>
              </a:buClr>
              <a:buFont typeface="Wingdings" panose="05000000000000000000" pitchFamily="2" charset="2"/>
              <a:buChar char="§"/>
              <a:defRPr sz="1600">
                <a:solidFill>
                  <a:schemeClr val="tx1"/>
                </a:solidFill>
                <a:latin typeface="Arial" panose="020B0604020202020204" pitchFamily="34" charset="0"/>
                <a:ea typeface="ＭＳ Ｐゴシック" panose="020B0600070205080204" pitchFamily="34" charset="-128"/>
              </a:defRPr>
            </a:lvl4pPr>
            <a:lvl5pPr marL="2057400" indent="-228600" eaLnBrk="0" hangingPunct="0">
              <a:spcBef>
                <a:spcPct val="40000"/>
              </a:spcBef>
              <a:buClr>
                <a:schemeClr val="accent1"/>
              </a:buClr>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4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4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4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4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9pPr>
          </a:lstStyle>
          <a:p>
            <a:pPr algn="ctr" eaLnBrk="1" fontAlgn="base" hangingPunct="1">
              <a:spcBef>
                <a:spcPct val="50000"/>
              </a:spcBef>
              <a:spcAft>
                <a:spcPct val="0"/>
              </a:spcAft>
              <a:buClrTx/>
              <a:buFontTx/>
              <a:buNone/>
            </a:pPr>
            <a:r>
              <a:rPr lang="en-GB" altLang="it-IT" sz="1800" b="0">
                <a:solidFill>
                  <a:srgbClr val="000000"/>
                </a:solidFill>
                <a:cs typeface="Arial" panose="020B0604020202020204" pitchFamily="34" charset="0"/>
              </a:rPr>
              <a:t>7 Novembre 2005</a:t>
            </a:r>
          </a:p>
        </p:txBody>
      </p:sp>
      <p:pic>
        <p:nvPicPr>
          <p:cNvPr id="538627" name="Immagine 22" descr="IMG_0132.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34925"/>
            <a:ext cx="9144000" cy="6892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Rectangle 7"/>
          <p:cNvSpPr txBox="1">
            <a:spLocks noChangeArrowheads="1"/>
          </p:cNvSpPr>
          <p:nvPr/>
        </p:nvSpPr>
        <p:spPr>
          <a:xfrm>
            <a:off x="55563" y="365125"/>
            <a:ext cx="8985250" cy="2520950"/>
          </a:xfrm>
          <a:prstGeom prst="rect">
            <a:avLst/>
          </a:prstGeom>
        </p:spPr>
        <p:txBody>
          <a:bodyPr/>
          <a:lstStyle>
            <a:lvl1pPr algn="l" rtl="0" eaLnBrk="0" fontAlgn="base" hangingPunct="0">
              <a:lnSpc>
                <a:spcPct val="95000"/>
              </a:lnSpc>
              <a:spcBef>
                <a:spcPct val="0"/>
              </a:spcBef>
              <a:spcAft>
                <a:spcPct val="0"/>
              </a:spcAft>
              <a:defRPr sz="2200" b="1">
                <a:solidFill>
                  <a:schemeClr val="tx1"/>
                </a:solidFill>
                <a:latin typeface="+mj-lt"/>
                <a:ea typeface="+mj-ea"/>
                <a:cs typeface="ＭＳ Ｐゴシック" charset="0"/>
              </a:defRPr>
            </a:lvl1pPr>
            <a:lvl2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2pPr>
            <a:lvl3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3pPr>
            <a:lvl4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4pPr>
            <a:lvl5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5pPr>
            <a:lvl6pPr marL="4572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6pPr>
            <a:lvl7pPr marL="9144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7pPr>
            <a:lvl8pPr marL="13716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8pPr>
            <a:lvl9pPr marL="18288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9pPr>
          </a:lstStyle>
          <a:p>
            <a:pPr algn="ctr">
              <a:defRPr/>
            </a:pPr>
            <a:r>
              <a:rPr lang="it-IT" altLang="it-IT" sz="2400" kern="0" dirty="0" err="1" smtClean="0">
                <a:solidFill>
                  <a:srgbClr val="000000"/>
                </a:solidFill>
                <a:latin typeface="Trebuchet MS" pitchFamily="34" charset="0"/>
              </a:rPr>
              <a:t>Not</a:t>
            </a:r>
            <a:r>
              <a:rPr lang="it-IT" altLang="it-IT" sz="2400" kern="0" dirty="0" smtClean="0">
                <a:solidFill>
                  <a:srgbClr val="000000"/>
                </a:solidFill>
                <a:latin typeface="Trebuchet MS" pitchFamily="34" charset="0"/>
              </a:rPr>
              <a:t>-for-profit private Foundation</a:t>
            </a:r>
            <a:br>
              <a:rPr lang="it-IT" altLang="it-IT" sz="2400" kern="0" dirty="0" smtClean="0">
                <a:solidFill>
                  <a:srgbClr val="000000"/>
                </a:solidFill>
                <a:latin typeface="Trebuchet MS" pitchFamily="34" charset="0"/>
              </a:rPr>
            </a:br>
            <a:r>
              <a:rPr lang="it-IT" altLang="it-IT" sz="2400" kern="0" dirty="0" smtClean="0">
                <a:solidFill>
                  <a:srgbClr val="000000"/>
                </a:solidFill>
                <a:latin typeface="Trebuchet MS" pitchFamily="34" charset="0"/>
              </a:rPr>
              <a:t/>
            </a:r>
            <a:br>
              <a:rPr lang="it-IT" altLang="it-IT" sz="2400" kern="0" dirty="0" smtClean="0">
                <a:solidFill>
                  <a:srgbClr val="000000"/>
                </a:solidFill>
                <a:latin typeface="Trebuchet MS" pitchFamily="34" charset="0"/>
              </a:rPr>
            </a:br>
            <a:r>
              <a:rPr lang="it-IT" altLang="it-IT" sz="2400" kern="0" dirty="0" err="1" smtClean="0">
                <a:solidFill>
                  <a:srgbClr val="000000"/>
                </a:solidFill>
                <a:latin typeface="Trebuchet MS" pitchFamily="34" charset="0"/>
              </a:rPr>
              <a:t>Created</a:t>
            </a:r>
            <a:r>
              <a:rPr lang="it-IT" altLang="it-IT" sz="2400" kern="0" dirty="0" smtClean="0">
                <a:solidFill>
                  <a:srgbClr val="000000"/>
                </a:solidFill>
                <a:latin typeface="Trebuchet MS" pitchFamily="34" charset="0"/>
              </a:rPr>
              <a:t> by the </a:t>
            </a:r>
            <a:r>
              <a:rPr lang="it-IT" altLang="it-IT" sz="2400" kern="0" dirty="0" err="1" smtClean="0">
                <a:solidFill>
                  <a:srgbClr val="000000"/>
                </a:solidFill>
                <a:latin typeface="Trebuchet MS" pitchFamily="34" charset="0"/>
              </a:rPr>
              <a:t>Italian</a:t>
            </a:r>
            <a:r>
              <a:rPr lang="it-IT" altLang="it-IT" sz="2400" kern="0" dirty="0" smtClean="0">
                <a:solidFill>
                  <a:srgbClr val="000000"/>
                </a:solidFill>
                <a:latin typeface="Trebuchet MS" pitchFamily="34" charset="0"/>
              </a:rPr>
              <a:t> </a:t>
            </a:r>
            <a:r>
              <a:rPr lang="it-IT" altLang="it-IT" sz="2400" kern="0" dirty="0" err="1" smtClean="0">
                <a:solidFill>
                  <a:srgbClr val="000000"/>
                </a:solidFill>
                <a:latin typeface="Trebuchet MS" pitchFamily="34" charset="0"/>
              </a:rPr>
              <a:t>Ministry</a:t>
            </a:r>
            <a:r>
              <a:rPr lang="it-IT" altLang="it-IT" sz="2400" kern="0" dirty="0" smtClean="0">
                <a:solidFill>
                  <a:srgbClr val="000000"/>
                </a:solidFill>
                <a:latin typeface="Trebuchet MS" pitchFamily="34" charset="0"/>
              </a:rPr>
              <a:t> of </a:t>
            </a:r>
            <a:r>
              <a:rPr lang="it-IT" altLang="it-IT" sz="2400" kern="0" dirty="0" err="1" smtClean="0">
                <a:solidFill>
                  <a:srgbClr val="000000"/>
                </a:solidFill>
                <a:latin typeface="Trebuchet MS" pitchFamily="34" charset="0"/>
              </a:rPr>
              <a:t>Health</a:t>
            </a:r>
            <a:r>
              <a:rPr lang="it-IT" altLang="it-IT" sz="2400" kern="0" dirty="0" smtClean="0">
                <a:solidFill>
                  <a:srgbClr val="000000"/>
                </a:solidFill>
                <a:latin typeface="Trebuchet MS" pitchFamily="34" charset="0"/>
              </a:rPr>
              <a:t> in 2001</a:t>
            </a:r>
            <a:br>
              <a:rPr lang="it-IT" altLang="it-IT" sz="2400" kern="0" dirty="0" smtClean="0">
                <a:solidFill>
                  <a:srgbClr val="000000"/>
                </a:solidFill>
                <a:latin typeface="Trebuchet MS" pitchFamily="34" charset="0"/>
              </a:rPr>
            </a:br>
            <a:r>
              <a:rPr lang="it-IT" altLang="it-IT" sz="2400" kern="0" dirty="0" smtClean="0">
                <a:solidFill>
                  <a:srgbClr val="000000"/>
                </a:solidFill>
                <a:latin typeface="Trebuchet MS" pitchFamily="34" charset="0"/>
              </a:rPr>
              <a:t/>
            </a:r>
            <a:br>
              <a:rPr lang="it-IT" altLang="it-IT" sz="2400" kern="0" dirty="0" smtClean="0">
                <a:solidFill>
                  <a:srgbClr val="000000"/>
                </a:solidFill>
                <a:latin typeface="Trebuchet MS" pitchFamily="34" charset="0"/>
              </a:rPr>
            </a:br>
            <a:r>
              <a:rPr lang="it-IT" altLang="it-IT" sz="2400" kern="0" dirty="0" smtClean="0">
                <a:solidFill>
                  <a:srgbClr val="000000"/>
                </a:solidFill>
                <a:latin typeface="Trebuchet MS" pitchFamily="34" charset="0"/>
              </a:rPr>
              <a:t>with the </a:t>
            </a:r>
            <a:r>
              <a:rPr lang="it-IT" altLang="it-IT" sz="2400" kern="0" dirty="0" err="1" smtClean="0">
                <a:solidFill>
                  <a:srgbClr val="000000"/>
                </a:solidFill>
                <a:latin typeface="Trebuchet MS" pitchFamily="34" charset="0"/>
              </a:rPr>
              <a:t>purpose</a:t>
            </a:r>
            <a:r>
              <a:rPr lang="it-IT" altLang="it-IT" sz="2400" kern="0" dirty="0" smtClean="0">
                <a:solidFill>
                  <a:srgbClr val="000000"/>
                </a:solidFill>
                <a:latin typeface="Trebuchet MS" pitchFamily="34" charset="0"/>
              </a:rPr>
              <a:t> to </a:t>
            </a:r>
            <a:r>
              <a:rPr lang="it-IT" altLang="it-IT" sz="2400" kern="0" dirty="0" err="1" smtClean="0">
                <a:solidFill>
                  <a:srgbClr val="000000"/>
                </a:solidFill>
                <a:latin typeface="Trebuchet MS" pitchFamily="34" charset="0"/>
              </a:rPr>
              <a:t>build</a:t>
            </a:r>
            <a:r>
              <a:rPr lang="it-IT" altLang="it-IT" sz="2400" kern="0" dirty="0" smtClean="0">
                <a:solidFill>
                  <a:srgbClr val="000000"/>
                </a:solidFill>
                <a:latin typeface="Trebuchet MS" pitchFamily="34" charset="0"/>
              </a:rPr>
              <a:t> and </a:t>
            </a:r>
            <a:r>
              <a:rPr lang="it-IT" altLang="it-IT" sz="2400" kern="0" dirty="0" err="1" smtClean="0">
                <a:solidFill>
                  <a:srgbClr val="000000"/>
                </a:solidFill>
                <a:latin typeface="Trebuchet MS" pitchFamily="34" charset="0"/>
              </a:rPr>
              <a:t>run</a:t>
            </a:r>
            <a:r>
              <a:rPr lang="it-IT" altLang="it-IT" sz="2400" kern="0" dirty="0" smtClean="0">
                <a:solidFill>
                  <a:srgbClr val="000000"/>
                </a:solidFill>
                <a:latin typeface="Trebuchet MS" pitchFamily="34" charset="0"/>
              </a:rPr>
              <a:t> a </a:t>
            </a:r>
            <a:r>
              <a:rPr lang="it-IT" altLang="it-IT" sz="2400" kern="0" dirty="0" err="1" smtClean="0">
                <a:solidFill>
                  <a:srgbClr val="000000"/>
                </a:solidFill>
                <a:latin typeface="Trebuchet MS" pitchFamily="34" charset="0"/>
              </a:rPr>
              <a:t>hadrontherapy</a:t>
            </a:r>
            <a:r>
              <a:rPr lang="it-IT" altLang="it-IT" sz="2400" kern="0" dirty="0" smtClean="0">
                <a:solidFill>
                  <a:srgbClr val="000000"/>
                </a:solidFill>
                <a:latin typeface="Trebuchet MS" pitchFamily="34" charset="0"/>
              </a:rPr>
              <a:t> Centre</a:t>
            </a:r>
            <a:endParaRPr lang="en-GB" altLang="it-IT" sz="2400" kern="0" dirty="0" smtClean="0">
              <a:solidFill>
                <a:srgbClr val="000000"/>
              </a:solidFill>
            </a:endParaRPr>
          </a:p>
        </p:txBody>
      </p:sp>
      <p:pic>
        <p:nvPicPr>
          <p:cNvPr id="2" name="Immagine 1"/>
          <p:cNvPicPr>
            <a:picLocks noChangeAspect="1"/>
          </p:cNvPicPr>
          <p:nvPr/>
        </p:nvPicPr>
        <p:blipFill>
          <a:blip r:embed="rId4"/>
          <a:stretch>
            <a:fillRect/>
          </a:stretch>
        </p:blipFill>
        <p:spPr>
          <a:xfrm>
            <a:off x="6813941" y="4137090"/>
            <a:ext cx="2175766" cy="2577928"/>
          </a:xfrm>
          <a:prstGeom prst="rect">
            <a:avLst/>
          </a:prstGeom>
        </p:spPr>
      </p:pic>
    </p:spTree>
    <p:extLst>
      <p:ext uri="{BB962C8B-B14F-4D97-AF65-F5344CB8AC3E}">
        <p14:creationId xmlns:p14="http://schemas.microsoft.com/office/powerpoint/2010/main" val="4106786187"/>
      </p:ext>
    </p:extLst>
  </p:cSld>
  <p:clrMapOvr>
    <a:masterClrMapping/>
  </p:clrMapOvr>
  <p:transition advClick="0"/>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olo 1"/>
          <p:cNvSpPr>
            <a:spLocks noGrp="1"/>
          </p:cNvSpPr>
          <p:nvPr>
            <p:ph type="title" idx="4294967295"/>
          </p:nvPr>
        </p:nvSpPr>
        <p:spPr>
          <a:xfrm>
            <a:off x="314325" y="501650"/>
            <a:ext cx="6873875" cy="600075"/>
          </a:xfrm>
        </p:spPr>
        <p:txBody>
          <a:bodyPr/>
          <a:lstStyle/>
          <a:p>
            <a:pPr>
              <a:defRPr/>
            </a:pPr>
            <a:r>
              <a:rPr lang="it-IT" sz="3200" dirty="0" err="1" smtClean="0">
                <a:solidFill>
                  <a:srgbClr val="FF0000"/>
                </a:solidFill>
                <a:latin typeface="Trebuchet MS" pitchFamily="34" charset="0"/>
              </a:rPr>
              <a:t>From</a:t>
            </a:r>
            <a:r>
              <a:rPr lang="it-IT" sz="3200" dirty="0" smtClean="0">
                <a:solidFill>
                  <a:srgbClr val="FF0000"/>
                </a:solidFill>
                <a:latin typeface="Trebuchet MS" pitchFamily="34" charset="0"/>
              </a:rPr>
              <a:t> 1996 </a:t>
            </a:r>
            <a:r>
              <a:rPr lang="it-IT" sz="3200" dirty="0" err="1" smtClean="0">
                <a:solidFill>
                  <a:srgbClr val="FF0000"/>
                </a:solidFill>
                <a:latin typeface="Trebuchet MS" pitchFamily="34" charset="0"/>
              </a:rPr>
              <a:t>to</a:t>
            </a:r>
            <a:r>
              <a:rPr lang="it-IT" sz="3200" dirty="0" smtClean="0">
                <a:solidFill>
                  <a:srgbClr val="FF0000"/>
                </a:solidFill>
                <a:latin typeface="Trebuchet MS" pitchFamily="34" charset="0"/>
              </a:rPr>
              <a:t> 1999 at CERN</a:t>
            </a:r>
            <a:r>
              <a:rPr lang="en-GB" sz="3200" dirty="0" smtClean="0">
                <a:solidFill>
                  <a:srgbClr val="FFFF00"/>
                </a:solidFill>
                <a:effectLst>
                  <a:outerShdw blurRad="38100" dist="38100" dir="2700000" algn="tl">
                    <a:srgbClr val="000000">
                      <a:alpha val="43137"/>
                    </a:srgbClr>
                  </a:outerShdw>
                </a:effectLst>
                <a:latin typeface="Trebuchet MS" panose="020B0603020202020204" pitchFamily="34" charset="0"/>
              </a:rPr>
              <a:t/>
            </a:r>
            <a:br>
              <a:rPr lang="en-GB" sz="3200" dirty="0" smtClean="0">
                <a:solidFill>
                  <a:srgbClr val="FFFF00"/>
                </a:solidFill>
                <a:effectLst>
                  <a:outerShdw blurRad="38100" dist="38100" dir="2700000" algn="tl">
                    <a:srgbClr val="000000">
                      <a:alpha val="43137"/>
                    </a:srgbClr>
                  </a:outerShdw>
                </a:effectLst>
                <a:latin typeface="Trebuchet MS" panose="020B0603020202020204" pitchFamily="34" charset="0"/>
              </a:rPr>
            </a:br>
            <a:endParaRPr lang="it-IT" sz="3200" dirty="0">
              <a:latin typeface="Trebuchet MS" panose="020B0603020202020204" pitchFamily="34" charset="0"/>
            </a:endParaRPr>
          </a:p>
        </p:txBody>
      </p:sp>
      <p:sp>
        <p:nvSpPr>
          <p:cNvPr id="3" name="Rectangle 1029"/>
          <p:cNvSpPr txBox="1">
            <a:spLocks noChangeArrowheads="1"/>
          </p:cNvSpPr>
          <p:nvPr/>
        </p:nvSpPr>
        <p:spPr bwMode="gray">
          <a:xfrm>
            <a:off x="314325" y="766763"/>
            <a:ext cx="9097963" cy="463550"/>
          </a:xfrm>
          <a:prstGeom prst="rect">
            <a:avLst/>
          </a:prstGeom>
          <a:noFill/>
          <a:ln w="9525">
            <a:noFill/>
            <a:miter lim="800000"/>
            <a:headEnd/>
            <a:tailEnd/>
          </a:ln>
        </p:spPr>
        <p:txBody>
          <a:bodyPr lIns="0" rIns="0" anchor="ctr"/>
          <a:lstStyle/>
          <a:p>
            <a:pPr fontAlgn="base">
              <a:lnSpc>
                <a:spcPct val="95000"/>
              </a:lnSpc>
              <a:spcBef>
                <a:spcPct val="0"/>
              </a:spcBef>
              <a:spcAft>
                <a:spcPct val="0"/>
              </a:spcAft>
              <a:defRPr/>
            </a:pPr>
            <a:r>
              <a:rPr lang="it-IT" altLang="it-IT" sz="2400" b="1" kern="0" dirty="0">
                <a:solidFill>
                  <a:srgbClr val="000000"/>
                </a:solidFill>
                <a:latin typeface="Trebuchet MS" pitchFamily="34" charset="0"/>
                <a:cs typeface="ＭＳ Ｐゴシック" charset="0"/>
              </a:rPr>
              <a:t>PIMMS (</a:t>
            </a:r>
            <a:r>
              <a:rPr lang="it-IT" altLang="it-IT" sz="2400" b="1" kern="0" dirty="0" err="1">
                <a:solidFill>
                  <a:srgbClr val="000000"/>
                </a:solidFill>
                <a:latin typeface="Trebuchet MS" pitchFamily="34" charset="0"/>
                <a:cs typeface="ＭＳ Ｐゴシック" charset="0"/>
              </a:rPr>
              <a:t>Proton-Ions</a:t>
            </a:r>
            <a:r>
              <a:rPr lang="it-IT" altLang="it-IT" sz="2400" b="1" kern="0" dirty="0">
                <a:solidFill>
                  <a:srgbClr val="000000"/>
                </a:solidFill>
                <a:latin typeface="Trebuchet MS" pitchFamily="34" charset="0"/>
                <a:cs typeface="ＭＳ Ｐゴシック" charset="0"/>
              </a:rPr>
              <a:t> Medical </a:t>
            </a:r>
            <a:r>
              <a:rPr lang="it-IT" altLang="it-IT" sz="2400" b="1" kern="0" dirty="0" err="1">
                <a:solidFill>
                  <a:srgbClr val="000000"/>
                </a:solidFill>
                <a:latin typeface="Trebuchet MS" pitchFamily="34" charset="0"/>
                <a:cs typeface="ＭＳ Ｐゴシック" charset="0"/>
              </a:rPr>
              <a:t>Machine</a:t>
            </a:r>
            <a:r>
              <a:rPr lang="it-IT" altLang="it-IT" sz="2400" b="1" kern="0" dirty="0">
                <a:solidFill>
                  <a:srgbClr val="000000"/>
                </a:solidFill>
                <a:latin typeface="Trebuchet MS" pitchFamily="34" charset="0"/>
                <a:cs typeface="ＭＳ Ｐゴシック" charset="0"/>
              </a:rPr>
              <a:t> </a:t>
            </a:r>
            <a:r>
              <a:rPr lang="it-IT" altLang="it-IT" sz="2400" b="1" kern="0" dirty="0" err="1">
                <a:solidFill>
                  <a:srgbClr val="000000"/>
                </a:solidFill>
                <a:latin typeface="Trebuchet MS" pitchFamily="34" charset="0"/>
                <a:cs typeface="ＭＳ Ｐゴシック" charset="0"/>
              </a:rPr>
              <a:t>Study</a:t>
            </a:r>
            <a:r>
              <a:rPr lang="it-IT" altLang="it-IT" sz="2400" b="1" kern="0" dirty="0">
                <a:solidFill>
                  <a:srgbClr val="000000"/>
                </a:solidFill>
                <a:latin typeface="Trebuchet MS" pitchFamily="34" charset="0"/>
                <a:cs typeface="ＭＳ Ｐゴシック" charset="0"/>
              </a:rPr>
              <a:t>)</a:t>
            </a:r>
            <a:endParaRPr lang="en-GB" altLang="it-IT" sz="2400" b="1" kern="0" dirty="0">
              <a:solidFill>
                <a:srgbClr val="000000"/>
              </a:solidFill>
              <a:latin typeface="Trebuchet MS" pitchFamily="34" charset="0"/>
              <a:cs typeface="ＭＳ Ｐゴシック" charset="0"/>
            </a:endParaRPr>
          </a:p>
        </p:txBody>
      </p:sp>
      <p:pic>
        <p:nvPicPr>
          <p:cNvPr id="553988" name="Picture 1031"/>
          <p:cNvPicPr>
            <a:picLocks noChangeAspect="1" noChangeArrowheads="1"/>
          </p:cNvPicPr>
          <p:nvPr/>
        </p:nvPicPr>
        <p:blipFill>
          <a:blip r:embed="rId2" cstate="print">
            <a:extLst>
              <a:ext uri="{28A0092B-C50C-407E-A947-70E740481C1C}">
                <a14:useLocalDpi xmlns:a14="http://schemas.microsoft.com/office/drawing/2010/main" val="0"/>
              </a:ext>
            </a:extLst>
          </a:blip>
          <a:srcRect l="2066" t="920" r="1894"/>
          <a:stretch>
            <a:fillRect/>
          </a:stretch>
        </p:blipFill>
        <p:spPr bwMode="auto">
          <a:xfrm>
            <a:off x="23813" y="1173163"/>
            <a:ext cx="9097962" cy="5265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53989" name="Text Box 1033"/>
          <p:cNvSpPr txBox="1">
            <a:spLocks noChangeArrowheads="1"/>
          </p:cNvSpPr>
          <p:nvPr/>
        </p:nvSpPr>
        <p:spPr bwMode="auto">
          <a:xfrm>
            <a:off x="76200" y="6446838"/>
            <a:ext cx="72390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60000"/>
              </a:spcBef>
              <a:buClr>
                <a:schemeClr val="accent1"/>
              </a:buClr>
              <a:buFont typeface="Wingdings" panose="05000000000000000000" pitchFamily="2" charset="2"/>
              <a:buChar char="§"/>
              <a:defRPr sz="2000" b="1">
                <a:solidFill>
                  <a:schemeClr val="tx1"/>
                </a:solidFill>
                <a:latin typeface="Arial" panose="020B0604020202020204" pitchFamily="34" charset="0"/>
                <a:ea typeface="ＭＳ Ｐゴシック" panose="020B0600070205080204" pitchFamily="34" charset="-128"/>
              </a:defRPr>
            </a:lvl1pPr>
            <a:lvl2pPr marL="742950" indent="-285750">
              <a:spcBef>
                <a:spcPct val="30000"/>
              </a:spcBef>
              <a:buClr>
                <a:schemeClr val="accent1"/>
              </a:buClr>
              <a:buFont typeface="Wingdings" panose="05000000000000000000" pitchFamily="2" charset="2"/>
              <a:buChar char="§"/>
              <a:defRPr>
                <a:solidFill>
                  <a:schemeClr val="tx1"/>
                </a:solidFill>
                <a:latin typeface="Arial" panose="020B0604020202020204" pitchFamily="34" charset="0"/>
                <a:ea typeface="ＭＳ Ｐゴシック" panose="020B0600070205080204" pitchFamily="34" charset="-128"/>
              </a:defRPr>
            </a:lvl2pPr>
            <a:lvl3pPr marL="1143000" indent="-228600">
              <a:spcBef>
                <a:spcPct val="30000"/>
              </a:spcBef>
              <a:buClr>
                <a:schemeClr val="accent1"/>
              </a:buClr>
              <a:buFont typeface="Wingdings" panose="05000000000000000000" pitchFamily="2" charset="2"/>
              <a:buChar char="§"/>
              <a:defRPr sz="1600">
                <a:solidFill>
                  <a:schemeClr val="tx1"/>
                </a:solidFill>
                <a:latin typeface="Arial" panose="020B0604020202020204" pitchFamily="34" charset="0"/>
                <a:ea typeface="ＭＳ Ｐゴシック" panose="020B0600070205080204" pitchFamily="34" charset="-128"/>
              </a:defRPr>
            </a:lvl3pPr>
            <a:lvl4pPr marL="1600200" indent="-228600">
              <a:spcBef>
                <a:spcPct val="30000"/>
              </a:spcBef>
              <a:buClr>
                <a:schemeClr val="accent1"/>
              </a:buClr>
              <a:buFont typeface="Wingdings" panose="05000000000000000000" pitchFamily="2" charset="2"/>
              <a:buChar char="§"/>
              <a:defRPr sz="1600">
                <a:solidFill>
                  <a:schemeClr val="tx1"/>
                </a:solidFill>
                <a:latin typeface="Arial" panose="020B0604020202020204" pitchFamily="34" charset="0"/>
                <a:ea typeface="ＭＳ Ｐゴシック" panose="020B0600070205080204" pitchFamily="34" charset="-128"/>
              </a:defRPr>
            </a:lvl4pPr>
            <a:lvl5pPr marL="2057400" indent="-228600">
              <a:spcBef>
                <a:spcPct val="40000"/>
              </a:spcBef>
              <a:buClr>
                <a:schemeClr val="accent1"/>
              </a:buClr>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4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4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4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4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9pPr>
          </a:lstStyle>
          <a:p>
            <a:pPr fontAlgn="base">
              <a:spcBef>
                <a:spcPct val="50000"/>
              </a:spcBef>
              <a:spcAft>
                <a:spcPct val="0"/>
              </a:spcAft>
              <a:buClrTx/>
              <a:buFontTx/>
              <a:buNone/>
            </a:pPr>
            <a:r>
              <a:rPr lang="en-GB" altLang="it-IT" sz="1400" smtClean="0">
                <a:solidFill>
                  <a:srgbClr val="000000"/>
                </a:solidFill>
                <a:latin typeface="Trebuchet MS" panose="020B0603020202020204" pitchFamily="34" charset="0"/>
                <a:cs typeface="Times New Roman" panose="02020603050405020304" pitchFamily="18" charset="0"/>
              </a:rPr>
              <a:t>Objective: define the optimal hadrontherapy centre without constraints</a:t>
            </a:r>
            <a:r>
              <a:rPr lang="en-GB" altLang="it-IT" sz="1400" b="0" smtClean="0">
                <a:solidFill>
                  <a:srgbClr val="000000"/>
                </a:solidFill>
                <a:latin typeface="Trebuchet MS" panose="020B0603020202020204" pitchFamily="34" charset="0"/>
                <a:cs typeface="Arial" panose="020B0604020202020204" pitchFamily="34" charset="0"/>
              </a:rPr>
              <a:t> </a:t>
            </a:r>
          </a:p>
        </p:txBody>
      </p:sp>
      <p:sp>
        <p:nvSpPr>
          <p:cNvPr id="553990" name="Text Box 1032"/>
          <p:cNvSpPr txBox="1">
            <a:spLocks noChangeArrowheads="1"/>
          </p:cNvSpPr>
          <p:nvPr/>
        </p:nvSpPr>
        <p:spPr bwMode="auto">
          <a:xfrm>
            <a:off x="0" y="3532188"/>
            <a:ext cx="3567113" cy="3352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60000"/>
              </a:spcBef>
              <a:buClr>
                <a:schemeClr val="accent1"/>
              </a:buClr>
              <a:buFont typeface="Wingdings" panose="05000000000000000000" pitchFamily="2" charset="2"/>
              <a:buChar char="§"/>
              <a:defRPr sz="2000" b="1">
                <a:solidFill>
                  <a:schemeClr val="tx1"/>
                </a:solidFill>
                <a:latin typeface="Arial" panose="020B0604020202020204" pitchFamily="34" charset="0"/>
                <a:ea typeface="ＭＳ Ｐゴシック" panose="020B0600070205080204" pitchFamily="34" charset="-128"/>
              </a:defRPr>
            </a:lvl1pPr>
            <a:lvl2pPr marL="742950" indent="-285750">
              <a:spcBef>
                <a:spcPct val="30000"/>
              </a:spcBef>
              <a:buClr>
                <a:schemeClr val="accent1"/>
              </a:buClr>
              <a:buFont typeface="Wingdings" panose="05000000000000000000" pitchFamily="2" charset="2"/>
              <a:buChar char="§"/>
              <a:defRPr>
                <a:solidFill>
                  <a:schemeClr val="tx1"/>
                </a:solidFill>
                <a:latin typeface="Arial" panose="020B0604020202020204" pitchFamily="34" charset="0"/>
                <a:ea typeface="ＭＳ Ｐゴシック" panose="020B0600070205080204" pitchFamily="34" charset="-128"/>
              </a:defRPr>
            </a:lvl2pPr>
            <a:lvl3pPr marL="1143000" indent="-228600">
              <a:spcBef>
                <a:spcPct val="30000"/>
              </a:spcBef>
              <a:buClr>
                <a:schemeClr val="accent1"/>
              </a:buClr>
              <a:buFont typeface="Wingdings" panose="05000000000000000000" pitchFamily="2" charset="2"/>
              <a:buChar char="§"/>
              <a:defRPr sz="1600">
                <a:solidFill>
                  <a:schemeClr val="tx1"/>
                </a:solidFill>
                <a:latin typeface="Arial" panose="020B0604020202020204" pitchFamily="34" charset="0"/>
                <a:ea typeface="ＭＳ Ｐゴシック" panose="020B0600070205080204" pitchFamily="34" charset="-128"/>
              </a:defRPr>
            </a:lvl3pPr>
            <a:lvl4pPr marL="1600200" indent="-228600">
              <a:spcBef>
                <a:spcPct val="30000"/>
              </a:spcBef>
              <a:buClr>
                <a:schemeClr val="accent1"/>
              </a:buClr>
              <a:buFont typeface="Wingdings" panose="05000000000000000000" pitchFamily="2" charset="2"/>
              <a:buChar char="§"/>
              <a:defRPr sz="1600">
                <a:solidFill>
                  <a:schemeClr val="tx1"/>
                </a:solidFill>
                <a:latin typeface="Arial" panose="020B0604020202020204" pitchFamily="34" charset="0"/>
                <a:ea typeface="ＭＳ Ｐゴシック" panose="020B0600070205080204" pitchFamily="34" charset="-128"/>
              </a:defRPr>
            </a:lvl4pPr>
            <a:lvl5pPr marL="2057400" indent="-228600">
              <a:spcBef>
                <a:spcPct val="40000"/>
              </a:spcBef>
              <a:buClr>
                <a:schemeClr val="accent1"/>
              </a:buClr>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4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4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4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4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9pPr>
          </a:lstStyle>
          <a:p>
            <a:pPr eaLnBrk="0" fontAlgn="base" hangingPunct="0">
              <a:spcBef>
                <a:spcPct val="0"/>
              </a:spcBef>
              <a:spcAft>
                <a:spcPct val="0"/>
              </a:spcAft>
              <a:buClrTx/>
              <a:buFontTx/>
              <a:buNone/>
            </a:pPr>
            <a:r>
              <a:rPr lang="en-US" altLang="it-IT" sz="1600" b="0" smtClean="0">
                <a:solidFill>
                  <a:srgbClr val="FF0000"/>
                </a:solidFill>
                <a:latin typeface="Trebuchet MS" panose="020B0603020202020204" pitchFamily="34" charset="0"/>
                <a:cs typeface="Arial" panose="020B0604020202020204" pitchFamily="34" charset="0"/>
              </a:rPr>
              <a:t>CERN-GSI-MedAUSTRON-Oncology2000-TERA</a:t>
            </a:r>
          </a:p>
          <a:p>
            <a:pPr eaLnBrk="0" fontAlgn="base" hangingPunct="0">
              <a:spcBef>
                <a:spcPct val="0"/>
              </a:spcBef>
              <a:spcAft>
                <a:spcPct val="0"/>
              </a:spcAft>
              <a:buClrTx/>
              <a:buFontTx/>
              <a:buNone/>
            </a:pPr>
            <a:endParaRPr lang="en-US" altLang="it-IT" sz="1600" b="0" smtClean="0">
              <a:solidFill>
                <a:srgbClr val="FF0000"/>
              </a:solidFill>
              <a:latin typeface="Trebuchet MS" panose="020B0603020202020204" pitchFamily="34" charset="0"/>
              <a:cs typeface="Arial" panose="020B0604020202020204" pitchFamily="34" charset="0"/>
            </a:endParaRPr>
          </a:p>
          <a:p>
            <a:pPr eaLnBrk="0" fontAlgn="base" hangingPunct="0">
              <a:spcBef>
                <a:spcPct val="0"/>
              </a:spcBef>
              <a:spcAft>
                <a:spcPct val="0"/>
              </a:spcAft>
              <a:buClrTx/>
              <a:buFontTx/>
              <a:buNone/>
            </a:pPr>
            <a:r>
              <a:rPr lang="en-US" altLang="it-IT" sz="1600" b="0" smtClean="0">
                <a:solidFill>
                  <a:srgbClr val="000000"/>
                </a:solidFill>
                <a:latin typeface="Trebuchet MS" panose="020B0603020202020204" pitchFamily="34" charset="0"/>
                <a:cs typeface="Arial" panose="020B0604020202020204" pitchFamily="34" charset="0"/>
              </a:rPr>
              <a:t>PL: P. Bryant (CERN+experts)</a:t>
            </a:r>
          </a:p>
          <a:p>
            <a:pPr eaLnBrk="0" fontAlgn="base" hangingPunct="0">
              <a:spcBef>
                <a:spcPct val="0"/>
              </a:spcBef>
              <a:spcAft>
                <a:spcPct val="0"/>
              </a:spcAft>
              <a:buClrTx/>
              <a:buFontTx/>
              <a:buNone/>
            </a:pPr>
            <a:r>
              <a:rPr lang="en-US" altLang="it-IT" sz="1600" b="0" smtClean="0">
                <a:solidFill>
                  <a:srgbClr val="000000"/>
                </a:solidFill>
                <a:latin typeface="Trebuchet MS" panose="020B0603020202020204" pitchFamily="34" charset="0"/>
                <a:cs typeface="Arial" panose="020B0604020202020204" pitchFamily="34" charset="0"/>
              </a:rPr>
              <a:t>PAC: G. Brianti chairman</a:t>
            </a:r>
          </a:p>
          <a:p>
            <a:pPr eaLnBrk="0" fontAlgn="base" hangingPunct="0">
              <a:spcBef>
                <a:spcPct val="0"/>
              </a:spcBef>
              <a:spcAft>
                <a:spcPct val="0"/>
              </a:spcAft>
              <a:buClrTx/>
              <a:buFontTx/>
              <a:buNone/>
            </a:pPr>
            <a:r>
              <a:rPr lang="en-US" altLang="it-IT" sz="1600" b="0" smtClean="0">
                <a:solidFill>
                  <a:srgbClr val="FF0000"/>
                </a:solidFill>
                <a:latin typeface="Trebuchet MS" panose="020B0603020202020204" pitchFamily="34" charset="0"/>
                <a:cs typeface="Arial" panose="020B0604020202020204" pitchFamily="34" charset="0"/>
              </a:rPr>
              <a:t>TERA:  25 man</a:t>
            </a:r>
            <a:r>
              <a:rPr lang="en-US" altLang="it-IT" sz="1600" b="0" smtClean="0">
                <a:solidFill>
                  <a:srgbClr val="FF0000"/>
                </a:solidFill>
                <a:latin typeface="Trebuchet MS" panose="020B0603020202020204" pitchFamily="34" charset="0"/>
                <a:cs typeface="Arial" panose="020B0604020202020204" pitchFamily="34" charset="0"/>
                <a:sym typeface="Symbol" panose="05050102010706020507" pitchFamily="18" charset="2"/>
              </a:rPr>
              <a:t></a:t>
            </a:r>
            <a:r>
              <a:rPr lang="en-US" altLang="it-IT" sz="1600" b="0" smtClean="0">
                <a:solidFill>
                  <a:srgbClr val="FF0000"/>
                </a:solidFill>
                <a:latin typeface="Trebuchet MS" panose="020B0603020202020204" pitchFamily="34" charset="0"/>
                <a:cs typeface="Arial" panose="020B0604020202020204" pitchFamily="34" charset="0"/>
              </a:rPr>
              <a:t>yrs</a:t>
            </a:r>
          </a:p>
          <a:p>
            <a:pPr eaLnBrk="0" fontAlgn="base" hangingPunct="0">
              <a:spcBef>
                <a:spcPct val="0"/>
              </a:spcBef>
              <a:spcAft>
                <a:spcPct val="0"/>
              </a:spcAft>
              <a:buClrTx/>
              <a:buFontTx/>
              <a:buNone/>
            </a:pPr>
            <a:r>
              <a:rPr lang="en-US" altLang="it-IT" sz="1600" b="0" smtClean="0">
                <a:solidFill>
                  <a:srgbClr val="FF0000"/>
                </a:solidFill>
                <a:latin typeface="Trebuchet MS" panose="020B0603020202020204" pitchFamily="34" charset="0"/>
                <a:cs typeface="Arial" panose="020B0604020202020204" pitchFamily="34" charset="0"/>
              </a:rPr>
              <a:t>MedA.: 10 man</a:t>
            </a:r>
            <a:r>
              <a:rPr lang="en-US" altLang="it-IT" sz="1600" b="0" smtClean="0">
                <a:solidFill>
                  <a:srgbClr val="FF0000"/>
                </a:solidFill>
                <a:latin typeface="Trebuchet MS" panose="020B0603020202020204" pitchFamily="34" charset="0"/>
                <a:cs typeface="Arial" panose="020B0604020202020204" pitchFamily="34" charset="0"/>
                <a:sym typeface="Symbol" panose="05050102010706020507" pitchFamily="18" charset="2"/>
              </a:rPr>
              <a:t></a:t>
            </a:r>
            <a:r>
              <a:rPr lang="en-US" altLang="it-IT" sz="1600" b="0" smtClean="0">
                <a:solidFill>
                  <a:srgbClr val="FF0000"/>
                </a:solidFill>
                <a:latin typeface="Trebuchet MS" panose="020B0603020202020204" pitchFamily="34" charset="0"/>
                <a:cs typeface="Arial" panose="020B0604020202020204" pitchFamily="34" charset="0"/>
              </a:rPr>
              <a:t>yrs</a:t>
            </a:r>
          </a:p>
          <a:p>
            <a:pPr eaLnBrk="0" fontAlgn="base" hangingPunct="0">
              <a:spcBef>
                <a:spcPct val="0"/>
              </a:spcBef>
              <a:spcAft>
                <a:spcPct val="0"/>
              </a:spcAft>
              <a:buClrTx/>
              <a:buFontTx/>
              <a:buNone/>
            </a:pPr>
            <a:r>
              <a:rPr lang="en-US" altLang="it-IT" sz="1600" b="0" smtClean="0">
                <a:solidFill>
                  <a:srgbClr val="FF0000"/>
                </a:solidFill>
                <a:latin typeface="Trebuchet MS" panose="020B0603020202020204" pitchFamily="34" charset="0"/>
                <a:cs typeface="Arial" panose="020B0604020202020204" pitchFamily="34" charset="0"/>
              </a:rPr>
              <a:t>O2000:   3  man</a:t>
            </a:r>
            <a:r>
              <a:rPr lang="en-US" altLang="it-IT" sz="1600" b="0" smtClean="0">
                <a:solidFill>
                  <a:srgbClr val="FF0000"/>
                </a:solidFill>
                <a:latin typeface="Trebuchet MS" panose="020B0603020202020204" pitchFamily="34" charset="0"/>
                <a:cs typeface="Arial" panose="020B0604020202020204" pitchFamily="34" charset="0"/>
                <a:sym typeface="Symbol" panose="05050102010706020507" pitchFamily="18" charset="2"/>
              </a:rPr>
              <a:t></a:t>
            </a:r>
            <a:r>
              <a:rPr lang="en-US" altLang="it-IT" sz="1600" b="0" smtClean="0">
                <a:solidFill>
                  <a:srgbClr val="FF0000"/>
                </a:solidFill>
                <a:latin typeface="Trebuchet MS" panose="020B0603020202020204" pitchFamily="34" charset="0"/>
                <a:cs typeface="Arial" panose="020B0604020202020204" pitchFamily="34" charset="0"/>
              </a:rPr>
              <a:t>yrs</a:t>
            </a:r>
          </a:p>
          <a:p>
            <a:pPr eaLnBrk="0" fontAlgn="base" hangingPunct="0">
              <a:spcBef>
                <a:spcPct val="0"/>
              </a:spcBef>
              <a:spcAft>
                <a:spcPct val="0"/>
              </a:spcAft>
              <a:buClrTx/>
              <a:buFontTx/>
              <a:buNone/>
            </a:pPr>
            <a:r>
              <a:rPr lang="en-US" altLang="it-IT" sz="1600" b="0" smtClean="0">
                <a:solidFill>
                  <a:srgbClr val="FF0000"/>
                </a:solidFill>
                <a:latin typeface="Trebuchet MS" panose="020B0603020202020204" pitchFamily="34" charset="0"/>
                <a:cs typeface="Arial" panose="020B0604020202020204" pitchFamily="34" charset="0"/>
              </a:rPr>
              <a:t>GSI: experts advices</a:t>
            </a:r>
            <a:endParaRPr lang="en-US" altLang="it-IT" sz="1600" b="0" smtClean="0">
              <a:solidFill>
                <a:srgbClr val="008000"/>
              </a:solidFill>
              <a:latin typeface="Trebuchet MS" panose="020B0603020202020204" pitchFamily="34" charset="0"/>
              <a:cs typeface="Arial" panose="020B0604020202020204" pitchFamily="34" charset="0"/>
            </a:endParaRPr>
          </a:p>
        </p:txBody>
      </p:sp>
    </p:spTree>
  </p:cSld>
  <p:clrMapOvr>
    <a:masterClrMapping/>
  </p:clrMapOvr>
  <p:transition spd="med">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Rectangle 2"/>
          <p:cNvSpPr txBox="1">
            <a:spLocks noChangeArrowheads="1"/>
          </p:cNvSpPr>
          <p:nvPr/>
        </p:nvSpPr>
        <p:spPr bwMode="auto">
          <a:xfrm>
            <a:off x="0" y="523875"/>
            <a:ext cx="9144000" cy="831850"/>
          </a:xfrm>
          <a:prstGeom prst="rect">
            <a:avLst/>
          </a:prstGeom>
          <a:noFill/>
          <a:ln w="9525">
            <a:noFill/>
            <a:miter lim="800000"/>
            <a:headEnd/>
            <a:tailEnd/>
          </a:ln>
          <a:effectLst/>
        </p:spPr>
        <p:txBody>
          <a:bodyPr lIns="92075" tIns="46038" rIns="92075" bIns="46038" anchor="ctr">
            <a:spAutoFit/>
          </a:bodyPr>
          <a:lstStyle/>
          <a:p>
            <a:pPr eaLnBrk="0" fontAlgn="base" hangingPunct="0">
              <a:spcBef>
                <a:spcPct val="0"/>
              </a:spcBef>
              <a:spcAft>
                <a:spcPct val="0"/>
              </a:spcAft>
              <a:defRPr/>
            </a:pPr>
            <a:r>
              <a:rPr lang="it-IT" sz="2400" b="1" i="1" kern="0" dirty="0">
                <a:solidFill>
                  <a:srgbClr val="FF0000"/>
                </a:solidFill>
                <a:latin typeface="Trebuchet MS" pitchFamily="34" charset="0"/>
                <a:cs typeface="Arial" pitchFamily="34" charset="0"/>
              </a:rPr>
              <a:t>Collaboration </a:t>
            </a:r>
            <a:r>
              <a:rPr lang="it-IT" sz="2400" b="1" i="1" kern="0" dirty="0" err="1">
                <a:solidFill>
                  <a:srgbClr val="FF0000"/>
                </a:solidFill>
                <a:latin typeface="Trebuchet MS" pitchFamily="34" charset="0"/>
                <a:cs typeface="Arial" pitchFamily="34" charset="0"/>
              </a:rPr>
              <a:t>agreements</a:t>
            </a:r>
            <a:r>
              <a:rPr lang="it-IT" sz="2400" b="1" i="1" kern="0" dirty="0">
                <a:solidFill>
                  <a:srgbClr val="FF0000"/>
                </a:solidFill>
                <a:latin typeface="Trebuchet MS" pitchFamily="34" charset="0"/>
                <a:cs typeface="Arial" pitchFamily="34" charset="0"/>
              </a:rPr>
              <a:t>: </a:t>
            </a:r>
            <a:r>
              <a:rPr lang="it-IT" sz="2400" b="1" i="1" kern="0" dirty="0" err="1">
                <a:solidFill>
                  <a:srgbClr val="000000"/>
                </a:solidFill>
                <a:latin typeface="Trebuchet MS" pitchFamily="34" charset="0"/>
                <a:cs typeface="Arial" pitchFamily="34" charset="0"/>
              </a:rPr>
              <a:t>fundamental</a:t>
            </a:r>
            <a:r>
              <a:rPr lang="it-IT" sz="2400" b="1" i="1" kern="0" dirty="0">
                <a:solidFill>
                  <a:srgbClr val="000000"/>
                </a:solidFill>
                <a:latin typeface="Trebuchet MS" pitchFamily="34" charset="0"/>
                <a:cs typeface="Arial" pitchFamily="34" charset="0"/>
              </a:rPr>
              <a:t> </a:t>
            </a:r>
            <a:r>
              <a:rPr lang="it-IT" sz="2400" b="1" i="1" kern="0" dirty="0" err="1">
                <a:solidFill>
                  <a:srgbClr val="000000"/>
                </a:solidFill>
                <a:latin typeface="Trebuchet MS" pitchFamily="34" charset="0"/>
                <a:cs typeface="Arial" pitchFamily="34" charset="0"/>
              </a:rPr>
              <a:t>contracts</a:t>
            </a:r>
            <a:r>
              <a:rPr lang="it-IT" sz="2400" b="1" i="1" kern="0" dirty="0">
                <a:solidFill>
                  <a:srgbClr val="000000"/>
                </a:solidFill>
                <a:latin typeface="Trebuchet MS" pitchFamily="34" charset="0"/>
                <a:cs typeface="Arial" pitchFamily="34" charset="0"/>
              </a:rPr>
              <a:t> for </a:t>
            </a:r>
            <a:r>
              <a:rPr lang="it-IT" sz="2400" b="1" i="1" kern="0" dirty="0" err="1">
                <a:solidFill>
                  <a:srgbClr val="000000"/>
                </a:solidFill>
                <a:latin typeface="Trebuchet MS" pitchFamily="34" charset="0"/>
                <a:cs typeface="Arial" pitchFamily="34" charset="0"/>
              </a:rPr>
              <a:t>construction</a:t>
            </a:r>
            <a:r>
              <a:rPr lang="it-IT" sz="2400" b="1" i="1" kern="0" dirty="0">
                <a:solidFill>
                  <a:srgbClr val="000000"/>
                </a:solidFill>
                <a:latin typeface="Trebuchet MS" pitchFamily="34" charset="0"/>
                <a:cs typeface="Arial" pitchFamily="34" charset="0"/>
              </a:rPr>
              <a:t> and </a:t>
            </a:r>
            <a:r>
              <a:rPr lang="it-IT" sz="2400" b="1" i="1" kern="0" dirty="0" err="1">
                <a:solidFill>
                  <a:srgbClr val="000000"/>
                </a:solidFill>
                <a:latin typeface="Trebuchet MS" pitchFamily="34" charset="0"/>
                <a:cs typeface="Arial" pitchFamily="34" charset="0"/>
              </a:rPr>
              <a:t>presently</a:t>
            </a:r>
            <a:r>
              <a:rPr lang="it-IT" sz="2400" b="1" i="1" kern="0" dirty="0">
                <a:solidFill>
                  <a:srgbClr val="000000"/>
                </a:solidFill>
                <a:latin typeface="Trebuchet MS" pitchFamily="34" charset="0"/>
                <a:cs typeface="Arial" pitchFamily="34" charset="0"/>
              </a:rPr>
              <a:t> for </a:t>
            </a:r>
            <a:r>
              <a:rPr lang="it-IT" sz="2400" b="1" i="1" kern="0" dirty="0" err="1">
                <a:solidFill>
                  <a:srgbClr val="000000"/>
                </a:solidFill>
                <a:latin typeface="Trebuchet MS" pitchFamily="34" charset="0"/>
                <a:cs typeface="Arial" pitchFamily="34" charset="0"/>
              </a:rPr>
              <a:t>technology</a:t>
            </a:r>
            <a:r>
              <a:rPr lang="it-IT" sz="2400" b="1" i="1" kern="0" dirty="0">
                <a:solidFill>
                  <a:srgbClr val="000000"/>
                </a:solidFill>
                <a:latin typeface="Trebuchet MS" pitchFamily="34" charset="0"/>
                <a:cs typeface="Arial" pitchFamily="34" charset="0"/>
              </a:rPr>
              <a:t> R</a:t>
            </a:r>
            <a:r>
              <a:rPr lang="it-IT" sz="2400" b="1" i="1" kern="0" dirty="0">
                <a:solidFill>
                  <a:srgbClr val="000000"/>
                </a:solidFill>
                <a:latin typeface="Times New Roman" panose="02020603050405020304" pitchFamily="18" charset="0"/>
                <a:cs typeface="Times New Roman" panose="02020603050405020304" pitchFamily="18" charset="0"/>
              </a:rPr>
              <a:t>&amp;</a:t>
            </a:r>
            <a:r>
              <a:rPr lang="it-IT" sz="2400" b="1" i="1" kern="0" dirty="0">
                <a:solidFill>
                  <a:srgbClr val="000000"/>
                </a:solidFill>
                <a:latin typeface="Trebuchet MS" pitchFamily="34" charset="0"/>
                <a:cs typeface="Arial" pitchFamily="34" charset="0"/>
              </a:rPr>
              <a:t>D </a:t>
            </a:r>
            <a:endParaRPr lang="en-US" sz="2400" b="1" i="1" kern="0" dirty="0">
              <a:solidFill>
                <a:srgbClr val="000000"/>
              </a:solidFill>
              <a:latin typeface="Trebuchet MS" pitchFamily="34" charset="0"/>
              <a:cs typeface="Arial" pitchFamily="34" charset="0"/>
            </a:endParaRPr>
          </a:p>
        </p:txBody>
      </p:sp>
      <p:grpSp>
        <p:nvGrpSpPr>
          <p:cNvPr id="557059" name="Gruppo 1"/>
          <p:cNvGrpSpPr>
            <a:grpSpLocks/>
          </p:cNvGrpSpPr>
          <p:nvPr/>
        </p:nvGrpSpPr>
        <p:grpSpPr bwMode="auto">
          <a:xfrm>
            <a:off x="76200" y="1728788"/>
            <a:ext cx="8991600" cy="4772025"/>
            <a:chOff x="76200" y="1728588"/>
            <a:chExt cx="8991600" cy="4771718"/>
          </a:xfrm>
        </p:grpSpPr>
        <p:sp>
          <p:nvSpPr>
            <p:cNvPr id="557060" name="Text Box 2"/>
            <p:cNvSpPr txBox="1">
              <a:spLocks noChangeArrowheads="1"/>
            </p:cNvSpPr>
            <p:nvPr/>
          </p:nvSpPr>
          <p:spPr bwMode="auto">
            <a:xfrm>
              <a:off x="76200" y="1728588"/>
              <a:ext cx="8991600" cy="25237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60000"/>
                </a:spcBef>
                <a:buClr>
                  <a:schemeClr val="accent1"/>
                </a:buClr>
                <a:buFont typeface="Wingdings" panose="05000000000000000000" pitchFamily="2" charset="2"/>
                <a:buChar char="§"/>
                <a:defRPr sz="2000" b="1">
                  <a:solidFill>
                    <a:schemeClr val="tx1"/>
                  </a:solidFill>
                  <a:latin typeface="Arial" panose="020B0604020202020204" pitchFamily="34" charset="0"/>
                  <a:ea typeface="ＭＳ Ｐゴシック" panose="020B0600070205080204" pitchFamily="34" charset="-128"/>
                </a:defRPr>
              </a:lvl1pPr>
              <a:lvl2pPr marL="742950" indent="-285750" eaLnBrk="0" hangingPunct="0">
                <a:spcBef>
                  <a:spcPct val="30000"/>
                </a:spcBef>
                <a:buClr>
                  <a:schemeClr val="accent1"/>
                </a:buClr>
                <a:buFont typeface="Wingdings" panose="05000000000000000000" pitchFamily="2" charset="2"/>
                <a:buChar char="§"/>
                <a:defRPr>
                  <a:solidFill>
                    <a:schemeClr val="tx1"/>
                  </a:solidFill>
                  <a:latin typeface="Arial" panose="020B0604020202020204" pitchFamily="34" charset="0"/>
                  <a:ea typeface="ＭＳ Ｐゴシック" panose="020B0600070205080204" pitchFamily="34" charset="-128"/>
                </a:defRPr>
              </a:lvl2pPr>
              <a:lvl3pPr marL="1143000" indent="-228600" eaLnBrk="0" hangingPunct="0">
                <a:spcBef>
                  <a:spcPct val="30000"/>
                </a:spcBef>
                <a:buClr>
                  <a:schemeClr val="accent1"/>
                </a:buClr>
                <a:buFont typeface="Wingdings" panose="05000000000000000000" pitchFamily="2" charset="2"/>
                <a:buChar char="§"/>
                <a:defRPr sz="1600">
                  <a:solidFill>
                    <a:schemeClr val="tx1"/>
                  </a:solidFill>
                  <a:latin typeface="Arial" panose="020B0604020202020204" pitchFamily="34" charset="0"/>
                  <a:ea typeface="ＭＳ Ｐゴシック" panose="020B0600070205080204" pitchFamily="34" charset="-128"/>
                </a:defRPr>
              </a:lvl3pPr>
              <a:lvl4pPr marL="1600200" indent="-228600" eaLnBrk="0" hangingPunct="0">
                <a:spcBef>
                  <a:spcPct val="30000"/>
                </a:spcBef>
                <a:buClr>
                  <a:schemeClr val="accent1"/>
                </a:buClr>
                <a:buFont typeface="Wingdings" panose="05000000000000000000" pitchFamily="2" charset="2"/>
                <a:buChar char="§"/>
                <a:defRPr sz="1600">
                  <a:solidFill>
                    <a:schemeClr val="tx1"/>
                  </a:solidFill>
                  <a:latin typeface="Arial" panose="020B0604020202020204" pitchFamily="34" charset="0"/>
                  <a:ea typeface="ＭＳ Ｐゴシック" panose="020B0600070205080204" pitchFamily="34" charset="-128"/>
                </a:defRPr>
              </a:lvl4pPr>
              <a:lvl5pPr marL="2057400" indent="-228600" eaLnBrk="0" hangingPunct="0">
                <a:spcBef>
                  <a:spcPct val="40000"/>
                </a:spcBef>
                <a:buClr>
                  <a:schemeClr val="accent1"/>
                </a:buClr>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4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4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4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4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9pPr>
            </a:lstStyle>
            <a:p>
              <a:pPr eaLnBrk="1" fontAlgn="base" hangingPunct="1">
                <a:spcBef>
                  <a:spcPts val="1200"/>
                </a:spcBef>
                <a:spcAft>
                  <a:spcPct val="0"/>
                </a:spcAft>
                <a:buClrTx/>
                <a:buFontTx/>
                <a:buNone/>
              </a:pPr>
              <a:r>
                <a:rPr lang="en-GB" altLang="it-IT" sz="1800" u="sng" smtClean="0">
                  <a:solidFill>
                    <a:srgbClr val="00B050"/>
                  </a:solidFill>
                  <a:latin typeface="Trebuchet MS" panose="020B0603020202020204" pitchFamily="34" charset="0"/>
                  <a:cs typeface="Arial" panose="020B0604020202020204" pitchFamily="34" charset="0"/>
                </a:rPr>
                <a:t>NATIONAL</a:t>
              </a:r>
            </a:p>
            <a:p>
              <a:pPr eaLnBrk="1" fontAlgn="base" hangingPunct="1">
                <a:spcBef>
                  <a:spcPts val="1200"/>
                </a:spcBef>
                <a:spcAft>
                  <a:spcPct val="0"/>
                </a:spcAft>
                <a:buClrTx/>
                <a:buFontTx/>
                <a:buNone/>
              </a:pPr>
              <a:r>
                <a:rPr lang="en-GB" altLang="it-IT" sz="1800" smtClean="0">
                  <a:solidFill>
                    <a:srgbClr val="000000"/>
                  </a:solidFill>
                  <a:latin typeface="Trebuchet MS" panose="020B0603020202020204" pitchFamily="34" charset="0"/>
                  <a:cs typeface="Arial" panose="020B0604020202020204" pitchFamily="34" charset="0"/>
                </a:rPr>
                <a:t>TERA Foundation: final design and high tech specifications</a:t>
              </a:r>
            </a:p>
            <a:p>
              <a:pPr eaLnBrk="1" fontAlgn="base" hangingPunct="1">
                <a:spcBef>
                  <a:spcPts val="1200"/>
                </a:spcBef>
                <a:spcAft>
                  <a:spcPct val="0"/>
                </a:spcAft>
                <a:buClrTx/>
                <a:buFontTx/>
                <a:buNone/>
              </a:pPr>
              <a:r>
                <a:rPr lang="en-GB" altLang="it-IT" sz="1800" smtClean="0">
                  <a:solidFill>
                    <a:srgbClr val="000000"/>
                  </a:solidFill>
                  <a:latin typeface="Trebuchet MS" panose="020B0603020202020204" pitchFamily="34" charset="0"/>
                  <a:cs typeface="Arial" panose="020B0604020202020204" pitchFamily="34" charset="0"/>
                </a:rPr>
                <a:t>INFN: technical issues, radiobiology, research, formation</a:t>
              </a:r>
            </a:p>
            <a:p>
              <a:pPr eaLnBrk="1" fontAlgn="base" hangingPunct="1">
                <a:spcBef>
                  <a:spcPts val="1200"/>
                </a:spcBef>
                <a:spcAft>
                  <a:spcPct val="0"/>
                </a:spcAft>
                <a:buClrTx/>
                <a:buFontTx/>
                <a:buNone/>
              </a:pPr>
              <a:r>
                <a:rPr lang="en-GB" altLang="it-IT" sz="1800" smtClean="0">
                  <a:solidFill>
                    <a:srgbClr val="000000"/>
                  </a:solidFill>
                  <a:latin typeface="Trebuchet MS" panose="020B0603020202020204" pitchFamily="34" charset="0"/>
                  <a:cs typeface="Arial" panose="020B0604020202020204" pitchFamily="34" charset="0"/>
                </a:rPr>
                <a:t>University of Milan: medical coordination and formation</a:t>
              </a:r>
            </a:p>
            <a:p>
              <a:pPr eaLnBrk="1" fontAlgn="base" hangingPunct="1">
                <a:spcBef>
                  <a:spcPts val="1200"/>
                </a:spcBef>
                <a:spcAft>
                  <a:spcPct val="0"/>
                </a:spcAft>
                <a:buClrTx/>
                <a:buFontTx/>
                <a:buNone/>
              </a:pPr>
              <a:r>
                <a:rPr lang="en-GB" altLang="it-IT" sz="1800" smtClean="0">
                  <a:solidFill>
                    <a:srgbClr val="000000"/>
                  </a:solidFill>
                  <a:latin typeface="Trebuchet MS" panose="020B0603020202020204" pitchFamily="34" charset="0"/>
                  <a:cs typeface="Arial" panose="020B0604020202020204" pitchFamily="34" charset="0"/>
                </a:rPr>
                <a:t>University of Pavia: technical issues, radiobiology, formation </a:t>
              </a:r>
            </a:p>
            <a:p>
              <a:pPr eaLnBrk="1" fontAlgn="base" hangingPunct="1">
                <a:spcBef>
                  <a:spcPts val="1200"/>
                </a:spcBef>
                <a:spcAft>
                  <a:spcPct val="0"/>
                </a:spcAft>
                <a:buClrTx/>
                <a:buFontTx/>
                <a:buNone/>
              </a:pPr>
              <a:r>
                <a:rPr lang="en-GB" altLang="it-IT" sz="1800" smtClean="0">
                  <a:solidFill>
                    <a:srgbClr val="000000"/>
                  </a:solidFill>
                  <a:latin typeface="Trebuchet MS" panose="020B0603020202020204" pitchFamily="34" charset="0"/>
                  <a:cs typeface="Arial" panose="020B0604020202020204" pitchFamily="34" charset="0"/>
                </a:rPr>
                <a:t>Polytechnic of Milan: patient positioning, radioprotection, authorisations</a:t>
              </a:r>
            </a:p>
          </p:txBody>
        </p:sp>
        <p:sp>
          <p:nvSpPr>
            <p:cNvPr id="557061" name="Text Box 2"/>
            <p:cNvSpPr txBox="1">
              <a:spLocks noChangeArrowheads="1"/>
            </p:cNvSpPr>
            <p:nvPr/>
          </p:nvSpPr>
          <p:spPr bwMode="auto">
            <a:xfrm>
              <a:off x="76200" y="4407425"/>
              <a:ext cx="8991600" cy="20928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60000"/>
                </a:spcBef>
                <a:buClr>
                  <a:schemeClr val="accent1"/>
                </a:buClr>
                <a:buFont typeface="Wingdings" panose="05000000000000000000" pitchFamily="2" charset="2"/>
                <a:buChar char="§"/>
                <a:defRPr sz="2000" b="1">
                  <a:solidFill>
                    <a:schemeClr val="tx1"/>
                  </a:solidFill>
                  <a:latin typeface="Arial" panose="020B0604020202020204" pitchFamily="34" charset="0"/>
                  <a:ea typeface="ＭＳ Ｐゴシック" panose="020B0600070205080204" pitchFamily="34" charset="-128"/>
                </a:defRPr>
              </a:lvl1pPr>
              <a:lvl2pPr marL="742950" indent="-285750" eaLnBrk="0" hangingPunct="0">
                <a:spcBef>
                  <a:spcPct val="30000"/>
                </a:spcBef>
                <a:buClr>
                  <a:schemeClr val="accent1"/>
                </a:buClr>
                <a:buFont typeface="Wingdings" panose="05000000000000000000" pitchFamily="2" charset="2"/>
                <a:buChar char="§"/>
                <a:defRPr>
                  <a:solidFill>
                    <a:schemeClr val="tx1"/>
                  </a:solidFill>
                  <a:latin typeface="Arial" panose="020B0604020202020204" pitchFamily="34" charset="0"/>
                  <a:ea typeface="ＭＳ Ｐゴシック" panose="020B0600070205080204" pitchFamily="34" charset="-128"/>
                </a:defRPr>
              </a:lvl2pPr>
              <a:lvl3pPr marL="1143000" indent="-228600" eaLnBrk="0" hangingPunct="0">
                <a:spcBef>
                  <a:spcPct val="30000"/>
                </a:spcBef>
                <a:buClr>
                  <a:schemeClr val="accent1"/>
                </a:buClr>
                <a:buFont typeface="Wingdings" panose="05000000000000000000" pitchFamily="2" charset="2"/>
                <a:buChar char="§"/>
                <a:defRPr sz="1600">
                  <a:solidFill>
                    <a:schemeClr val="tx1"/>
                  </a:solidFill>
                  <a:latin typeface="Arial" panose="020B0604020202020204" pitchFamily="34" charset="0"/>
                  <a:ea typeface="ＭＳ Ｐゴシック" panose="020B0600070205080204" pitchFamily="34" charset="-128"/>
                </a:defRPr>
              </a:lvl3pPr>
              <a:lvl4pPr marL="1600200" indent="-228600" eaLnBrk="0" hangingPunct="0">
                <a:spcBef>
                  <a:spcPct val="30000"/>
                </a:spcBef>
                <a:buClr>
                  <a:schemeClr val="accent1"/>
                </a:buClr>
                <a:buFont typeface="Wingdings" panose="05000000000000000000" pitchFamily="2" charset="2"/>
                <a:buChar char="§"/>
                <a:defRPr sz="1600">
                  <a:solidFill>
                    <a:schemeClr val="tx1"/>
                  </a:solidFill>
                  <a:latin typeface="Arial" panose="020B0604020202020204" pitchFamily="34" charset="0"/>
                  <a:ea typeface="ＭＳ Ｐゴシック" panose="020B0600070205080204" pitchFamily="34" charset="-128"/>
                </a:defRPr>
              </a:lvl4pPr>
              <a:lvl5pPr marL="2057400" indent="-228600" eaLnBrk="0" hangingPunct="0">
                <a:spcBef>
                  <a:spcPct val="40000"/>
                </a:spcBef>
                <a:buClr>
                  <a:schemeClr val="accent1"/>
                </a:buClr>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4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4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4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4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9pPr>
            </a:lstStyle>
            <a:p>
              <a:pPr fontAlgn="base">
                <a:spcBef>
                  <a:spcPts val="1200"/>
                </a:spcBef>
                <a:spcAft>
                  <a:spcPct val="0"/>
                </a:spcAft>
                <a:buClrTx/>
                <a:buFontTx/>
                <a:buNone/>
              </a:pPr>
              <a:r>
                <a:rPr lang="en-GB" altLang="it-IT" sz="1800" u="sng" smtClean="0">
                  <a:solidFill>
                    <a:srgbClr val="00B050"/>
                  </a:solidFill>
                  <a:latin typeface="Trebuchet MS" panose="020B0603020202020204" pitchFamily="34" charset="0"/>
                  <a:cs typeface="Arial" panose="020B0604020202020204" pitchFamily="34" charset="0"/>
                </a:rPr>
                <a:t>INTERNATIONAL</a:t>
              </a:r>
            </a:p>
            <a:p>
              <a:pPr fontAlgn="base">
                <a:spcBef>
                  <a:spcPts val="1200"/>
                </a:spcBef>
                <a:spcAft>
                  <a:spcPct val="0"/>
                </a:spcAft>
                <a:buClrTx/>
                <a:buFontTx/>
                <a:buNone/>
              </a:pPr>
              <a:r>
                <a:rPr lang="en-GB" altLang="it-IT" sz="1800" smtClean="0">
                  <a:solidFill>
                    <a:srgbClr val="000000"/>
                  </a:solidFill>
                  <a:latin typeface="Trebuchet MS" panose="020B0603020202020204" pitchFamily="34" charset="0"/>
                  <a:cs typeface="Arial" panose="020B0604020202020204" pitchFamily="34" charset="0"/>
                </a:rPr>
                <a:t>CERN (Geneva): technical tasks, PIMMS</a:t>
              </a:r>
            </a:p>
            <a:p>
              <a:pPr fontAlgn="base">
                <a:spcBef>
                  <a:spcPts val="1200"/>
                </a:spcBef>
                <a:spcAft>
                  <a:spcPct val="0"/>
                </a:spcAft>
                <a:buClrTx/>
                <a:buFontTx/>
                <a:buNone/>
              </a:pPr>
              <a:r>
                <a:rPr lang="en-GB" altLang="it-IT" sz="1800" smtClean="0">
                  <a:solidFill>
                    <a:srgbClr val="000000"/>
                  </a:solidFill>
                  <a:latin typeface="Trebuchet MS" panose="020B0603020202020204" pitchFamily="34" charset="0"/>
                  <a:cs typeface="Arial" panose="020B0604020202020204" pitchFamily="34" charset="0"/>
                </a:rPr>
                <a:t>GSI (Darmstadt): linac and special components</a:t>
              </a:r>
            </a:p>
            <a:p>
              <a:pPr fontAlgn="base">
                <a:spcBef>
                  <a:spcPts val="1200"/>
                </a:spcBef>
                <a:spcAft>
                  <a:spcPct val="0"/>
                </a:spcAft>
                <a:buClrTx/>
                <a:buFontTx/>
                <a:buNone/>
              </a:pPr>
              <a:r>
                <a:rPr lang="en-GB" altLang="it-IT" sz="1800" smtClean="0">
                  <a:solidFill>
                    <a:srgbClr val="000000"/>
                  </a:solidFill>
                  <a:latin typeface="Trebuchet MS" panose="020B0603020202020204" pitchFamily="34" charset="0"/>
                  <a:cs typeface="Arial" panose="020B0604020202020204" pitchFamily="34" charset="0"/>
                </a:rPr>
                <a:t>LPSC (Grenoble): technical tasks</a:t>
              </a:r>
            </a:p>
            <a:p>
              <a:pPr fontAlgn="base">
                <a:spcBef>
                  <a:spcPts val="1200"/>
                </a:spcBef>
                <a:spcAft>
                  <a:spcPct val="0"/>
                </a:spcAft>
                <a:buClrTx/>
                <a:buFontTx/>
                <a:buNone/>
              </a:pPr>
              <a:r>
                <a:rPr lang="it-IT" altLang="it-IT" sz="1800" smtClean="0">
                  <a:solidFill>
                    <a:srgbClr val="000000"/>
                  </a:solidFill>
                  <a:latin typeface="Trebuchet MS" panose="020B0603020202020204" pitchFamily="34" charset="0"/>
                  <a:cs typeface="Arial" panose="020B0604020202020204" pitchFamily="34" charset="0"/>
                </a:rPr>
                <a:t>NIRS (Chiba): medical activities, radiobiology, formation</a:t>
              </a:r>
            </a:p>
          </p:txBody>
        </p:sp>
      </p:grpSp>
    </p:spTree>
  </p:cSld>
  <p:clrMapOvr>
    <a:masterClrMapping/>
  </p:clrMapOvr>
  <p:transition spd="med">
    <p:fad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 name="Video_PowerPoint.mp4">
            <a:hlinkClick r:id="" action="ppaction://media"/>
          </p:cNvPr>
          <p:cNvPicPr>
            <a:picLocks noRot="1" noChangeAspect="1"/>
          </p:cNvPicPr>
          <p:nvPr>
            <a:videoFile r:link="rId1"/>
          </p:nvPr>
        </p:nvPicPr>
        <p:blipFill>
          <a:blip r:embed="rId4">
            <a:extLst>
              <a:ext uri="{28A0092B-C50C-407E-A947-70E740481C1C}">
                <a14:useLocalDpi xmlns:a14="http://schemas.microsoft.com/office/drawing/2010/main" val="0"/>
              </a:ext>
            </a:extLst>
          </a:blip>
          <a:srcRect/>
          <a:stretch>
            <a:fillRect/>
          </a:stretch>
        </p:blipFill>
        <p:spPr bwMode="auto">
          <a:xfrm>
            <a:off x="0" y="-3175"/>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 name="Text Box 18"/>
          <p:cNvSpPr txBox="1">
            <a:spLocks noChangeArrowheads="1"/>
          </p:cNvSpPr>
          <p:nvPr/>
        </p:nvSpPr>
        <p:spPr bwMode="auto">
          <a:xfrm>
            <a:off x="119063" y="6088063"/>
            <a:ext cx="2286000" cy="708025"/>
          </a:xfrm>
          <a:prstGeom prst="rect">
            <a:avLst/>
          </a:prstGeom>
          <a:solidFill>
            <a:schemeClr val="accent6"/>
          </a:solidFill>
          <a:ln w="9525">
            <a:noFill/>
            <a:miter lim="800000"/>
            <a:headEnd/>
            <a:tailEnd/>
          </a:ln>
          <a:effectLst/>
        </p:spPr>
        <p:txBody>
          <a:bodyPr>
            <a:spAutoFit/>
          </a:bodyPr>
          <a:lstStyle/>
          <a:p>
            <a:pPr algn="ctr" fontAlgn="base">
              <a:spcBef>
                <a:spcPct val="50000"/>
              </a:spcBef>
              <a:spcAft>
                <a:spcPct val="0"/>
              </a:spcAft>
              <a:defRPr/>
            </a:pPr>
            <a:r>
              <a:rPr lang="it-IT" sz="2000" dirty="0">
                <a:solidFill>
                  <a:srgbClr val="FFFF00"/>
                </a:solidFill>
                <a:latin typeface="Trebuchet MS" panose="020B0603020202020204" pitchFamily="34" charset="0"/>
                <a:cs typeface="Arial" panose="020B0604020202020204" pitchFamily="34" charset="0"/>
              </a:rPr>
              <a:t>16 </a:t>
            </a:r>
            <a:r>
              <a:rPr lang="it-IT" sz="2000" dirty="0" err="1">
                <a:solidFill>
                  <a:srgbClr val="FFFF00"/>
                </a:solidFill>
                <a:latin typeface="Trebuchet MS" panose="020B0603020202020204" pitchFamily="34" charset="0"/>
                <a:cs typeface="Arial" panose="020B0604020202020204" pitchFamily="34" charset="0"/>
              </a:rPr>
              <a:t>Dipoles</a:t>
            </a:r>
            <a:r>
              <a:rPr lang="it-IT" sz="2000" dirty="0">
                <a:solidFill>
                  <a:srgbClr val="FFFF00"/>
                </a:solidFill>
                <a:latin typeface="Trebuchet MS" panose="020B0603020202020204" pitchFamily="34" charset="0"/>
                <a:cs typeface="Arial" panose="020B0604020202020204" pitchFamily="34" charset="0"/>
              </a:rPr>
              <a:t/>
            </a:r>
            <a:br>
              <a:rPr lang="it-IT" sz="2000" dirty="0">
                <a:solidFill>
                  <a:srgbClr val="FFFF00"/>
                </a:solidFill>
                <a:latin typeface="Trebuchet MS" panose="020B0603020202020204" pitchFamily="34" charset="0"/>
                <a:cs typeface="Arial" panose="020B0604020202020204" pitchFamily="34" charset="0"/>
              </a:rPr>
            </a:br>
            <a:r>
              <a:rPr lang="it-IT" sz="2000" dirty="0">
                <a:solidFill>
                  <a:srgbClr val="FFFFFF"/>
                </a:solidFill>
                <a:latin typeface="Trebuchet MS" panose="020B0603020202020204" pitchFamily="34" charset="0"/>
                <a:cs typeface="Arial" panose="020B0604020202020204" pitchFamily="34" charset="0"/>
              </a:rPr>
              <a:t>to </a:t>
            </a:r>
            <a:r>
              <a:rPr lang="it-IT" sz="2000" dirty="0" err="1">
                <a:solidFill>
                  <a:srgbClr val="FFFFFF"/>
                </a:solidFill>
                <a:latin typeface="Trebuchet MS" panose="020B0603020202020204" pitchFamily="34" charset="0"/>
                <a:cs typeface="Arial" panose="020B0604020202020204" pitchFamily="34" charset="0"/>
              </a:rPr>
              <a:t>bend</a:t>
            </a:r>
            <a:endParaRPr lang="it-IT" sz="2000" dirty="0">
              <a:solidFill>
                <a:srgbClr val="FFFFFF"/>
              </a:solidFill>
              <a:latin typeface="Trebuchet MS" panose="020B0603020202020204" pitchFamily="34" charset="0"/>
              <a:cs typeface="Arial" panose="020B0604020202020204" pitchFamily="34" charset="0"/>
            </a:endParaRPr>
          </a:p>
        </p:txBody>
      </p:sp>
      <p:cxnSp>
        <p:nvCxnSpPr>
          <p:cNvPr id="585732" name="Connettore 2 11"/>
          <p:cNvCxnSpPr>
            <a:cxnSpLocks noChangeShapeType="1"/>
          </p:cNvCxnSpPr>
          <p:nvPr/>
        </p:nvCxnSpPr>
        <p:spPr bwMode="auto">
          <a:xfrm flipV="1">
            <a:off x="1416050" y="5397500"/>
            <a:ext cx="989013" cy="658813"/>
          </a:xfrm>
          <a:prstGeom prst="straightConnector1">
            <a:avLst/>
          </a:prstGeom>
          <a:noFill/>
          <a:ln w="57150" algn="ctr">
            <a:solidFill>
              <a:srgbClr val="FFFF00"/>
            </a:solidFill>
            <a:round/>
            <a:headEnd/>
            <a:tailEnd type="arrow" w="med" len="med"/>
          </a:ln>
          <a:extLst>
            <a:ext uri="{909E8E84-426E-40DD-AFC4-6F175D3DCCD1}">
              <a14:hiddenFill xmlns:a14="http://schemas.microsoft.com/office/drawing/2010/main">
                <a:noFill/>
              </a14:hiddenFill>
            </a:ext>
          </a:extLst>
        </p:spPr>
      </p:cxnSp>
      <p:sp>
        <p:nvSpPr>
          <p:cNvPr id="31" name="Text Box 18"/>
          <p:cNvSpPr txBox="1">
            <a:spLocks noChangeArrowheads="1"/>
          </p:cNvSpPr>
          <p:nvPr/>
        </p:nvSpPr>
        <p:spPr bwMode="auto">
          <a:xfrm>
            <a:off x="6797675" y="6127750"/>
            <a:ext cx="2286000" cy="708025"/>
          </a:xfrm>
          <a:prstGeom prst="rect">
            <a:avLst/>
          </a:prstGeom>
          <a:solidFill>
            <a:schemeClr val="accent6"/>
          </a:solidFill>
          <a:ln w="9525">
            <a:noFill/>
            <a:miter lim="800000"/>
            <a:headEnd/>
            <a:tailEnd/>
          </a:ln>
          <a:effectLst/>
        </p:spPr>
        <p:txBody>
          <a:bodyPr>
            <a:spAutoFit/>
          </a:bodyPr>
          <a:lstStyle/>
          <a:p>
            <a:pPr algn="ctr" fontAlgn="base">
              <a:spcBef>
                <a:spcPct val="50000"/>
              </a:spcBef>
              <a:spcAft>
                <a:spcPct val="0"/>
              </a:spcAft>
              <a:defRPr/>
            </a:pPr>
            <a:r>
              <a:rPr lang="it-IT" sz="2000" dirty="0">
                <a:solidFill>
                  <a:srgbClr val="FFFF00"/>
                </a:solidFill>
                <a:latin typeface="Trebuchet MS" panose="020B0603020202020204" pitchFamily="34" charset="0"/>
                <a:cs typeface="Arial" panose="020B0604020202020204" pitchFamily="34" charset="0"/>
              </a:rPr>
              <a:t>24 </a:t>
            </a:r>
            <a:r>
              <a:rPr lang="it-IT" sz="2000" dirty="0" err="1">
                <a:solidFill>
                  <a:srgbClr val="FFFF00"/>
                </a:solidFill>
                <a:latin typeface="Trebuchet MS" panose="020B0603020202020204" pitchFamily="34" charset="0"/>
                <a:cs typeface="Arial" panose="020B0604020202020204" pitchFamily="34" charset="0"/>
              </a:rPr>
              <a:t>Quadrupoles</a:t>
            </a:r>
            <a:r>
              <a:rPr lang="it-IT" sz="2000" dirty="0">
                <a:solidFill>
                  <a:srgbClr val="FFFF00"/>
                </a:solidFill>
                <a:latin typeface="Trebuchet MS" panose="020B0603020202020204" pitchFamily="34" charset="0"/>
                <a:cs typeface="Arial" panose="020B0604020202020204" pitchFamily="34" charset="0"/>
              </a:rPr>
              <a:t/>
            </a:r>
            <a:br>
              <a:rPr lang="it-IT" sz="2000" dirty="0">
                <a:solidFill>
                  <a:srgbClr val="FFFF00"/>
                </a:solidFill>
                <a:latin typeface="Trebuchet MS" panose="020B0603020202020204" pitchFamily="34" charset="0"/>
                <a:cs typeface="Arial" panose="020B0604020202020204" pitchFamily="34" charset="0"/>
              </a:rPr>
            </a:br>
            <a:r>
              <a:rPr lang="it-IT" sz="2000" dirty="0">
                <a:solidFill>
                  <a:srgbClr val="FFFFFF"/>
                </a:solidFill>
                <a:latin typeface="Trebuchet MS" panose="020B0603020202020204" pitchFamily="34" charset="0"/>
                <a:cs typeface="Arial" panose="020B0604020202020204" pitchFamily="34" charset="0"/>
              </a:rPr>
              <a:t>to focus</a:t>
            </a:r>
          </a:p>
        </p:txBody>
      </p:sp>
      <p:cxnSp>
        <p:nvCxnSpPr>
          <p:cNvPr id="585734" name="Connettore 2 15"/>
          <p:cNvCxnSpPr>
            <a:cxnSpLocks noChangeShapeType="1"/>
          </p:cNvCxnSpPr>
          <p:nvPr/>
        </p:nvCxnSpPr>
        <p:spPr bwMode="auto">
          <a:xfrm flipH="1" flipV="1">
            <a:off x="7391400" y="5286375"/>
            <a:ext cx="728663" cy="769938"/>
          </a:xfrm>
          <a:prstGeom prst="straightConnector1">
            <a:avLst/>
          </a:prstGeom>
          <a:noFill/>
          <a:ln w="57150" algn="ctr">
            <a:solidFill>
              <a:srgbClr val="FFFF00"/>
            </a:solidFill>
            <a:round/>
            <a:headEnd/>
            <a:tailEnd type="arrow" w="med" len="med"/>
          </a:ln>
          <a:extLst>
            <a:ext uri="{909E8E84-426E-40DD-AFC4-6F175D3DCCD1}">
              <a14:hiddenFill xmlns:a14="http://schemas.microsoft.com/office/drawing/2010/main">
                <a:noFill/>
              </a14:hiddenFill>
            </a:ext>
          </a:extLst>
        </p:spPr>
      </p:cxnSp>
      <p:sp>
        <p:nvSpPr>
          <p:cNvPr id="39" name="Text Box 18"/>
          <p:cNvSpPr txBox="1">
            <a:spLocks noChangeArrowheads="1"/>
          </p:cNvSpPr>
          <p:nvPr/>
        </p:nvSpPr>
        <p:spPr bwMode="auto">
          <a:xfrm>
            <a:off x="3113088" y="6149975"/>
            <a:ext cx="2286000" cy="708025"/>
          </a:xfrm>
          <a:prstGeom prst="rect">
            <a:avLst/>
          </a:prstGeom>
          <a:solidFill>
            <a:schemeClr val="accent6"/>
          </a:solidFill>
          <a:ln w="9525">
            <a:noFill/>
            <a:miter lim="800000"/>
            <a:headEnd/>
            <a:tailEnd/>
          </a:ln>
          <a:effectLst/>
        </p:spPr>
        <p:txBody>
          <a:bodyPr>
            <a:spAutoFit/>
          </a:bodyPr>
          <a:lstStyle/>
          <a:p>
            <a:pPr algn="ctr" fontAlgn="base">
              <a:spcBef>
                <a:spcPct val="50000"/>
              </a:spcBef>
              <a:spcAft>
                <a:spcPct val="0"/>
              </a:spcAft>
              <a:defRPr/>
            </a:pPr>
            <a:r>
              <a:rPr lang="it-IT" sz="2000" dirty="0">
                <a:solidFill>
                  <a:srgbClr val="FFFF00"/>
                </a:solidFill>
                <a:latin typeface="Trebuchet MS" panose="020B0603020202020204" pitchFamily="34" charset="0"/>
                <a:cs typeface="Arial" panose="020B0604020202020204" pitchFamily="34" charset="0"/>
              </a:rPr>
              <a:t>20 </a:t>
            </a:r>
            <a:r>
              <a:rPr lang="it-IT" sz="2000" dirty="0" err="1">
                <a:solidFill>
                  <a:srgbClr val="FFFF00"/>
                </a:solidFill>
                <a:latin typeface="Trebuchet MS" panose="020B0603020202020204" pitchFamily="34" charset="0"/>
                <a:cs typeface="Arial" panose="020B0604020202020204" pitchFamily="34" charset="0"/>
              </a:rPr>
              <a:t>Correctors</a:t>
            </a:r>
            <a:r>
              <a:rPr lang="it-IT" sz="2000" dirty="0">
                <a:solidFill>
                  <a:srgbClr val="FFFF00"/>
                </a:solidFill>
                <a:latin typeface="Trebuchet MS" panose="020B0603020202020204" pitchFamily="34" charset="0"/>
                <a:cs typeface="Arial" panose="020B0604020202020204" pitchFamily="34" charset="0"/>
              </a:rPr>
              <a:t/>
            </a:r>
            <a:br>
              <a:rPr lang="it-IT" sz="2000" dirty="0">
                <a:solidFill>
                  <a:srgbClr val="FFFF00"/>
                </a:solidFill>
                <a:latin typeface="Trebuchet MS" panose="020B0603020202020204" pitchFamily="34" charset="0"/>
                <a:cs typeface="Arial" panose="020B0604020202020204" pitchFamily="34" charset="0"/>
              </a:rPr>
            </a:br>
            <a:r>
              <a:rPr lang="it-IT" sz="2000" dirty="0">
                <a:solidFill>
                  <a:srgbClr val="FFFFFF"/>
                </a:solidFill>
                <a:latin typeface="Trebuchet MS" panose="020B0603020202020204" pitchFamily="34" charset="0"/>
                <a:cs typeface="Arial" panose="020B0604020202020204" pitchFamily="34" charset="0"/>
              </a:rPr>
              <a:t>to </a:t>
            </a:r>
            <a:r>
              <a:rPr lang="it-IT" sz="2000" dirty="0" err="1">
                <a:solidFill>
                  <a:srgbClr val="FFFFFF"/>
                </a:solidFill>
                <a:latin typeface="Trebuchet MS" panose="020B0603020202020204" pitchFamily="34" charset="0"/>
                <a:cs typeface="Arial" panose="020B0604020202020204" pitchFamily="34" charset="0"/>
              </a:rPr>
              <a:t>steer</a:t>
            </a:r>
            <a:endParaRPr lang="it-IT" sz="2000" dirty="0">
              <a:solidFill>
                <a:srgbClr val="FFFFFF"/>
              </a:solidFill>
              <a:latin typeface="Trebuchet MS" panose="020B0603020202020204" pitchFamily="34" charset="0"/>
              <a:cs typeface="Arial" panose="020B0604020202020204" pitchFamily="34" charset="0"/>
            </a:endParaRPr>
          </a:p>
        </p:txBody>
      </p:sp>
      <p:cxnSp>
        <p:nvCxnSpPr>
          <p:cNvPr id="585736" name="Connettore 2 24"/>
          <p:cNvCxnSpPr>
            <a:cxnSpLocks noChangeShapeType="1"/>
          </p:cNvCxnSpPr>
          <p:nvPr/>
        </p:nvCxnSpPr>
        <p:spPr bwMode="auto">
          <a:xfrm flipV="1">
            <a:off x="4138613" y="5397500"/>
            <a:ext cx="93662" cy="742950"/>
          </a:xfrm>
          <a:prstGeom prst="straightConnector1">
            <a:avLst/>
          </a:prstGeom>
          <a:noFill/>
          <a:ln w="57150" algn="ctr">
            <a:solidFill>
              <a:srgbClr val="FFFF00"/>
            </a:solidFill>
            <a:round/>
            <a:headEnd/>
            <a:tailEnd type="arrow" w="med" len="med"/>
          </a:ln>
          <a:extLst>
            <a:ext uri="{909E8E84-426E-40DD-AFC4-6F175D3DCCD1}">
              <a14:hiddenFill xmlns:a14="http://schemas.microsoft.com/office/drawing/2010/main">
                <a:noFill/>
              </a14:hiddenFill>
            </a:ext>
          </a:extLst>
        </p:spPr>
      </p:cxnSp>
      <p:sp>
        <p:nvSpPr>
          <p:cNvPr id="44" name="Text Box 18"/>
          <p:cNvSpPr txBox="1">
            <a:spLocks noChangeArrowheads="1"/>
          </p:cNvSpPr>
          <p:nvPr/>
        </p:nvSpPr>
        <p:spPr bwMode="auto">
          <a:xfrm>
            <a:off x="0" y="4873625"/>
            <a:ext cx="1917700" cy="708025"/>
          </a:xfrm>
          <a:prstGeom prst="rect">
            <a:avLst/>
          </a:prstGeom>
          <a:solidFill>
            <a:schemeClr val="accent6"/>
          </a:solidFill>
          <a:ln w="9525">
            <a:noFill/>
            <a:miter lim="800000"/>
            <a:headEnd/>
            <a:tailEnd/>
          </a:ln>
          <a:effectLst/>
        </p:spPr>
        <p:txBody>
          <a:bodyPr>
            <a:spAutoFit/>
          </a:bodyPr>
          <a:lstStyle/>
          <a:p>
            <a:pPr algn="ctr" fontAlgn="base">
              <a:spcBef>
                <a:spcPct val="50000"/>
              </a:spcBef>
              <a:spcAft>
                <a:spcPct val="0"/>
              </a:spcAft>
              <a:defRPr/>
            </a:pPr>
            <a:r>
              <a:rPr lang="it-IT" sz="2000" dirty="0">
                <a:solidFill>
                  <a:srgbClr val="FFFF00"/>
                </a:solidFill>
                <a:latin typeface="Trebuchet MS" panose="020B0603020202020204" pitchFamily="34" charset="0"/>
                <a:cs typeface="Arial" panose="020B0604020202020204" pitchFamily="34" charset="0"/>
              </a:rPr>
              <a:t>1 RF </a:t>
            </a:r>
            <a:r>
              <a:rPr lang="it-IT" sz="2000" dirty="0" err="1">
                <a:solidFill>
                  <a:srgbClr val="FFFF00"/>
                </a:solidFill>
                <a:latin typeface="Trebuchet MS" panose="020B0603020202020204" pitchFamily="34" charset="0"/>
                <a:cs typeface="Arial" panose="020B0604020202020204" pitchFamily="34" charset="0"/>
              </a:rPr>
              <a:t>cavity</a:t>
            </a:r>
            <a:r>
              <a:rPr lang="it-IT" sz="2000" dirty="0">
                <a:solidFill>
                  <a:srgbClr val="FFFF00"/>
                </a:solidFill>
                <a:latin typeface="Trebuchet MS" panose="020B0603020202020204" pitchFamily="34" charset="0"/>
                <a:cs typeface="Arial" panose="020B0604020202020204" pitchFamily="34" charset="0"/>
              </a:rPr>
              <a:t> </a:t>
            </a:r>
            <a:br>
              <a:rPr lang="it-IT" sz="2000" dirty="0">
                <a:solidFill>
                  <a:srgbClr val="FFFF00"/>
                </a:solidFill>
                <a:latin typeface="Trebuchet MS" panose="020B0603020202020204" pitchFamily="34" charset="0"/>
                <a:cs typeface="Arial" panose="020B0604020202020204" pitchFamily="34" charset="0"/>
              </a:rPr>
            </a:br>
            <a:r>
              <a:rPr lang="it-IT" sz="2000" dirty="0">
                <a:solidFill>
                  <a:srgbClr val="FFFFFF"/>
                </a:solidFill>
                <a:latin typeface="Trebuchet MS" panose="020B0603020202020204" pitchFamily="34" charset="0"/>
                <a:cs typeface="Arial" panose="020B0604020202020204" pitchFamily="34" charset="0"/>
              </a:rPr>
              <a:t>to accelerate</a:t>
            </a:r>
          </a:p>
        </p:txBody>
      </p:sp>
      <p:cxnSp>
        <p:nvCxnSpPr>
          <p:cNvPr id="585738" name="Connettore 2 27"/>
          <p:cNvCxnSpPr>
            <a:cxnSpLocks noChangeShapeType="1"/>
          </p:cNvCxnSpPr>
          <p:nvPr/>
        </p:nvCxnSpPr>
        <p:spPr bwMode="auto">
          <a:xfrm flipV="1">
            <a:off x="804863" y="3932238"/>
            <a:ext cx="233362" cy="941387"/>
          </a:xfrm>
          <a:prstGeom prst="straightConnector1">
            <a:avLst/>
          </a:prstGeom>
          <a:noFill/>
          <a:ln w="57150" algn="ctr">
            <a:solidFill>
              <a:srgbClr val="FFFF00"/>
            </a:solidFill>
            <a:round/>
            <a:headEnd/>
            <a:tailEnd type="arrow" w="med" len="med"/>
          </a:ln>
          <a:extLst>
            <a:ext uri="{909E8E84-426E-40DD-AFC4-6F175D3DCCD1}">
              <a14:hiddenFill xmlns:a14="http://schemas.microsoft.com/office/drawing/2010/main">
                <a:noFill/>
              </a14:hiddenFill>
            </a:ext>
          </a:extLst>
        </p:spPr>
      </p:cxnSp>
      <p:sp>
        <p:nvSpPr>
          <p:cNvPr id="25" name="Text Box 18"/>
          <p:cNvSpPr txBox="1">
            <a:spLocks noChangeArrowheads="1"/>
          </p:cNvSpPr>
          <p:nvPr/>
        </p:nvSpPr>
        <p:spPr bwMode="auto">
          <a:xfrm>
            <a:off x="6978650" y="3827463"/>
            <a:ext cx="2165350" cy="1016000"/>
          </a:xfrm>
          <a:prstGeom prst="rect">
            <a:avLst/>
          </a:prstGeom>
          <a:solidFill>
            <a:schemeClr val="accent6"/>
          </a:solidFill>
          <a:ln w="9525">
            <a:noFill/>
            <a:miter lim="800000"/>
            <a:headEnd/>
            <a:tailEnd/>
          </a:ln>
          <a:effectLst/>
        </p:spPr>
        <p:txBody>
          <a:bodyPr>
            <a:spAutoFit/>
          </a:bodyPr>
          <a:lstStyle/>
          <a:p>
            <a:pPr algn="ctr" fontAlgn="base">
              <a:spcBef>
                <a:spcPct val="50000"/>
              </a:spcBef>
              <a:spcAft>
                <a:spcPct val="0"/>
              </a:spcAft>
              <a:defRPr/>
            </a:pPr>
            <a:r>
              <a:rPr lang="it-IT" sz="2000" dirty="0" err="1">
                <a:solidFill>
                  <a:srgbClr val="FFFF00"/>
                </a:solidFill>
                <a:latin typeface="Trebuchet MS" panose="020B0603020202020204" pitchFamily="34" charset="0"/>
                <a:cs typeface="Arial" panose="020B0604020202020204" pitchFamily="34" charset="0"/>
              </a:rPr>
              <a:t>Linac</a:t>
            </a:r>
            <a:r>
              <a:rPr lang="it-IT" sz="2000" dirty="0">
                <a:solidFill>
                  <a:srgbClr val="FFFF00"/>
                </a:solidFill>
                <a:latin typeface="Trebuchet MS" panose="020B0603020202020204" pitchFamily="34" charset="0"/>
                <a:cs typeface="Arial" panose="020B0604020202020204" pitchFamily="34" charset="0"/>
              </a:rPr>
              <a:t> </a:t>
            </a:r>
            <a:br>
              <a:rPr lang="it-IT" sz="2000" dirty="0">
                <a:solidFill>
                  <a:srgbClr val="FFFF00"/>
                </a:solidFill>
                <a:latin typeface="Trebuchet MS" panose="020B0603020202020204" pitchFamily="34" charset="0"/>
                <a:cs typeface="Arial" panose="020B0604020202020204" pitchFamily="34" charset="0"/>
              </a:rPr>
            </a:br>
            <a:r>
              <a:rPr lang="it-IT" sz="2000" dirty="0">
                <a:solidFill>
                  <a:srgbClr val="FFFFFF"/>
                </a:solidFill>
                <a:latin typeface="Trebuchet MS" panose="020B0603020202020204" pitchFamily="34" charset="0"/>
                <a:cs typeface="Arial" panose="020B0604020202020204" pitchFamily="34" charset="0"/>
              </a:rPr>
              <a:t>to </a:t>
            </a:r>
            <a:r>
              <a:rPr lang="it-IT" sz="2000" dirty="0" err="1">
                <a:solidFill>
                  <a:srgbClr val="FFFFFF"/>
                </a:solidFill>
                <a:latin typeface="Trebuchet MS" panose="020B0603020202020204" pitchFamily="34" charset="0"/>
                <a:cs typeface="Arial" panose="020B0604020202020204" pitchFamily="34" charset="0"/>
              </a:rPr>
              <a:t>pre</a:t>
            </a:r>
            <a:r>
              <a:rPr lang="it-IT" sz="2000" dirty="0">
                <a:solidFill>
                  <a:srgbClr val="FFFFFF"/>
                </a:solidFill>
                <a:latin typeface="Trebuchet MS" panose="020B0603020202020204" pitchFamily="34" charset="0"/>
                <a:cs typeface="Arial" panose="020B0604020202020204" pitchFamily="34" charset="0"/>
              </a:rPr>
              <a:t>-accelerate</a:t>
            </a:r>
          </a:p>
        </p:txBody>
      </p:sp>
      <p:sp>
        <p:nvSpPr>
          <p:cNvPr id="26" name="Text Box 18"/>
          <p:cNvSpPr txBox="1">
            <a:spLocks noChangeArrowheads="1"/>
          </p:cNvSpPr>
          <p:nvPr/>
        </p:nvSpPr>
        <p:spPr bwMode="auto">
          <a:xfrm>
            <a:off x="0" y="2644775"/>
            <a:ext cx="1917700" cy="708025"/>
          </a:xfrm>
          <a:prstGeom prst="rect">
            <a:avLst/>
          </a:prstGeom>
          <a:solidFill>
            <a:schemeClr val="accent6"/>
          </a:solidFill>
          <a:ln w="9525">
            <a:noFill/>
            <a:miter lim="800000"/>
            <a:headEnd/>
            <a:tailEnd/>
          </a:ln>
          <a:effectLst/>
        </p:spPr>
        <p:txBody>
          <a:bodyPr>
            <a:spAutoFit/>
          </a:bodyPr>
          <a:lstStyle/>
          <a:p>
            <a:pPr algn="ctr" fontAlgn="base">
              <a:spcBef>
                <a:spcPct val="50000"/>
              </a:spcBef>
              <a:spcAft>
                <a:spcPct val="0"/>
              </a:spcAft>
              <a:defRPr/>
            </a:pPr>
            <a:r>
              <a:rPr lang="it-IT" sz="2000" dirty="0" err="1">
                <a:solidFill>
                  <a:srgbClr val="FFFF00"/>
                </a:solidFill>
                <a:latin typeface="Trebuchet MS" panose="020B0603020202020204" pitchFamily="34" charset="0"/>
                <a:cs typeface="Arial" panose="020B0604020202020204" pitchFamily="34" charset="0"/>
              </a:rPr>
              <a:t>Sources</a:t>
            </a:r>
            <a:r>
              <a:rPr lang="it-IT" sz="2000" dirty="0">
                <a:solidFill>
                  <a:srgbClr val="FFFF00"/>
                </a:solidFill>
                <a:latin typeface="Trebuchet MS" panose="020B0603020202020204" pitchFamily="34" charset="0"/>
                <a:cs typeface="Arial" panose="020B0604020202020204" pitchFamily="34" charset="0"/>
              </a:rPr>
              <a:t/>
            </a:r>
            <a:br>
              <a:rPr lang="it-IT" sz="2000" dirty="0">
                <a:solidFill>
                  <a:srgbClr val="FFFF00"/>
                </a:solidFill>
                <a:latin typeface="Trebuchet MS" panose="020B0603020202020204" pitchFamily="34" charset="0"/>
                <a:cs typeface="Arial" panose="020B0604020202020204" pitchFamily="34" charset="0"/>
              </a:rPr>
            </a:br>
            <a:r>
              <a:rPr lang="it-IT" sz="2000" dirty="0">
                <a:solidFill>
                  <a:srgbClr val="FFFFFF"/>
                </a:solidFill>
                <a:latin typeface="Trebuchet MS" panose="020B0603020202020204" pitchFamily="34" charset="0"/>
                <a:cs typeface="Arial" panose="020B0604020202020204" pitchFamily="34" charset="0"/>
              </a:rPr>
              <a:t>to generate</a:t>
            </a:r>
          </a:p>
        </p:txBody>
      </p:sp>
      <p:cxnSp>
        <p:nvCxnSpPr>
          <p:cNvPr id="585741" name="Connettore 2 27"/>
          <p:cNvCxnSpPr>
            <a:cxnSpLocks noChangeShapeType="1"/>
          </p:cNvCxnSpPr>
          <p:nvPr/>
        </p:nvCxnSpPr>
        <p:spPr bwMode="auto">
          <a:xfrm flipV="1">
            <a:off x="1917700" y="2654300"/>
            <a:ext cx="368300" cy="407988"/>
          </a:xfrm>
          <a:prstGeom prst="straightConnector1">
            <a:avLst/>
          </a:prstGeom>
          <a:noFill/>
          <a:ln w="57150" algn="ctr">
            <a:solidFill>
              <a:srgbClr val="FFFF00"/>
            </a:solidFill>
            <a:round/>
            <a:headEnd/>
            <a:tailEnd type="arrow" w="med" len="med"/>
          </a:ln>
          <a:extLst>
            <a:ext uri="{909E8E84-426E-40DD-AFC4-6F175D3DCCD1}">
              <a14:hiddenFill xmlns:a14="http://schemas.microsoft.com/office/drawing/2010/main">
                <a:noFill/>
              </a14:hiddenFill>
            </a:ext>
          </a:extLst>
        </p:spPr>
      </p:cxnSp>
      <p:cxnSp>
        <p:nvCxnSpPr>
          <p:cNvPr id="585742" name="Connettore 2 27"/>
          <p:cNvCxnSpPr>
            <a:cxnSpLocks noChangeShapeType="1"/>
          </p:cNvCxnSpPr>
          <p:nvPr/>
        </p:nvCxnSpPr>
        <p:spPr bwMode="auto">
          <a:xfrm flipV="1">
            <a:off x="1917700" y="2654300"/>
            <a:ext cx="1757363" cy="407988"/>
          </a:xfrm>
          <a:prstGeom prst="straightConnector1">
            <a:avLst/>
          </a:prstGeom>
          <a:noFill/>
          <a:ln w="57150" algn="ctr">
            <a:solidFill>
              <a:srgbClr val="FFFF00"/>
            </a:solidFill>
            <a:round/>
            <a:headEnd/>
            <a:tailEnd type="arrow" w="med" len="med"/>
          </a:ln>
          <a:extLst>
            <a:ext uri="{909E8E84-426E-40DD-AFC4-6F175D3DCCD1}">
              <a14:hiddenFill xmlns:a14="http://schemas.microsoft.com/office/drawing/2010/main">
                <a:noFill/>
              </a14:hiddenFill>
            </a:ext>
          </a:extLst>
        </p:spPr>
      </p:cxnSp>
      <p:cxnSp>
        <p:nvCxnSpPr>
          <p:cNvPr id="585743" name="Connettore 2 27"/>
          <p:cNvCxnSpPr>
            <a:cxnSpLocks noChangeShapeType="1"/>
            <a:stCxn id="25" idx="0"/>
          </p:cNvCxnSpPr>
          <p:nvPr/>
        </p:nvCxnSpPr>
        <p:spPr bwMode="auto">
          <a:xfrm flipH="1" flipV="1">
            <a:off x="6418263" y="3143250"/>
            <a:ext cx="1643062" cy="684213"/>
          </a:xfrm>
          <a:prstGeom prst="straightConnector1">
            <a:avLst/>
          </a:prstGeom>
          <a:noFill/>
          <a:ln w="57150" algn="ctr">
            <a:solidFill>
              <a:srgbClr val="FFFF00"/>
            </a:solidFill>
            <a:round/>
            <a:headEnd/>
            <a:tailEnd type="arrow" w="med" len="med"/>
          </a:ln>
          <a:extLst>
            <a:ext uri="{909E8E84-426E-40DD-AFC4-6F175D3DCCD1}">
              <a14:hiddenFill xmlns:a14="http://schemas.microsoft.com/office/drawing/2010/main">
                <a:noFill/>
              </a14:hiddenFill>
            </a:ext>
          </a:extLst>
        </p:spPr>
      </p:cxnSp>
      <p:pic>
        <p:nvPicPr>
          <p:cNvPr id="3" name="Immagine 2"/>
          <p:cNvPicPr>
            <a:picLocks noChangeAspect="1"/>
          </p:cNvPicPr>
          <p:nvPr/>
        </p:nvPicPr>
        <p:blipFill>
          <a:blip r:embed="rId5"/>
          <a:stretch>
            <a:fillRect/>
          </a:stretch>
        </p:blipFill>
        <p:spPr>
          <a:xfrm>
            <a:off x="5854700" y="0"/>
            <a:ext cx="3289300" cy="2076065"/>
          </a:xfrm>
          <a:prstGeom prst="rect">
            <a:avLst/>
          </a:prstGeom>
        </p:spPr>
      </p:pic>
    </p:spTree>
  </p:cSld>
  <p:clrMapOvr>
    <a:masterClrMapping/>
  </p:clrMapOvr>
  <p:transition advClick="0"/>
  <p:timing>
    <p:tnLst>
      <p:par>
        <p:cTn id="1" dur="indefinite" restart="never" nodeType="tmRoot">
          <p:childTnLst>
            <p:video>
              <p:cMediaNode vol="80000">
                <p:cTn id="2" fill="hold" display="0">
                  <p:stCondLst>
                    <p:cond delay="indefinite"/>
                  </p:stCondLst>
                </p:cTn>
                <p:tgtEl>
                  <p:spTgt spid="2"/>
                </p:tgtEl>
              </p:cMediaNode>
            </p:video>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23">
            <a:extLst>
              <a:ext uri="{FF2B5EF4-FFF2-40B4-BE49-F238E27FC236}">
                <a16:creationId xmlns:lc="http://schemas.openxmlformats.org/drawingml/2006/lockedCanvas" xmlns:a16="http://schemas.microsoft.com/office/drawing/2014/main" xmlns="" id="{7D8F7959-2BA0-B340-A7B7-B52AD8D0CE98}"/>
              </a:ext>
            </a:extLst>
          </p:cNvPr>
          <p:cNvPicPr>
            <a:picLocks noChangeAspect="1"/>
          </p:cNvPicPr>
          <p:nvPr/>
        </p:nvPicPr>
        <p:blipFill rotWithShape="1">
          <a:blip r:embed="rId6" cstate="screen">
            <a:extLst>
              <a:ext uri="{28A0092B-C50C-407E-A947-70E740481C1C}">
                <a14:useLocalDpi xmlns:a14="http://schemas.microsoft.com/office/drawing/2010/main"/>
              </a:ext>
            </a:extLst>
          </a:blip>
          <a:srcRect l="12463"/>
          <a:stretch/>
        </p:blipFill>
        <p:spPr>
          <a:xfrm>
            <a:off x="139959" y="0"/>
            <a:ext cx="4180114" cy="2071396"/>
          </a:xfrm>
          <a:prstGeom prst="rect">
            <a:avLst/>
          </a:prstGeom>
        </p:spPr>
      </p:pic>
      <p:pic>
        <p:nvPicPr>
          <p:cNvPr id="36" name="Immagine 3" descr="P1000216.JPG"/>
          <p:cNvPicPr>
            <a:picLocks noChangeAspect="1"/>
          </p:cNvPicPr>
          <p:nvPr/>
        </p:nvPicPr>
        <p:blipFill>
          <a:blip r:embed="rId7" cstate="print">
            <a:extLst>
              <a:ext uri="{28A0092B-C50C-407E-A947-70E740481C1C}">
                <a14:useLocalDpi xmlns:a14="http://schemas.microsoft.com/office/drawing/2010/main" val="0"/>
              </a:ext>
            </a:extLst>
          </a:blip>
          <a:srcRect l="4593" t="3719" r="3117"/>
          <a:stretch>
            <a:fillRect/>
          </a:stretch>
        </p:blipFill>
        <p:spPr bwMode="auto">
          <a:xfrm>
            <a:off x="3184" y="1763486"/>
            <a:ext cx="2519525" cy="19708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9" name="Picture 3" descr="P1000211"/>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221729" y="3657599"/>
            <a:ext cx="2425959" cy="18194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 name="Picture 2" descr="Fig. 3">
            <a:extLst>
              <a:ext uri="{FF2B5EF4-FFF2-40B4-BE49-F238E27FC236}">
                <a16:creationId xmlns:lc="http://schemas.openxmlformats.org/drawingml/2006/lockedCanvas" xmlns:a16="http://schemas.microsoft.com/office/drawing/2014/main" xmlns="" id="{99DE4CEA-0BA6-2C44-BB21-BF5C2279918D}"/>
              </a:ext>
            </a:extLst>
          </p:cNvPr>
          <p:cNvPicPr>
            <a:picLocks noChangeAspect="1" noChangeArrowheads="1"/>
          </p:cNvPicPr>
          <p:nvPr/>
        </p:nvPicPr>
        <p:blipFill>
          <a:blip r:embed="rId9" cstate="screen">
            <a:extLst>
              <a:ext uri="{28A0092B-C50C-407E-A947-70E740481C1C}">
                <a14:useLocalDpi xmlns:a14="http://schemas.microsoft.com/office/drawing/2010/main"/>
              </a:ext>
            </a:extLst>
          </a:blip>
          <a:srcRect/>
          <a:stretch>
            <a:fillRect/>
          </a:stretch>
        </p:blipFill>
        <p:spPr bwMode="auto">
          <a:xfrm>
            <a:off x="934358" y="5010539"/>
            <a:ext cx="4667271" cy="1847461"/>
          </a:xfrm>
          <a:prstGeom prst="rect">
            <a:avLst/>
          </a:prstGeom>
          <a:noFill/>
          <a:extLst>
            <a:ext uri="{909E8E84-426E-40DD-AFC4-6F175D3DCCD1}">
              <a14:hiddenFill xmlns:a14="http://schemas.microsoft.com/office/drawing/2010/main">
                <a:solidFill>
                  <a:srgbClr val="FFFFFF"/>
                </a:solidFill>
              </a14:hiddenFill>
            </a:ext>
          </a:extLst>
        </p:spPr>
      </p:pic>
      <p:pic>
        <p:nvPicPr>
          <p:cNvPr id="17" name="Picture 3">
            <a:extLst>
              <a:ext uri="{FF2B5EF4-FFF2-40B4-BE49-F238E27FC236}">
                <a16:creationId xmlns:lc="http://schemas.openxmlformats.org/drawingml/2006/lockedCanvas" xmlns:a16="http://schemas.microsoft.com/office/drawing/2014/main" xmlns="" id="{BD989AEB-8C37-3041-B761-4C483F616E76}"/>
              </a:ext>
            </a:extLst>
          </p:cNvPr>
          <p:cNvPicPr>
            <a:picLocks noChangeAspect="1"/>
          </p:cNvPicPr>
          <p:nvPr/>
        </p:nvPicPr>
        <p:blipFill rotWithShape="1">
          <a:blip r:embed="rId10"/>
          <a:srcRect t="-288"/>
          <a:stretch/>
        </p:blipFill>
        <p:spPr>
          <a:xfrm>
            <a:off x="5962261" y="3638939"/>
            <a:ext cx="3116424" cy="2827176"/>
          </a:xfrm>
          <a:prstGeom prst="rect">
            <a:avLst/>
          </a:prstGeom>
        </p:spPr>
      </p:pic>
      <p:graphicFrame>
        <p:nvGraphicFramePr>
          <p:cNvPr id="2" name="Object 1" hidden="1">
            <a:extLst>
              <a:ext uri="{FF2B5EF4-FFF2-40B4-BE49-F238E27FC236}">
                <a16:creationId xmlns="" xmlns:a16="http://schemas.microsoft.com/office/drawing/2014/main" id="{FB9E6D25-1842-489C-B828-872DA2B8F31A}"/>
              </a:ext>
            </a:extLst>
          </p:cNvPr>
          <p:cNvGraphicFramePr>
            <a:graphicFrameLocks noChangeAspect="1"/>
          </p:cNvGraphicFramePr>
          <p:nvPr>
            <p:custDataLst>
              <p:tags r:id="rId2"/>
            </p:custDataLst>
          </p:nvPr>
        </p:nvGraphicFramePr>
        <p:xfrm>
          <a:off x="1191" y="858441"/>
          <a:ext cx="1191" cy="1191"/>
        </p:xfrm>
        <a:graphic>
          <a:graphicData uri="http://schemas.openxmlformats.org/presentationml/2006/ole">
            <mc:AlternateContent xmlns:mc="http://schemas.openxmlformats.org/markup-compatibility/2006">
              <mc:Choice xmlns:v="urn:schemas-microsoft-com:vml" Requires="v">
                <p:oleObj spid="_x0000_s5142" name="think-cell Slide" r:id="rId11" imgW="473" imgH="476" progId="TCLayout.ActiveDocument.1">
                  <p:embed/>
                </p:oleObj>
              </mc:Choice>
              <mc:Fallback>
                <p:oleObj name="think-cell Slide" r:id="rId11" imgW="473" imgH="476" progId="TCLayout.ActiveDocument.1">
                  <p:embed/>
                  <p:pic>
                    <p:nvPicPr>
                      <p:cNvPr id="0" name=""/>
                      <p:cNvPicPr/>
                      <p:nvPr/>
                    </p:nvPicPr>
                    <p:blipFill>
                      <a:blip r:embed="rId12"/>
                      <a:stretch>
                        <a:fillRect/>
                      </a:stretch>
                    </p:blipFill>
                    <p:spPr>
                      <a:xfrm>
                        <a:off x="1191" y="858441"/>
                        <a:ext cx="1191" cy="1191"/>
                      </a:xfrm>
                      <a:prstGeom prst="rect">
                        <a:avLst/>
                      </a:prstGeom>
                    </p:spPr>
                  </p:pic>
                </p:oleObj>
              </mc:Fallback>
            </mc:AlternateContent>
          </a:graphicData>
        </a:graphic>
      </p:graphicFrame>
      <p:grpSp>
        <p:nvGrpSpPr>
          <p:cNvPr id="6" name="Gruppo 5"/>
          <p:cNvGrpSpPr/>
          <p:nvPr/>
        </p:nvGrpSpPr>
        <p:grpSpPr>
          <a:xfrm>
            <a:off x="5900861" y="-27993"/>
            <a:ext cx="3252470" cy="2825115"/>
            <a:chOff x="6164826" y="1446640"/>
            <a:chExt cx="3252470" cy="2825115"/>
          </a:xfrm>
        </p:grpSpPr>
        <p:grpSp>
          <p:nvGrpSpPr>
            <p:cNvPr id="37" name="Group 50"/>
            <p:cNvGrpSpPr>
              <a:grpSpLocks/>
            </p:cNvGrpSpPr>
            <p:nvPr/>
          </p:nvGrpSpPr>
          <p:grpSpPr bwMode="auto">
            <a:xfrm>
              <a:off x="6164826" y="1446640"/>
              <a:ext cx="3252470" cy="2825115"/>
              <a:chOff x="3110" y="-484"/>
              <a:chExt cx="5122" cy="4449"/>
            </a:xfrm>
          </p:grpSpPr>
          <p:pic>
            <p:nvPicPr>
              <p:cNvPr id="38" name="Picture 64"/>
              <p:cNvPicPr>
                <a:picLocks noChangeAspect="1" noChangeArrowheads="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6146" y="2144"/>
                <a:ext cx="2086" cy="18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9" name="Freeform 63"/>
              <p:cNvSpPr>
                <a:spLocks/>
              </p:cNvSpPr>
              <p:nvPr/>
            </p:nvSpPr>
            <p:spPr bwMode="auto">
              <a:xfrm>
                <a:off x="6232" y="2226"/>
                <a:ext cx="1914" cy="1657"/>
              </a:xfrm>
              <a:custGeom>
                <a:avLst/>
                <a:gdLst>
                  <a:gd name="T0" fmla="+- 0 7681 6233"/>
                  <a:gd name="T1" fmla="*/ T0 w 1914"/>
                  <a:gd name="T2" fmla="+- 0 2227 2227"/>
                  <a:gd name="T3" fmla="*/ 2227 h 1657"/>
                  <a:gd name="T4" fmla="+- 0 6698 6233"/>
                  <a:gd name="T5" fmla="*/ T4 w 1914"/>
                  <a:gd name="T6" fmla="+- 0 2227 2227"/>
                  <a:gd name="T7" fmla="*/ 2227 h 1657"/>
                  <a:gd name="T8" fmla="+- 0 6233 6233"/>
                  <a:gd name="T9" fmla="*/ T8 w 1914"/>
                  <a:gd name="T10" fmla="+- 0 3055 2227"/>
                  <a:gd name="T11" fmla="*/ 3055 h 1657"/>
                  <a:gd name="T12" fmla="+- 0 6698 6233"/>
                  <a:gd name="T13" fmla="*/ T12 w 1914"/>
                  <a:gd name="T14" fmla="+- 0 3884 2227"/>
                  <a:gd name="T15" fmla="*/ 3884 h 1657"/>
                  <a:gd name="T16" fmla="+- 0 7681 6233"/>
                  <a:gd name="T17" fmla="*/ T16 w 1914"/>
                  <a:gd name="T18" fmla="+- 0 3884 2227"/>
                  <a:gd name="T19" fmla="*/ 3884 h 1657"/>
                  <a:gd name="T20" fmla="+- 0 8146 6233"/>
                  <a:gd name="T21" fmla="*/ T20 w 1914"/>
                  <a:gd name="T22" fmla="+- 0 3055 2227"/>
                  <a:gd name="T23" fmla="*/ 3055 h 1657"/>
                  <a:gd name="T24" fmla="+- 0 7681 6233"/>
                  <a:gd name="T25" fmla="*/ T24 w 1914"/>
                  <a:gd name="T26" fmla="+- 0 2227 2227"/>
                  <a:gd name="T27" fmla="*/ 2227 h 1657"/>
                </a:gdLst>
                <a:ahLst/>
                <a:cxnLst>
                  <a:cxn ang="0">
                    <a:pos x="T1" y="T3"/>
                  </a:cxn>
                  <a:cxn ang="0">
                    <a:pos x="T5" y="T7"/>
                  </a:cxn>
                  <a:cxn ang="0">
                    <a:pos x="T9" y="T11"/>
                  </a:cxn>
                  <a:cxn ang="0">
                    <a:pos x="T13" y="T15"/>
                  </a:cxn>
                  <a:cxn ang="0">
                    <a:pos x="T17" y="T19"/>
                  </a:cxn>
                  <a:cxn ang="0">
                    <a:pos x="T21" y="T23"/>
                  </a:cxn>
                  <a:cxn ang="0">
                    <a:pos x="T25" y="T27"/>
                  </a:cxn>
                </a:cxnLst>
                <a:rect l="0" t="0" r="r" b="b"/>
                <a:pathLst>
                  <a:path w="1914" h="1657">
                    <a:moveTo>
                      <a:pt x="1448" y="0"/>
                    </a:moveTo>
                    <a:lnTo>
                      <a:pt x="465" y="0"/>
                    </a:lnTo>
                    <a:lnTo>
                      <a:pt x="0" y="828"/>
                    </a:lnTo>
                    <a:lnTo>
                      <a:pt x="465" y="1657"/>
                    </a:lnTo>
                    <a:lnTo>
                      <a:pt x="1448" y="1657"/>
                    </a:lnTo>
                    <a:lnTo>
                      <a:pt x="1913" y="828"/>
                    </a:lnTo>
                    <a:lnTo>
                      <a:pt x="1448" y="0"/>
                    </a:lnTo>
                    <a:close/>
                  </a:path>
                </a:pathLst>
              </a:custGeom>
              <a:solidFill>
                <a:srgbClr val="059041"/>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it-IT"/>
              </a:p>
            </p:txBody>
          </p:sp>
          <p:sp>
            <p:nvSpPr>
              <p:cNvPr id="40" name="Freeform 62"/>
              <p:cNvSpPr>
                <a:spLocks/>
              </p:cNvSpPr>
              <p:nvPr/>
            </p:nvSpPr>
            <p:spPr bwMode="auto">
              <a:xfrm>
                <a:off x="6232" y="2226"/>
                <a:ext cx="1914" cy="1657"/>
              </a:xfrm>
              <a:custGeom>
                <a:avLst/>
                <a:gdLst>
                  <a:gd name="T0" fmla="+- 0 6233 6233"/>
                  <a:gd name="T1" fmla="*/ T0 w 1914"/>
                  <a:gd name="T2" fmla="+- 0 3055 2227"/>
                  <a:gd name="T3" fmla="*/ 3055 h 1657"/>
                  <a:gd name="T4" fmla="+- 0 6698 6233"/>
                  <a:gd name="T5" fmla="*/ T4 w 1914"/>
                  <a:gd name="T6" fmla="+- 0 2227 2227"/>
                  <a:gd name="T7" fmla="*/ 2227 h 1657"/>
                  <a:gd name="T8" fmla="+- 0 7681 6233"/>
                  <a:gd name="T9" fmla="*/ T8 w 1914"/>
                  <a:gd name="T10" fmla="+- 0 2227 2227"/>
                  <a:gd name="T11" fmla="*/ 2227 h 1657"/>
                  <a:gd name="T12" fmla="+- 0 8146 6233"/>
                  <a:gd name="T13" fmla="*/ T12 w 1914"/>
                  <a:gd name="T14" fmla="+- 0 3055 2227"/>
                  <a:gd name="T15" fmla="*/ 3055 h 1657"/>
                  <a:gd name="T16" fmla="+- 0 7681 6233"/>
                  <a:gd name="T17" fmla="*/ T16 w 1914"/>
                  <a:gd name="T18" fmla="+- 0 3884 2227"/>
                  <a:gd name="T19" fmla="*/ 3884 h 1657"/>
                  <a:gd name="T20" fmla="+- 0 6698 6233"/>
                  <a:gd name="T21" fmla="*/ T20 w 1914"/>
                  <a:gd name="T22" fmla="+- 0 3884 2227"/>
                  <a:gd name="T23" fmla="*/ 3884 h 1657"/>
                  <a:gd name="T24" fmla="+- 0 6233 6233"/>
                  <a:gd name="T25" fmla="*/ T24 w 1914"/>
                  <a:gd name="T26" fmla="+- 0 3055 2227"/>
                  <a:gd name="T27" fmla="*/ 3055 h 1657"/>
                </a:gdLst>
                <a:ahLst/>
                <a:cxnLst>
                  <a:cxn ang="0">
                    <a:pos x="T1" y="T3"/>
                  </a:cxn>
                  <a:cxn ang="0">
                    <a:pos x="T5" y="T7"/>
                  </a:cxn>
                  <a:cxn ang="0">
                    <a:pos x="T9" y="T11"/>
                  </a:cxn>
                  <a:cxn ang="0">
                    <a:pos x="T13" y="T15"/>
                  </a:cxn>
                  <a:cxn ang="0">
                    <a:pos x="T17" y="T19"/>
                  </a:cxn>
                  <a:cxn ang="0">
                    <a:pos x="T21" y="T23"/>
                  </a:cxn>
                  <a:cxn ang="0">
                    <a:pos x="T25" y="T27"/>
                  </a:cxn>
                </a:cxnLst>
                <a:rect l="0" t="0" r="r" b="b"/>
                <a:pathLst>
                  <a:path w="1914" h="1657">
                    <a:moveTo>
                      <a:pt x="0" y="828"/>
                    </a:moveTo>
                    <a:lnTo>
                      <a:pt x="465" y="0"/>
                    </a:lnTo>
                    <a:lnTo>
                      <a:pt x="1448" y="0"/>
                    </a:lnTo>
                    <a:lnTo>
                      <a:pt x="1913" y="828"/>
                    </a:lnTo>
                    <a:lnTo>
                      <a:pt x="1448" y="1657"/>
                    </a:lnTo>
                    <a:lnTo>
                      <a:pt x="465" y="1657"/>
                    </a:lnTo>
                    <a:lnTo>
                      <a:pt x="0" y="828"/>
                    </a:lnTo>
                    <a:close/>
                  </a:path>
                </a:pathLst>
              </a:custGeom>
              <a:noFill/>
              <a:ln w="2670">
                <a:solidFill>
                  <a:srgbClr val="2F528F"/>
                </a:solidFill>
                <a:prstDash val="solid"/>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it-IT"/>
              </a:p>
            </p:txBody>
          </p:sp>
          <p:sp>
            <p:nvSpPr>
              <p:cNvPr id="41" name="Freeform 61"/>
              <p:cNvSpPr>
                <a:spLocks/>
              </p:cNvSpPr>
              <p:nvPr/>
            </p:nvSpPr>
            <p:spPr bwMode="auto">
              <a:xfrm>
                <a:off x="5678" y="2182"/>
                <a:ext cx="951" cy="833"/>
              </a:xfrm>
              <a:custGeom>
                <a:avLst/>
                <a:gdLst>
                  <a:gd name="T0" fmla="+- 0 5679 5679"/>
                  <a:gd name="T1" fmla="*/ T0 w 951"/>
                  <a:gd name="T2" fmla="+- 0 2183 2183"/>
                  <a:gd name="T3" fmla="*/ 2183 h 833"/>
                  <a:gd name="T4" fmla="+- 0 6138 5679"/>
                  <a:gd name="T5" fmla="*/ T4 w 951"/>
                  <a:gd name="T6" fmla="+- 0 3015 2183"/>
                  <a:gd name="T7" fmla="*/ 3015 h 833"/>
                  <a:gd name="T8" fmla="+- 0 6629 5679"/>
                  <a:gd name="T9" fmla="*/ T8 w 951"/>
                  <a:gd name="T10" fmla="+- 0 2189 2183"/>
                  <a:gd name="T11" fmla="*/ 2189 h 833"/>
                  <a:gd name="T12" fmla="+- 0 5679 5679"/>
                  <a:gd name="T13" fmla="*/ T12 w 951"/>
                  <a:gd name="T14" fmla="+- 0 2183 2183"/>
                  <a:gd name="T15" fmla="*/ 2183 h 833"/>
                </a:gdLst>
                <a:ahLst/>
                <a:cxnLst>
                  <a:cxn ang="0">
                    <a:pos x="T1" y="T3"/>
                  </a:cxn>
                  <a:cxn ang="0">
                    <a:pos x="T5" y="T7"/>
                  </a:cxn>
                  <a:cxn ang="0">
                    <a:pos x="T9" y="T11"/>
                  </a:cxn>
                  <a:cxn ang="0">
                    <a:pos x="T13" y="T15"/>
                  </a:cxn>
                </a:cxnLst>
                <a:rect l="0" t="0" r="r" b="b"/>
                <a:pathLst>
                  <a:path w="951" h="833">
                    <a:moveTo>
                      <a:pt x="0" y="0"/>
                    </a:moveTo>
                    <a:lnTo>
                      <a:pt x="459" y="832"/>
                    </a:lnTo>
                    <a:lnTo>
                      <a:pt x="950" y="6"/>
                    </a:lnTo>
                    <a:lnTo>
                      <a:pt x="0" y="0"/>
                    </a:lnTo>
                    <a:close/>
                  </a:path>
                </a:pathLst>
              </a:custGeom>
              <a:solidFill>
                <a:srgbClr val="059041"/>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it-IT"/>
              </a:p>
            </p:txBody>
          </p:sp>
          <p:pic>
            <p:nvPicPr>
              <p:cNvPr id="42" name="Picture 60"/>
              <p:cNvPicPr>
                <a:picLocks noChangeAspect="1" noChangeArrowheads="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3110" y="2144"/>
                <a:ext cx="2086" cy="18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3" name="Freeform 59"/>
              <p:cNvSpPr>
                <a:spLocks/>
              </p:cNvSpPr>
              <p:nvPr/>
            </p:nvSpPr>
            <p:spPr bwMode="auto">
              <a:xfrm>
                <a:off x="3196" y="2226"/>
                <a:ext cx="1914" cy="1657"/>
              </a:xfrm>
              <a:custGeom>
                <a:avLst/>
                <a:gdLst>
                  <a:gd name="T0" fmla="+- 0 4645 3197"/>
                  <a:gd name="T1" fmla="*/ T0 w 1914"/>
                  <a:gd name="T2" fmla="+- 0 2227 2227"/>
                  <a:gd name="T3" fmla="*/ 2227 h 1657"/>
                  <a:gd name="T4" fmla="+- 0 3662 3197"/>
                  <a:gd name="T5" fmla="*/ T4 w 1914"/>
                  <a:gd name="T6" fmla="+- 0 2227 2227"/>
                  <a:gd name="T7" fmla="*/ 2227 h 1657"/>
                  <a:gd name="T8" fmla="+- 0 3197 3197"/>
                  <a:gd name="T9" fmla="*/ T8 w 1914"/>
                  <a:gd name="T10" fmla="+- 0 3055 2227"/>
                  <a:gd name="T11" fmla="*/ 3055 h 1657"/>
                  <a:gd name="T12" fmla="+- 0 3662 3197"/>
                  <a:gd name="T13" fmla="*/ T12 w 1914"/>
                  <a:gd name="T14" fmla="+- 0 3884 2227"/>
                  <a:gd name="T15" fmla="*/ 3884 h 1657"/>
                  <a:gd name="T16" fmla="+- 0 4645 3197"/>
                  <a:gd name="T17" fmla="*/ T16 w 1914"/>
                  <a:gd name="T18" fmla="+- 0 3884 2227"/>
                  <a:gd name="T19" fmla="*/ 3884 h 1657"/>
                  <a:gd name="T20" fmla="+- 0 5110 3197"/>
                  <a:gd name="T21" fmla="*/ T20 w 1914"/>
                  <a:gd name="T22" fmla="+- 0 3055 2227"/>
                  <a:gd name="T23" fmla="*/ 3055 h 1657"/>
                  <a:gd name="T24" fmla="+- 0 4645 3197"/>
                  <a:gd name="T25" fmla="*/ T24 w 1914"/>
                  <a:gd name="T26" fmla="+- 0 2227 2227"/>
                  <a:gd name="T27" fmla="*/ 2227 h 1657"/>
                </a:gdLst>
                <a:ahLst/>
                <a:cxnLst>
                  <a:cxn ang="0">
                    <a:pos x="T1" y="T3"/>
                  </a:cxn>
                  <a:cxn ang="0">
                    <a:pos x="T5" y="T7"/>
                  </a:cxn>
                  <a:cxn ang="0">
                    <a:pos x="T9" y="T11"/>
                  </a:cxn>
                  <a:cxn ang="0">
                    <a:pos x="T13" y="T15"/>
                  </a:cxn>
                  <a:cxn ang="0">
                    <a:pos x="T17" y="T19"/>
                  </a:cxn>
                  <a:cxn ang="0">
                    <a:pos x="T21" y="T23"/>
                  </a:cxn>
                  <a:cxn ang="0">
                    <a:pos x="T25" y="T27"/>
                  </a:cxn>
                </a:cxnLst>
                <a:rect l="0" t="0" r="r" b="b"/>
                <a:pathLst>
                  <a:path w="1914" h="1657">
                    <a:moveTo>
                      <a:pt x="1448" y="0"/>
                    </a:moveTo>
                    <a:lnTo>
                      <a:pt x="465" y="0"/>
                    </a:lnTo>
                    <a:lnTo>
                      <a:pt x="0" y="828"/>
                    </a:lnTo>
                    <a:lnTo>
                      <a:pt x="465" y="1657"/>
                    </a:lnTo>
                    <a:lnTo>
                      <a:pt x="1448" y="1657"/>
                    </a:lnTo>
                    <a:lnTo>
                      <a:pt x="1913" y="828"/>
                    </a:lnTo>
                    <a:lnTo>
                      <a:pt x="1448" y="0"/>
                    </a:lnTo>
                    <a:close/>
                  </a:path>
                </a:pathLst>
              </a:custGeom>
              <a:solidFill>
                <a:srgbClr val="2F5597"/>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it-IT"/>
              </a:p>
            </p:txBody>
          </p:sp>
          <p:sp>
            <p:nvSpPr>
              <p:cNvPr id="44" name="Freeform 58"/>
              <p:cNvSpPr>
                <a:spLocks/>
              </p:cNvSpPr>
              <p:nvPr/>
            </p:nvSpPr>
            <p:spPr bwMode="auto">
              <a:xfrm>
                <a:off x="3196" y="2226"/>
                <a:ext cx="1914" cy="1657"/>
              </a:xfrm>
              <a:custGeom>
                <a:avLst/>
                <a:gdLst>
                  <a:gd name="T0" fmla="+- 0 3197 3197"/>
                  <a:gd name="T1" fmla="*/ T0 w 1914"/>
                  <a:gd name="T2" fmla="+- 0 3055 2227"/>
                  <a:gd name="T3" fmla="*/ 3055 h 1657"/>
                  <a:gd name="T4" fmla="+- 0 3662 3197"/>
                  <a:gd name="T5" fmla="*/ T4 w 1914"/>
                  <a:gd name="T6" fmla="+- 0 2227 2227"/>
                  <a:gd name="T7" fmla="*/ 2227 h 1657"/>
                  <a:gd name="T8" fmla="+- 0 4645 3197"/>
                  <a:gd name="T9" fmla="*/ T8 w 1914"/>
                  <a:gd name="T10" fmla="+- 0 2227 2227"/>
                  <a:gd name="T11" fmla="*/ 2227 h 1657"/>
                  <a:gd name="T12" fmla="+- 0 5110 3197"/>
                  <a:gd name="T13" fmla="*/ T12 w 1914"/>
                  <a:gd name="T14" fmla="+- 0 3055 2227"/>
                  <a:gd name="T15" fmla="*/ 3055 h 1657"/>
                  <a:gd name="T16" fmla="+- 0 4645 3197"/>
                  <a:gd name="T17" fmla="*/ T16 w 1914"/>
                  <a:gd name="T18" fmla="+- 0 3884 2227"/>
                  <a:gd name="T19" fmla="*/ 3884 h 1657"/>
                  <a:gd name="T20" fmla="+- 0 3662 3197"/>
                  <a:gd name="T21" fmla="*/ T20 w 1914"/>
                  <a:gd name="T22" fmla="+- 0 3884 2227"/>
                  <a:gd name="T23" fmla="*/ 3884 h 1657"/>
                  <a:gd name="T24" fmla="+- 0 3197 3197"/>
                  <a:gd name="T25" fmla="*/ T24 w 1914"/>
                  <a:gd name="T26" fmla="+- 0 3055 2227"/>
                  <a:gd name="T27" fmla="*/ 3055 h 1657"/>
                </a:gdLst>
                <a:ahLst/>
                <a:cxnLst>
                  <a:cxn ang="0">
                    <a:pos x="T1" y="T3"/>
                  </a:cxn>
                  <a:cxn ang="0">
                    <a:pos x="T5" y="T7"/>
                  </a:cxn>
                  <a:cxn ang="0">
                    <a:pos x="T9" y="T11"/>
                  </a:cxn>
                  <a:cxn ang="0">
                    <a:pos x="T13" y="T15"/>
                  </a:cxn>
                  <a:cxn ang="0">
                    <a:pos x="T17" y="T19"/>
                  </a:cxn>
                  <a:cxn ang="0">
                    <a:pos x="T21" y="T23"/>
                  </a:cxn>
                  <a:cxn ang="0">
                    <a:pos x="T25" y="T27"/>
                  </a:cxn>
                </a:cxnLst>
                <a:rect l="0" t="0" r="r" b="b"/>
                <a:pathLst>
                  <a:path w="1914" h="1657">
                    <a:moveTo>
                      <a:pt x="0" y="828"/>
                    </a:moveTo>
                    <a:lnTo>
                      <a:pt x="465" y="0"/>
                    </a:lnTo>
                    <a:lnTo>
                      <a:pt x="1448" y="0"/>
                    </a:lnTo>
                    <a:lnTo>
                      <a:pt x="1913" y="828"/>
                    </a:lnTo>
                    <a:lnTo>
                      <a:pt x="1448" y="1657"/>
                    </a:lnTo>
                    <a:lnTo>
                      <a:pt x="465" y="1657"/>
                    </a:lnTo>
                    <a:lnTo>
                      <a:pt x="0" y="828"/>
                    </a:lnTo>
                    <a:close/>
                  </a:path>
                </a:pathLst>
              </a:custGeom>
              <a:noFill/>
              <a:ln w="2670">
                <a:solidFill>
                  <a:srgbClr val="2F528F"/>
                </a:solidFill>
                <a:prstDash val="solid"/>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it-IT"/>
              </a:p>
            </p:txBody>
          </p:sp>
          <p:sp>
            <p:nvSpPr>
              <p:cNvPr id="45" name="Freeform 57"/>
              <p:cNvSpPr>
                <a:spLocks/>
              </p:cNvSpPr>
              <p:nvPr/>
            </p:nvSpPr>
            <p:spPr bwMode="auto">
              <a:xfrm>
                <a:off x="4727" y="2161"/>
                <a:ext cx="951" cy="840"/>
              </a:xfrm>
              <a:custGeom>
                <a:avLst/>
                <a:gdLst>
                  <a:gd name="T0" fmla="+- 0 4728 4728"/>
                  <a:gd name="T1" fmla="*/ T0 w 951"/>
                  <a:gd name="T2" fmla="+- 0 2162 2162"/>
                  <a:gd name="T3" fmla="*/ 2162 h 840"/>
                  <a:gd name="T4" fmla="+- 0 5197 4728"/>
                  <a:gd name="T5" fmla="*/ T4 w 951"/>
                  <a:gd name="T6" fmla="+- 0 3001 2162"/>
                  <a:gd name="T7" fmla="*/ 3001 h 840"/>
                  <a:gd name="T8" fmla="+- 0 5678 4728"/>
                  <a:gd name="T9" fmla="*/ T8 w 951"/>
                  <a:gd name="T10" fmla="+- 0 2181 2162"/>
                  <a:gd name="T11" fmla="*/ 2181 h 840"/>
                  <a:gd name="T12" fmla="+- 0 4728 4728"/>
                  <a:gd name="T13" fmla="*/ T12 w 951"/>
                  <a:gd name="T14" fmla="+- 0 2162 2162"/>
                  <a:gd name="T15" fmla="*/ 2162 h 840"/>
                </a:gdLst>
                <a:ahLst/>
                <a:cxnLst>
                  <a:cxn ang="0">
                    <a:pos x="T1" y="T3"/>
                  </a:cxn>
                  <a:cxn ang="0">
                    <a:pos x="T5" y="T7"/>
                  </a:cxn>
                  <a:cxn ang="0">
                    <a:pos x="T9" y="T11"/>
                  </a:cxn>
                  <a:cxn ang="0">
                    <a:pos x="T13" y="T15"/>
                  </a:cxn>
                </a:cxnLst>
                <a:rect l="0" t="0" r="r" b="b"/>
                <a:pathLst>
                  <a:path w="951" h="840">
                    <a:moveTo>
                      <a:pt x="0" y="0"/>
                    </a:moveTo>
                    <a:lnTo>
                      <a:pt x="469" y="839"/>
                    </a:lnTo>
                    <a:lnTo>
                      <a:pt x="950" y="19"/>
                    </a:lnTo>
                    <a:lnTo>
                      <a:pt x="0" y="0"/>
                    </a:lnTo>
                    <a:close/>
                  </a:path>
                </a:pathLst>
              </a:custGeom>
              <a:solidFill>
                <a:srgbClr val="2F5597"/>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it-IT"/>
              </a:p>
            </p:txBody>
          </p:sp>
          <p:pic>
            <p:nvPicPr>
              <p:cNvPr id="46" name="Picture 56"/>
              <p:cNvPicPr>
                <a:picLocks noChangeAspect="1" noChangeArrowheads="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4632" y="-484"/>
                <a:ext cx="2086" cy="18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7" name="Freeform 55"/>
              <p:cNvSpPr>
                <a:spLocks/>
              </p:cNvSpPr>
              <p:nvPr/>
            </p:nvSpPr>
            <p:spPr bwMode="auto">
              <a:xfrm>
                <a:off x="4718" y="-402"/>
                <a:ext cx="1914" cy="1657"/>
              </a:xfrm>
              <a:custGeom>
                <a:avLst/>
                <a:gdLst>
                  <a:gd name="T0" fmla="+- 0 6167 4719"/>
                  <a:gd name="T1" fmla="*/ T0 w 1914"/>
                  <a:gd name="T2" fmla="+- 0 -401 -401"/>
                  <a:gd name="T3" fmla="*/ -401 h 1657"/>
                  <a:gd name="T4" fmla="+- 0 5184 4719"/>
                  <a:gd name="T5" fmla="*/ T4 w 1914"/>
                  <a:gd name="T6" fmla="+- 0 -401 -401"/>
                  <a:gd name="T7" fmla="*/ -401 h 1657"/>
                  <a:gd name="T8" fmla="+- 0 4719 4719"/>
                  <a:gd name="T9" fmla="*/ T8 w 1914"/>
                  <a:gd name="T10" fmla="+- 0 427 -401"/>
                  <a:gd name="T11" fmla="*/ 427 h 1657"/>
                  <a:gd name="T12" fmla="+- 0 5184 4719"/>
                  <a:gd name="T13" fmla="*/ T12 w 1914"/>
                  <a:gd name="T14" fmla="+- 0 1255 -401"/>
                  <a:gd name="T15" fmla="*/ 1255 h 1657"/>
                  <a:gd name="T16" fmla="+- 0 6167 4719"/>
                  <a:gd name="T17" fmla="*/ T16 w 1914"/>
                  <a:gd name="T18" fmla="+- 0 1255 -401"/>
                  <a:gd name="T19" fmla="*/ 1255 h 1657"/>
                  <a:gd name="T20" fmla="+- 0 6632 4719"/>
                  <a:gd name="T21" fmla="*/ T20 w 1914"/>
                  <a:gd name="T22" fmla="+- 0 427 -401"/>
                  <a:gd name="T23" fmla="*/ 427 h 1657"/>
                  <a:gd name="T24" fmla="+- 0 6167 4719"/>
                  <a:gd name="T25" fmla="*/ T24 w 1914"/>
                  <a:gd name="T26" fmla="+- 0 -401 -401"/>
                  <a:gd name="T27" fmla="*/ -401 h 1657"/>
                </a:gdLst>
                <a:ahLst/>
                <a:cxnLst>
                  <a:cxn ang="0">
                    <a:pos x="T1" y="T3"/>
                  </a:cxn>
                  <a:cxn ang="0">
                    <a:pos x="T5" y="T7"/>
                  </a:cxn>
                  <a:cxn ang="0">
                    <a:pos x="T9" y="T11"/>
                  </a:cxn>
                  <a:cxn ang="0">
                    <a:pos x="T13" y="T15"/>
                  </a:cxn>
                  <a:cxn ang="0">
                    <a:pos x="T17" y="T19"/>
                  </a:cxn>
                  <a:cxn ang="0">
                    <a:pos x="T21" y="T23"/>
                  </a:cxn>
                  <a:cxn ang="0">
                    <a:pos x="T25" y="T27"/>
                  </a:cxn>
                </a:cxnLst>
                <a:rect l="0" t="0" r="r" b="b"/>
                <a:pathLst>
                  <a:path w="1914" h="1657">
                    <a:moveTo>
                      <a:pt x="1448" y="0"/>
                    </a:moveTo>
                    <a:lnTo>
                      <a:pt x="465" y="0"/>
                    </a:lnTo>
                    <a:lnTo>
                      <a:pt x="0" y="828"/>
                    </a:lnTo>
                    <a:lnTo>
                      <a:pt x="465" y="1656"/>
                    </a:lnTo>
                    <a:lnTo>
                      <a:pt x="1448" y="1656"/>
                    </a:lnTo>
                    <a:lnTo>
                      <a:pt x="1913" y="828"/>
                    </a:lnTo>
                    <a:lnTo>
                      <a:pt x="1448" y="0"/>
                    </a:lnTo>
                    <a:close/>
                  </a:path>
                </a:pathLst>
              </a:cu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it-IT"/>
              </a:p>
            </p:txBody>
          </p:sp>
          <p:sp>
            <p:nvSpPr>
              <p:cNvPr id="48" name="Freeform 54"/>
              <p:cNvSpPr>
                <a:spLocks/>
              </p:cNvSpPr>
              <p:nvPr/>
            </p:nvSpPr>
            <p:spPr bwMode="auto">
              <a:xfrm>
                <a:off x="4718" y="-402"/>
                <a:ext cx="1914" cy="1657"/>
              </a:xfrm>
              <a:custGeom>
                <a:avLst/>
                <a:gdLst>
                  <a:gd name="T0" fmla="+- 0 4719 4719"/>
                  <a:gd name="T1" fmla="*/ T0 w 1914"/>
                  <a:gd name="T2" fmla="+- 0 427 -401"/>
                  <a:gd name="T3" fmla="*/ 427 h 1657"/>
                  <a:gd name="T4" fmla="+- 0 5184 4719"/>
                  <a:gd name="T5" fmla="*/ T4 w 1914"/>
                  <a:gd name="T6" fmla="+- 0 -401 -401"/>
                  <a:gd name="T7" fmla="*/ -401 h 1657"/>
                  <a:gd name="T8" fmla="+- 0 6167 4719"/>
                  <a:gd name="T9" fmla="*/ T8 w 1914"/>
                  <a:gd name="T10" fmla="+- 0 -401 -401"/>
                  <a:gd name="T11" fmla="*/ -401 h 1657"/>
                  <a:gd name="T12" fmla="+- 0 6632 4719"/>
                  <a:gd name="T13" fmla="*/ T12 w 1914"/>
                  <a:gd name="T14" fmla="+- 0 427 -401"/>
                  <a:gd name="T15" fmla="*/ 427 h 1657"/>
                  <a:gd name="T16" fmla="+- 0 6167 4719"/>
                  <a:gd name="T17" fmla="*/ T16 w 1914"/>
                  <a:gd name="T18" fmla="+- 0 1255 -401"/>
                  <a:gd name="T19" fmla="*/ 1255 h 1657"/>
                  <a:gd name="T20" fmla="+- 0 5184 4719"/>
                  <a:gd name="T21" fmla="*/ T20 w 1914"/>
                  <a:gd name="T22" fmla="+- 0 1255 -401"/>
                  <a:gd name="T23" fmla="*/ 1255 h 1657"/>
                  <a:gd name="T24" fmla="+- 0 4719 4719"/>
                  <a:gd name="T25" fmla="*/ T24 w 1914"/>
                  <a:gd name="T26" fmla="+- 0 427 -401"/>
                  <a:gd name="T27" fmla="*/ 427 h 1657"/>
                </a:gdLst>
                <a:ahLst/>
                <a:cxnLst>
                  <a:cxn ang="0">
                    <a:pos x="T1" y="T3"/>
                  </a:cxn>
                  <a:cxn ang="0">
                    <a:pos x="T5" y="T7"/>
                  </a:cxn>
                  <a:cxn ang="0">
                    <a:pos x="T9" y="T11"/>
                  </a:cxn>
                  <a:cxn ang="0">
                    <a:pos x="T13" y="T15"/>
                  </a:cxn>
                  <a:cxn ang="0">
                    <a:pos x="T17" y="T19"/>
                  </a:cxn>
                  <a:cxn ang="0">
                    <a:pos x="T21" y="T23"/>
                  </a:cxn>
                  <a:cxn ang="0">
                    <a:pos x="T25" y="T27"/>
                  </a:cxn>
                </a:cxnLst>
                <a:rect l="0" t="0" r="r" b="b"/>
                <a:pathLst>
                  <a:path w="1914" h="1657">
                    <a:moveTo>
                      <a:pt x="0" y="828"/>
                    </a:moveTo>
                    <a:lnTo>
                      <a:pt x="465" y="0"/>
                    </a:lnTo>
                    <a:lnTo>
                      <a:pt x="1448" y="0"/>
                    </a:lnTo>
                    <a:lnTo>
                      <a:pt x="1913" y="828"/>
                    </a:lnTo>
                    <a:lnTo>
                      <a:pt x="1448" y="1656"/>
                    </a:lnTo>
                    <a:lnTo>
                      <a:pt x="465" y="1656"/>
                    </a:lnTo>
                    <a:lnTo>
                      <a:pt x="0" y="828"/>
                    </a:lnTo>
                    <a:close/>
                  </a:path>
                </a:pathLst>
              </a:custGeom>
              <a:noFill/>
              <a:ln w="2670">
                <a:solidFill>
                  <a:srgbClr val="2F528F"/>
                </a:solidFill>
                <a:prstDash val="solid"/>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it-IT"/>
              </a:p>
            </p:txBody>
          </p:sp>
          <p:sp>
            <p:nvSpPr>
              <p:cNvPr id="49" name="Freeform 53"/>
              <p:cNvSpPr>
                <a:spLocks/>
              </p:cNvSpPr>
              <p:nvPr/>
            </p:nvSpPr>
            <p:spPr bwMode="auto">
              <a:xfrm>
                <a:off x="5196" y="1358"/>
                <a:ext cx="963" cy="820"/>
              </a:xfrm>
              <a:custGeom>
                <a:avLst/>
                <a:gdLst>
                  <a:gd name="T0" fmla="+- 0 6159 5196"/>
                  <a:gd name="T1" fmla="*/ T0 w 963"/>
                  <a:gd name="T2" fmla="+- 0 1358 1358"/>
                  <a:gd name="T3" fmla="*/ 1358 h 820"/>
                  <a:gd name="T4" fmla="+- 0 5196 5196"/>
                  <a:gd name="T5" fmla="*/ T4 w 963"/>
                  <a:gd name="T6" fmla="+- 0 1358 1358"/>
                  <a:gd name="T7" fmla="*/ 1358 h 820"/>
                  <a:gd name="T8" fmla="+- 0 5678 5196"/>
                  <a:gd name="T9" fmla="*/ T8 w 963"/>
                  <a:gd name="T10" fmla="+- 0 2178 1358"/>
                  <a:gd name="T11" fmla="*/ 2178 h 820"/>
                  <a:gd name="T12" fmla="+- 0 6159 5196"/>
                  <a:gd name="T13" fmla="*/ T12 w 963"/>
                  <a:gd name="T14" fmla="+- 0 1358 1358"/>
                  <a:gd name="T15" fmla="*/ 1358 h 820"/>
                </a:gdLst>
                <a:ahLst/>
                <a:cxnLst>
                  <a:cxn ang="0">
                    <a:pos x="T1" y="T3"/>
                  </a:cxn>
                  <a:cxn ang="0">
                    <a:pos x="T5" y="T7"/>
                  </a:cxn>
                  <a:cxn ang="0">
                    <a:pos x="T9" y="T11"/>
                  </a:cxn>
                  <a:cxn ang="0">
                    <a:pos x="T13" y="T15"/>
                  </a:cxn>
                </a:cxnLst>
                <a:rect l="0" t="0" r="r" b="b"/>
                <a:pathLst>
                  <a:path w="963" h="820">
                    <a:moveTo>
                      <a:pt x="963" y="0"/>
                    </a:moveTo>
                    <a:lnTo>
                      <a:pt x="0" y="0"/>
                    </a:lnTo>
                    <a:lnTo>
                      <a:pt x="482" y="820"/>
                    </a:lnTo>
                    <a:lnTo>
                      <a:pt x="963" y="0"/>
                    </a:lnTo>
                    <a:close/>
                  </a:path>
                </a:pathLst>
              </a:cu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it-IT"/>
              </a:p>
            </p:txBody>
          </p:sp>
          <p:sp>
            <p:nvSpPr>
              <p:cNvPr id="50" name="Freeform 52"/>
              <p:cNvSpPr>
                <a:spLocks/>
              </p:cNvSpPr>
              <p:nvPr/>
            </p:nvSpPr>
            <p:spPr bwMode="auto">
              <a:xfrm>
                <a:off x="4712" y="1349"/>
                <a:ext cx="1914" cy="1657"/>
              </a:xfrm>
              <a:custGeom>
                <a:avLst/>
                <a:gdLst>
                  <a:gd name="T0" fmla="+- 0 6161 4713"/>
                  <a:gd name="T1" fmla="*/ T0 w 1914"/>
                  <a:gd name="T2" fmla="+- 0 1350 1350"/>
                  <a:gd name="T3" fmla="*/ 1350 h 1657"/>
                  <a:gd name="T4" fmla="+- 0 5178 4713"/>
                  <a:gd name="T5" fmla="*/ T4 w 1914"/>
                  <a:gd name="T6" fmla="+- 0 1350 1350"/>
                  <a:gd name="T7" fmla="*/ 1350 h 1657"/>
                  <a:gd name="T8" fmla="+- 0 4713 4713"/>
                  <a:gd name="T9" fmla="*/ T8 w 1914"/>
                  <a:gd name="T10" fmla="+- 0 2178 1350"/>
                  <a:gd name="T11" fmla="*/ 2178 h 1657"/>
                  <a:gd name="T12" fmla="+- 0 5178 4713"/>
                  <a:gd name="T13" fmla="*/ T12 w 1914"/>
                  <a:gd name="T14" fmla="+- 0 3007 1350"/>
                  <a:gd name="T15" fmla="*/ 3007 h 1657"/>
                  <a:gd name="T16" fmla="+- 0 6161 4713"/>
                  <a:gd name="T17" fmla="*/ T16 w 1914"/>
                  <a:gd name="T18" fmla="+- 0 3007 1350"/>
                  <a:gd name="T19" fmla="*/ 3007 h 1657"/>
                  <a:gd name="T20" fmla="+- 0 6626 4713"/>
                  <a:gd name="T21" fmla="*/ T20 w 1914"/>
                  <a:gd name="T22" fmla="+- 0 2178 1350"/>
                  <a:gd name="T23" fmla="*/ 2178 h 1657"/>
                  <a:gd name="T24" fmla="+- 0 6161 4713"/>
                  <a:gd name="T25" fmla="*/ T24 w 1914"/>
                  <a:gd name="T26" fmla="+- 0 1350 1350"/>
                  <a:gd name="T27" fmla="*/ 1350 h 1657"/>
                </a:gdLst>
                <a:ahLst/>
                <a:cxnLst>
                  <a:cxn ang="0">
                    <a:pos x="T1" y="T3"/>
                  </a:cxn>
                  <a:cxn ang="0">
                    <a:pos x="T5" y="T7"/>
                  </a:cxn>
                  <a:cxn ang="0">
                    <a:pos x="T9" y="T11"/>
                  </a:cxn>
                  <a:cxn ang="0">
                    <a:pos x="T13" y="T15"/>
                  </a:cxn>
                  <a:cxn ang="0">
                    <a:pos x="T17" y="T19"/>
                  </a:cxn>
                  <a:cxn ang="0">
                    <a:pos x="T21" y="T23"/>
                  </a:cxn>
                  <a:cxn ang="0">
                    <a:pos x="T25" y="T27"/>
                  </a:cxn>
                </a:cxnLst>
                <a:rect l="0" t="0" r="r" b="b"/>
                <a:pathLst>
                  <a:path w="1914" h="1657">
                    <a:moveTo>
                      <a:pt x="1448" y="0"/>
                    </a:moveTo>
                    <a:lnTo>
                      <a:pt x="465" y="0"/>
                    </a:lnTo>
                    <a:lnTo>
                      <a:pt x="0" y="828"/>
                    </a:lnTo>
                    <a:lnTo>
                      <a:pt x="465" y="1657"/>
                    </a:lnTo>
                    <a:lnTo>
                      <a:pt x="1448" y="1657"/>
                    </a:lnTo>
                    <a:lnTo>
                      <a:pt x="1913" y="828"/>
                    </a:lnTo>
                    <a:lnTo>
                      <a:pt x="1448" y="0"/>
                    </a:lnTo>
                    <a:close/>
                  </a:path>
                </a:pathLst>
              </a:custGeom>
              <a:solidFill>
                <a:srgbClr val="FFFFFF">
                  <a:alpha val="81180"/>
                </a:srgbClr>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it-IT"/>
              </a:p>
            </p:txBody>
          </p:sp>
          <p:sp>
            <p:nvSpPr>
              <p:cNvPr id="53" name="Freeform 51"/>
              <p:cNvSpPr>
                <a:spLocks/>
              </p:cNvSpPr>
              <p:nvPr/>
            </p:nvSpPr>
            <p:spPr bwMode="auto">
              <a:xfrm>
                <a:off x="4712" y="1349"/>
                <a:ext cx="1914" cy="1657"/>
              </a:xfrm>
              <a:custGeom>
                <a:avLst/>
                <a:gdLst>
                  <a:gd name="T0" fmla="+- 0 4713 4713"/>
                  <a:gd name="T1" fmla="*/ T0 w 1914"/>
                  <a:gd name="T2" fmla="+- 0 2178 1350"/>
                  <a:gd name="T3" fmla="*/ 2178 h 1657"/>
                  <a:gd name="T4" fmla="+- 0 5178 4713"/>
                  <a:gd name="T5" fmla="*/ T4 w 1914"/>
                  <a:gd name="T6" fmla="+- 0 1350 1350"/>
                  <a:gd name="T7" fmla="*/ 1350 h 1657"/>
                  <a:gd name="T8" fmla="+- 0 6161 4713"/>
                  <a:gd name="T9" fmla="*/ T8 w 1914"/>
                  <a:gd name="T10" fmla="+- 0 1350 1350"/>
                  <a:gd name="T11" fmla="*/ 1350 h 1657"/>
                  <a:gd name="T12" fmla="+- 0 6626 4713"/>
                  <a:gd name="T13" fmla="*/ T12 w 1914"/>
                  <a:gd name="T14" fmla="+- 0 2178 1350"/>
                  <a:gd name="T15" fmla="*/ 2178 h 1657"/>
                  <a:gd name="T16" fmla="+- 0 6161 4713"/>
                  <a:gd name="T17" fmla="*/ T16 w 1914"/>
                  <a:gd name="T18" fmla="+- 0 3007 1350"/>
                  <a:gd name="T19" fmla="*/ 3007 h 1657"/>
                  <a:gd name="T20" fmla="+- 0 5178 4713"/>
                  <a:gd name="T21" fmla="*/ T20 w 1914"/>
                  <a:gd name="T22" fmla="+- 0 3007 1350"/>
                  <a:gd name="T23" fmla="*/ 3007 h 1657"/>
                  <a:gd name="T24" fmla="+- 0 4713 4713"/>
                  <a:gd name="T25" fmla="*/ T24 w 1914"/>
                  <a:gd name="T26" fmla="+- 0 2178 1350"/>
                  <a:gd name="T27" fmla="*/ 2178 h 1657"/>
                </a:gdLst>
                <a:ahLst/>
                <a:cxnLst>
                  <a:cxn ang="0">
                    <a:pos x="T1" y="T3"/>
                  </a:cxn>
                  <a:cxn ang="0">
                    <a:pos x="T5" y="T7"/>
                  </a:cxn>
                  <a:cxn ang="0">
                    <a:pos x="T9" y="T11"/>
                  </a:cxn>
                  <a:cxn ang="0">
                    <a:pos x="T13" y="T15"/>
                  </a:cxn>
                  <a:cxn ang="0">
                    <a:pos x="T17" y="T19"/>
                  </a:cxn>
                  <a:cxn ang="0">
                    <a:pos x="T21" y="T23"/>
                  </a:cxn>
                  <a:cxn ang="0">
                    <a:pos x="T25" y="T27"/>
                  </a:cxn>
                </a:cxnLst>
                <a:rect l="0" t="0" r="r" b="b"/>
                <a:pathLst>
                  <a:path w="1914" h="1657">
                    <a:moveTo>
                      <a:pt x="0" y="828"/>
                    </a:moveTo>
                    <a:lnTo>
                      <a:pt x="465" y="0"/>
                    </a:lnTo>
                    <a:lnTo>
                      <a:pt x="1448" y="0"/>
                    </a:lnTo>
                    <a:lnTo>
                      <a:pt x="1913" y="828"/>
                    </a:lnTo>
                    <a:lnTo>
                      <a:pt x="1448" y="1657"/>
                    </a:lnTo>
                    <a:lnTo>
                      <a:pt x="465" y="1657"/>
                    </a:lnTo>
                    <a:lnTo>
                      <a:pt x="0" y="828"/>
                    </a:lnTo>
                    <a:close/>
                  </a:path>
                </a:pathLst>
              </a:custGeom>
              <a:noFill/>
              <a:ln w="16022">
                <a:solidFill>
                  <a:srgbClr val="595959"/>
                </a:solidFill>
                <a:prstDash val="solid"/>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it-IT"/>
              </a:p>
            </p:txBody>
          </p:sp>
        </p:grpSp>
        <p:sp>
          <p:nvSpPr>
            <p:cNvPr id="5" name="CasellaDiTesto 4"/>
            <p:cNvSpPr txBox="1"/>
            <p:nvPr/>
          </p:nvSpPr>
          <p:spPr>
            <a:xfrm>
              <a:off x="7259216" y="2621903"/>
              <a:ext cx="1063690" cy="1015663"/>
            </a:xfrm>
            <a:prstGeom prst="rect">
              <a:avLst/>
            </a:prstGeom>
            <a:noFill/>
          </p:spPr>
          <p:txBody>
            <a:bodyPr wrap="square" rtlCol="0">
              <a:spAutoFit/>
            </a:bodyPr>
            <a:lstStyle/>
            <a:p>
              <a:pPr algn="ctr"/>
              <a:r>
                <a:rPr lang="it-IT" sz="1200" dirty="0" err="1"/>
                <a:t>Risk</a:t>
              </a:r>
              <a:r>
                <a:rPr lang="it-IT" sz="1200" dirty="0"/>
                <a:t> and </a:t>
              </a:r>
              <a:r>
                <a:rPr lang="it-IT" sz="1200" dirty="0" err="1" smtClean="0"/>
                <a:t>complexity</a:t>
              </a:r>
              <a:r>
                <a:rPr lang="it-IT" sz="1200" dirty="0" smtClean="0"/>
                <a:t> </a:t>
              </a:r>
              <a:r>
                <a:rPr lang="it-IT" sz="1200" dirty="0"/>
                <a:t>in </a:t>
              </a:r>
              <a:r>
                <a:rPr lang="it-IT" sz="1200" dirty="0" smtClean="0"/>
                <a:t>high-tech </a:t>
              </a:r>
              <a:r>
                <a:rPr lang="it-IT" sz="1200" dirty="0" err="1" smtClean="0"/>
                <a:t>medical</a:t>
              </a:r>
              <a:r>
                <a:rPr lang="it-IT" sz="1200" dirty="0" smtClean="0"/>
                <a:t> </a:t>
              </a:r>
              <a:r>
                <a:rPr lang="it-IT" sz="1200" dirty="0" err="1"/>
                <a:t>innovation</a:t>
              </a:r>
              <a:endParaRPr lang="it-IT" sz="1200" dirty="0"/>
            </a:p>
          </p:txBody>
        </p:sp>
        <p:sp>
          <p:nvSpPr>
            <p:cNvPr id="54" name="CasellaDiTesto 53"/>
            <p:cNvSpPr txBox="1"/>
            <p:nvPr/>
          </p:nvSpPr>
          <p:spPr>
            <a:xfrm>
              <a:off x="7252995" y="1803919"/>
              <a:ext cx="1063690" cy="461665"/>
            </a:xfrm>
            <a:prstGeom prst="rect">
              <a:avLst/>
            </a:prstGeom>
            <a:noFill/>
          </p:spPr>
          <p:txBody>
            <a:bodyPr wrap="square" rtlCol="0">
              <a:spAutoFit/>
            </a:bodyPr>
            <a:lstStyle/>
            <a:p>
              <a:pPr algn="ctr"/>
              <a:r>
                <a:rPr lang="it-IT" sz="1200" dirty="0" smtClean="0">
                  <a:solidFill>
                    <a:schemeClr val="bg1"/>
                  </a:solidFill>
                </a:rPr>
                <a:t>Medicine and </a:t>
              </a:r>
              <a:r>
                <a:rPr lang="it-IT" sz="1200" dirty="0" err="1" smtClean="0">
                  <a:solidFill>
                    <a:schemeClr val="bg1"/>
                  </a:solidFill>
                </a:rPr>
                <a:t>Biology</a:t>
              </a:r>
              <a:endParaRPr lang="it-IT" sz="1200" dirty="0">
                <a:solidFill>
                  <a:schemeClr val="bg1"/>
                </a:solidFill>
              </a:endParaRPr>
            </a:p>
          </p:txBody>
        </p:sp>
        <p:sp>
          <p:nvSpPr>
            <p:cNvPr id="55" name="CasellaDiTesto 54"/>
            <p:cNvSpPr txBox="1"/>
            <p:nvPr/>
          </p:nvSpPr>
          <p:spPr>
            <a:xfrm>
              <a:off x="6285721" y="3458547"/>
              <a:ext cx="1063690" cy="461665"/>
            </a:xfrm>
            <a:prstGeom prst="rect">
              <a:avLst/>
            </a:prstGeom>
            <a:noFill/>
          </p:spPr>
          <p:txBody>
            <a:bodyPr wrap="square" rtlCol="0">
              <a:spAutoFit/>
            </a:bodyPr>
            <a:lstStyle/>
            <a:p>
              <a:pPr algn="ctr"/>
              <a:r>
                <a:rPr lang="it-IT" sz="1200" dirty="0" err="1" smtClean="0">
                  <a:solidFill>
                    <a:schemeClr val="bg1"/>
                  </a:solidFill>
                </a:rPr>
                <a:t>Physics</a:t>
              </a:r>
              <a:r>
                <a:rPr lang="it-IT" sz="1200" dirty="0" smtClean="0">
                  <a:solidFill>
                    <a:schemeClr val="bg1"/>
                  </a:solidFill>
                </a:rPr>
                <a:t> and </a:t>
              </a:r>
              <a:r>
                <a:rPr lang="it-IT" sz="1200" dirty="0" err="1" smtClean="0">
                  <a:solidFill>
                    <a:schemeClr val="bg1"/>
                  </a:solidFill>
                </a:rPr>
                <a:t>Engineering</a:t>
              </a:r>
              <a:endParaRPr lang="it-IT" sz="1200" dirty="0">
                <a:solidFill>
                  <a:schemeClr val="bg1"/>
                </a:solidFill>
              </a:endParaRPr>
            </a:p>
          </p:txBody>
        </p:sp>
        <p:sp>
          <p:nvSpPr>
            <p:cNvPr id="56" name="CasellaDiTesto 55"/>
            <p:cNvSpPr txBox="1"/>
            <p:nvPr/>
          </p:nvSpPr>
          <p:spPr>
            <a:xfrm>
              <a:off x="8238929" y="3377682"/>
              <a:ext cx="1063690" cy="646331"/>
            </a:xfrm>
            <a:prstGeom prst="rect">
              <a:avLst/>
            </a:prstGeom>
            <a:noFill/>
          </p:spPr>
          <p:txBody>
            <a:bodyPr wrap="square" rtlCol="0">
              <a:spAutoFit/>
            </a:bodyPr>
            <a:lstStyle/>
            <a:p>
              <a:pPr algn="ctr"/>
              <a:r>
                <a:rPr lang="it-IT" sz="1200" dirty="0" smtClean="0">
                  <a:solidFill>
                    <a:schemeClr val="bg1"/>
                  </a:solidFill>
                </a:rPr>
                <a:t>Management and </a:t>
              </a:r>
              <a:r>
                <a:rPr lang="it-IT" sz="1200" dirty="0" err="1" smtClean="0">
                  <a:solidFill>
                    <a:schemeClr val="bg1"/>
                  </a:solidFill>
                </a:rPr>
                <a:t>Innovation</a:t>
              </a:r>
              <a:endParaRPr lang="it-IT" sz="1200" dirty="0">
                <a:solidFill>
                  <a:schemeClr val="bg1"/>
                </a:solidFill>
              </a:endParaRPr>
            </a:p>
          </p:txBody>
        </p:sp>
      </p:grpSp>
      <p:grpSp>
        <p:nvGrpSpPr>
          <p:cNvPr id="3" name="Gruppo 2"/>
          <p:cNvGrpSpPr/>
          <p:nvPr/>
        </p:nvGrpSpPr>
        <p:grpSpPr>
          <a:xfrm>
            <a:off x="2155372" y="1539555"/>
            <a:ext cx="4101162" cy="3594266"/>
            <a:chOff x="1742957" y="1111913"/>
            <a:chExt cx="5140672" cy="4634031"/>
          </a:xfrm>
        </p:grpSpPr>
        <p:sp>
          <p:nvSpPr>
            <p:cNvPr id="57" name="Freeform 7">
              <a:extLst>
                <a:ext uri="{FF2B5EF4-FFF2-40B4-BE49-F238E27FC236}">
                  <a16:creationId xmlns="" xmlns:a16="http://schemas.microsoft.com/office/drawing/2014/main" id="{7FCB1FB8-5D24-408B-A7F4-6B36CD45DD39}"/>
                </a:ext>
              </a:extLst>
            </p:cNvPr>
            <p:cNvSpPr>
              <a:spLocks/>
            </p:cNvSpPr>
            <p:nvPr/>
          </p:nvSpPr>
          <p:spPr bwMode="auto">
            <a:xfrm rot="14352306">
              <a:off x="2380186" y="928883"/>
              <a:ext cx="2204276" cy="3478733"/>
            </a:xfrm>
            <a:custGeom>
              <a:avLst/>
              <a:gdLst>
                <a:gd name="T0" fmla="*/ 1153 w 1342"/>
                <a:gd name="T1" fmla="*/ 2104 h 2108"/>
                <a:gd name="T2" fmla="*/ 1204 w 1342"/>
                <a:gd name="T3" fmla="*/ 2007 h 2108"/>
                <a:gd name="T4" fmla="*/ 1247 w 1342"/>
                <a:gd name="T5" fmla="*/ 1909 h 2108"/>
                <a:gd name="T6" fmla="*/ 1283 w 1342"/>
                <a:gd name="T7" fmla="*/ 1809 h 2108"/>
                <a:gd name="T8" fmla="*/ 1310 w 1342"/>
                <a:gd name="T9" fmla="*/ 1708 h 2108"/>
                <a:gd name="T10" fmla="*/ 1329 w 1342"/>
                <a:gd name="T11" fmla="*/ 1605 h 2108"/>
                <a:gd name="T12" fmla="*/ 1339 w 1342"/>
                <a:gd name="T13" fmla="*/ 1500 h 2108"/>
                <a:gd name="T14" fmla="*/ 1342 w 1342"/>
                <a:gd name="T15" fmla="*/ 1395 h 2108"/>
                <a:gd name="T16" fmla="*/ 1336 w 1342"/>
                <a:gd name="T17" fmla="*/ 1288 h 2108"/>
                <a:gd name="T18" fmla="*/ 1323 w 1342"/>
                <a:gd name="T19" fmla="*/ 1179 h 2108"/>
                <a:gd name="T20" fmla="*/ 1305 w 1342"/>
                <a:gd name="T21" fmla="*/ 1083 h 2108"/>
                <a:gd name="T22" fmla="*/ 1280 w 1342"/>
                <a:gd name="T23" fmla="*/ 988 h 2108"/>
                <a:gd name="T24" fmla="*/ 1249 w 1342"/>
                <a:gd name="T25" fmla="*/ 898 h 2108"/>
                <a:gd name="T26" fmla="*/ 1213 w 1342"/>
                <a:gd name="T27" fmla="*/ 810 h 2108"/>
                <a:gd name="T28" fmla="*/ 1170 w 1342"/>
                <a:gd name="T29" fmla="*/ 727 h 2108"/>
                <a:gd name="T30" fmla="*/ 1123 w 1342"/>
                <a:gd name="T31" fmla="*/ 645 h 2108"/>
                <a:gd name="T32" fmla="*/ 1068 w 1342"/>
                <a:gd name="T33" fmla="*/ 568 h 2108"/>
                <a:gd name="T34" fmla="*/ 1009 w 1342"/>
                <a:gd name="T35" fmla="*/ 493 h 2108"/>
                <a:gd name="T36" fmla="*/ 942 w 1342"/>
                <a:gd name="T37" fmla="*/ 421 h 2108"/>
                <a:gd name="T38" fmla="*/ 872 w 1342"/>
                <a:gd name="T39" fmla="*/ 353 h 2108"/>
                <a:gd name="T40" fmla="*/ 796 w 1342"/>
                <a:gd name="T41" fmla="*/ 291 h 2108"/>
                <a:gd name="T42" fmla="*/ 717 w 1342"/>
                <a:gd name="T43" fmla="*/ 233 h 2108"/>
                <a:gd name="T44" fmla="*/ 636 w 1342"/>
                <a:gd name="T45" fmla="*/ 183 h 2108"/>
                <a:gd name="T46" fmla="*/ 554 w 1342"/>
                <a:gd name="T47" fmla="*/ 137 h 2108"/>
                <a:gd name="T48" fmla="*/ 467 w 1342"/>
                <a:gd name="T49" fmla="*/ 99 h 2108"/>
                <a:gd name="T50" fmla="*/ 379 w 1342"/>
                <a:gd name="T51" fmla="*/ 67 h 2108"/>
                <a:gd name="T52" fmla="*/ 288 w 1342"/>
                <a:gd name="T53" fmla="*/ 41 h 2108"/>
                <a:gd name="T54" fmla="*/ 195 w 1342"/>
                <a:gd name="T55" fmla="*/ 21 h 2108"/>
                <a:gd name="T56" fmla="*/ 98 w 1342"/>
                <a:gd name="T57" fmla="*/ 7 h 2108"/>
                <a:gd name="T58" fmla="*/ 0 w 1342"/>
                <a:gd name="T59" fmla="*/ 0 h 2108"/>
                <a:gd name="T60" fmla="*/ 90 w 1342"/>
                <a:gd name="T61" fmla="*/ 247 h 2108"/>
                <a:gd name="T62" fmla="*/ 0 w 1342"/>
                <a:gd name="T63" fmla="*/ 493 h 2108"/>
                <a:gd name="T64" fmla="*/ 78 w 1342"/>
                <a:gd name="T65" fmla="*/ 503 h 2108"/>
                <a:gd name="T66" fmla="*/ 154 w 1342"/>
                <a:gd name="T67" fmla="*/ 517 h 2108"/>
                <a:gd name="T68" fmla="*/ 228 w 1342"/>
                <a:gd name="T69" fmla="*/ 538 h 2108"/>
                <a:gd name="T70" fmla="*/ 298 w 1342"/>
                <a:gd name="T71" fmla="*/ 564 h 2108"/>
                <a:gd name="T72" fmla="*/ 366 w 1342"/>
                <a:gd name="T73" fmla="*/ 597 h 2108"/>
                <a:gd name="T74" fmla="*/ 431 w 1342"/>
                <a:gd name="T75" fmla="*/ 636 h 2108"/>
                <a:gd name="T76" fmla="*/ 493 w 1342"/>
                <a:gd name="T77" fmla="*/ 682 h 2108"/>
                <a:gd name="T78" fmla="*/ 554 w 1342"/>
                <a:gd name="T79" fmla="*/ 733 h 2108"/>
                <a:gd name="T80" fmla="*/ 610 w 1342"/>
                <a:gd name="T81" fmla="*/ 788 h 2108"/>
                <a:gd name="T82" fmla="*/ 660 w 1342"/>
                <a:gd name="T83" fmla="*/ 847 h 2108"/>
                <a:gd name="T84" fmla="*/ 704 w 1342"/>
                <a:gd name="T85" fmla="*/ 908 h 2108"/>
                <a:gd name="T86" fmla="*/ 742 w 1342"/>
                <a:gd name="T87" fmla="*/ 974 h 2108"/>
                <a:gd name="T88" fmla="*/ 775 w 1342"/>
                <a:gd name="T89" fmla="*/ 1042 h 2108"/>
                <a:gd name="T90" fmla="*/ 801 w 1342"/>
                <a:gd name="T91" fmla="*/ 1113 h 2108"/>
                <a:gd name="T92" fmla="*/ 822 w 1342"/>
                <a:gd name="T93" fmla="*/ 1187 h 2108"/>
                <a:gd name="T94" fmla="*/ 836 w 1342"/>
                <a:gd name="T95" fmla="*/ 1265 h 2108"/>
                <a:gd name="T96" fmla="*/ 847 w 1342"/>
                <a:gd name="T97" fmla="*/ 1354 h 2108"/>
                <a:gd name="T98" fmla="*/ 847 w 1342"/>
                <a:gd name="T99" fmla="*/ 1443 h 2108"/>
                <a:gd name="T100" fmla="*/ 840 w 1342"/>
                <a:gd name="T101" fmla="*/ 1528 h 2108"/>
                <a:gd name="T102" fmla="*/ 825 w 1342"/>
                <a:gd name="T103" fmla="*/ 1613 h 2108"/>
                <a:gd name="T104" fmla="*/ 800 w 1342"/>
                <a:gd name="T105" fmla="*/ 1695 h 2108"/>
                <a:gd name="T106" fmla="*/ 767 w 1342"/>
                <a:gd name="T107" fmla="*/ 1778 h 2108"/>
                <a:gd name="T108" fmla="*/ 725 w 1342"/>
                <a:gd name="T109" fmla="*/ 1858 h 2108"/>
                <a:gd name="T110" fmla="*/ 719 w 1342"/>
                <a:gd name="T111" fmla="*/ 1852 h 2108"/>
                <a:gd name="T112" fmla="*/ 893 w 1342"/>
                <a:gd name="T113" fmla="*/ 2060 h 2108"/>
                <a:gd name="T114" fmla="*/ 1160 w 1342"/>
                <a:gd name="T115" fmla="*/ 2108 h 2108"/>
                <a:gd name="T116" fmla="*/ 1153 w 1342"/>
                <a:gd name="T117" fmla="*/ 2104 h 2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342" h="2108">
                  <a:moveTo>
                    <a:pt x="1153" y="2104"/>
                  </a:moveTo>
                  <a:lnTo>
                    <a:pt x="1204" y="2007"/>
                  </a:lnTo>
                  <a:lnTo>
                    <a:pt x="1247" y="1909"/>
                  </a:lnTo>
                  <a:lnTo>
                    <a:pt x="1283" y="1809"/>
                  </a:lnTo>
                  <a:lnTo>
                    <a:pt x="1310" y="1708"/>
                  </a:lnTo>
                  <a:lnTo>
                    <a:pt x="1329" y="1605"/>
                  </a:lnTo>
                  <a:lnTo>
                    <a:pt x="1339" y="1500"/>
                  </a:lnTo>
                  <a:lnTo>
                    <a:pt x="1342" y="1395"/>
                  </a:lnTo>
                  <a:lnTo>
                    <a:pt x="1336" y="1288"/>
                  </a:lnTo>
                  <a:lnTo>
                    <a:pt x="1323" y="1179"/>
                  </a:lnTo>
                  <a:lnTo>
                    <a:pt x="1305" y="1083"/>
                  </a:lnTo>
                  <a:lnTo>
                    <a:pt x="1280" y="988"/>
                  </a:lnTo>
                  <a:lnTo>
                    <a:pt x="1249" y="898"/>
                  </a:lnTo>
                  <a:lnTo>
                    <a:pt x="1213" y="810"/>
                  </a:lnTo>
                  <a:lnTo>
                    <a:pt x="1170" y="727"/>
                  </a:lnTo>
                  <a:lnTo>
                    <a:pt x="1123" y="645"/>
                  </a:lnTo>
                  <a:lnTo>
                    <a:pt x="1068" y="568"/>
                  </a:lnTo>
                  <a:lnTo>
                    <a:pt x="1009" y="493"/>
                  </a:lnTo>
                  <a:lnTo>
                    <a:pt x="942" y="421"/>
                  </a:lnTo>
                  <a:lnTo>
                    <a:pt x="872" y="353"/>
                  </a:lnTo>
                  <a:lnTo>
                    <a:pt x="796" y="291"/>
                  </a:lnTo>
                  <a:lnTo>
                    <a:pt x="717" y="233"/>
                  </a:lnTo>
                  <a:lnTo>
                    <a:pt x="636" y="183"/>
                  </a:lnTo>
                  <a:lnTo>
                    <a:pt x="554" y="137"/>
                  </a:lnTo>
                  <a:lnTo>
                    <a:pt x="467" y="99"/>
                  </a:lnTo>
                  <a:lnTo>
                    <a:pt x="379" y="67"/>
                  </a:lnTo>
                  <a:lnTo>
                    <a:pt x="288" y="41"/>
                  </a:lnTo>
                  <a:lnTo>
                    <a:pt x="195" y="21"/>
                  </a:lnTo>
                  <a:lnTo>
                    <a:pt x="98" y="7"/>
                  </a:lnTo>
                  <a:lnTo>
                    <a:pt x="0" y="0"/>
                  </a:lnTo>
                  <a:lnTo>
                    <a:pt x="90" y="247"/>
                  </a:lnTo>
                  <a:lnTo>
                    <a:pt x="0" y="493"/>
                  </a:lnTo>
                  <a:lnTo>
                    <a:pt x="78" y="503"/>
                  </a:lnTo>
                  <a:lnTo>
                    <a:pt x="154" y="517"/>
                  </a:lnTo>
                  <a:lnTo>
                    <a:pt x="228" y="538"/>
                  </a:lnTo>
                  <a:lnTo>
                    <a:pt x="298" y="564"/>
                  </a:lnTo>
                  <a:lnTo>
                    <a:pt x="366" y="597"/>
                  </a:lnTo>
                  <a:lnTo>
                    <a:pt x="431" y="636"/>
                  </a:lnTo>
                  <a:lnTo>
                    <a:pt x="493" y="682"/>
                  </a:lnTo>
                  <a:lnTo>
                    <a:pt x="554" y="733"/>
                  </a:lnTo>
                  <a:lnTo>
                    <a:pt x="610" y="788"/>
                  </a:lnTo>
                  <a:lnTo>
                    <a:pt x="660" y="847"/>
                  </a:lnTo>
                  <a:lnTo>
                    <a:pt x="704" y="908"/>
                  </a:lnTo>
                  <a:lnTo>
                    <a:pt x="742" y="974"/>
                  </a:lnTo>
                  <a:lnTo>
                    <a:pt x="775" y="1042"/>
                  </a:lnTo>
                  <a:lnTo>
                    <a:pt x="801" y="1113"/>
                  </a:lnTo>
                  <a:lnTo>
                    <a:pt x="822" y="1187"/>
                  </a:lnTo>
                  <a:lnTo>
                    <a:pt x="836" y="1265"/>
                  </a:lnTo>
                  <a:lnTo>
                    <a:pt x="847" y="1354"/>
                  </a:lnTo>
                  <a:lnTo>
                    <a:pt x="847" y="1443"/>
                  </a:lnTo>
                  <a:lnTo>
                    <a:pt x="840" y="1528"/>
                  </a:lnTo>
                  <a:lnTo>
                    <a:pt x="825" y="1613"/>
                  </a:lnTo>
                  <a:lnTo>
                    <a:pt x="800" y="1695"/>
                  </a:lnTo>
                  <a:lnTo>
                    <a:pt x="767" y="1778"/>
                  </a:lnTo>
                  <a:lnTo>
                    <a:pt x="725" y="1858"/>
                  </a:lnTo>
                  <a:lnTo>
                    <a:pt x="719" y="1852"/>
                  </a:lnTo>
                  <a:lnTo>
                    <a:pt x="893" y="2060"/>
                  </a:lnTo>
                  <a:lnTo>
                    <a:pt x="1160" y="2108"/>
                  </a:lnTo>
                  <a:lnTo>
                    <a:pt x="1153" y="2104"/>
                  </a:lnTo>
                  <a:close/>
                </a:path>
              </a:pathLst>
            </a:custGeom>
            <a:solidFill>
              <a:srgbClr val="8E8E90"/>
            </a:solidFill>
            <a:ln w="0">
              <a:noFill/>
              <a:prstDash val="solid"/>
              <a:round/>
              <a:headEnd/>
              <a:tailEnd/>
            </a:ln>
          </p:spPr>
          <p:txBody>
            <a:bodyPr vert="horz" wrap="square" lIns="58293" tIns="29147" rIns="58293" bIns="29147" numCol="1" anchor="t" anchorCtr="0" compatLnSpc="1">
              <a:prstTxWarp prst="textNoShape">
                <a:avLst/>
              </a:prstTxWarp>
            </a:bodyPr>
            <a:lstStyle/>
            <a:p>
              <a:endParaRPr lang="en-US" sz="1350" dirty="0">
                <a:solidFill>
                  <a:prstClr val="black"/>
                </a:solidFill>
              </a:endParaRPr>
            </a:p>
          </p:txBody>
        </p:sp>
        <p:sp>
          <p:nvSpPr>
            <p:cNvPr id="23" name="Freeform 8">
              <a:extLst>
                <a:ext uri="{FF2B5EF4-FFF2-40B4-BE49-F238E27FC236}">
                  <a16:creationId xmlns="" xmlns:a16="http://schemas.microsoft.com/office/drawing/2014/main" id="{F224669E-8B07-4D24-9CC9-FE1DA5CA91AF}"/>
                </a:ext>
              </a:extLst>
            </p:cNvPr>
            <p:cNvSpPr>
              <a:spLocks/>
            </p:cNvSpPr>
            <p:nvPr/>
          </p:nvSpPr>
          <p:spPr bwMode="auto">
            <a:xfrm>
              <a:off x="2563262" y="4171602"/>
              <a:ext cx="3951927" cy="1574342"/>
            </a:xfrm>
            <a:custGeom>
              <a:avLst/>
              <a:gdLst>
                <a:gd name="T0" fmla="*/ 7 w 2406"/>
                <a:gd name="T1" fmla="*/ 250 h 954"/>
                <a:gd name="T2" fmla="*/ 59 w 2406"/>
                <a:gd name="T3" fmla="*/ 333 h 954"/>
                <a:gd name="T4" fmla="*/ 116 w 2406"/>
                <a:gd name="T5" fmla="*/ 413 h 954"/>
                <a:gd name="T6" fmla="*/ 176 w 2406"/>
                <a:gd name="T7" fmla="*/ 487 h 954"/>
                <a:gd name="T8" fmla="*/ 241 w 2406"/>
                <a:gd name="T9" fmla="*/ 555 h 954"/>
                <a:gd name="T10" fmla="*/ 311 w 2406"/>
                <a:gd name="T11" fmla="*/ 619 h 954"/>
                <a:gd name="T12" fmla="*/ 385 w 2406"/>
                <a:gd name="T13" fmla="*/ 678 h 954"/>
                <a:gd name="T14" fmla="*/ 462 w 2406"/>
                <a:gd name="T15" fmla="*/ 730 h 954"/>
                <a:gd name="T16" fmla="*/ 545 w 2406"/>
                <a:gd name="T17" fmla="*/ 779 h 954"/>
                <a:gd name="T18" fmla="*/ 633 w 2406"/>
                <a:gd name="T19" fmla="*/ 822 h 954"/>
                <a:gd name="T20" fmla="*/ 723 w 2406"/>
                <a:gd name="T21" fmla="*/ 860 h 954"/>
                <a:gd name="T22" fmla="*/ 826 w 2406"/>
                <a:gd name="T23" fmla="*/ 895 h 954"/>
                <a:gd name="T24" fmla="*/ 931 w 2406"/>
                <a:gd name="T25" fmla="*/ 923 h 954"/>
                <a:gd name="T26" fmla="*/ 1034 w 2406"/>
                <a:gd name="T27" fmla="*/ 941 h 954"/>
                <a:gd name="T28" fmla="*/ 1139 w 2406"/>
                <a:gd name="T29" fmla="*/ 951 h 954"/>
                <a:gd name="T30" fmla="*/ 1244 w 2406"/>
                <a:gd name="T31" fmla="*/ 954 h 954"/>
                <a:gd name="T32" fmla="*/ 1349 w 2406"/>
                <a:gd name="T33" fmla="*/ 949 h 954"/>
                <a:gd name="T34" fmla="*/ 1453 w 2406"/>
                <a:gd name="T35" fmla="*/ 934 h 954"/>
                <a:gd name="T36" fmla="*/ 1558 w 2406"/>
                <a:gd name="T37" fmla="*/ 912 h 954"/>
                <a:gd name="T38" fmla="*/ 1664 w 2406"/>
                <a:gd name="T39" fmla="*/ 881 h 954"/>
                <a:gd name="T40" fmla="*/ 1756 w 2406"/>
                <a:gd name="T41" fmla="*/ 847 h 954"/>
                <a:gd name="T42" fmla="*/ 1845 w 2406"/>
                <a:gd name="T43" fmla="*/ 807 h 954"/>
                <a:gd name="T44" fmla="*/ 1930 w 2406"/>
                <a:gd name="T45" fmla="*/ 763 h 954"/>
                <a:gd name="T46" fmla="*/ 2010 w 2406"/>
                <a:gd name="T47" fmla="*/ 713 h 954"/>
                <a:gd name="T48" fmla="*/ 2086 w 2406"/>
                <a:gd name="T49" fmla="*/ 658 h 954"/>
                <a:gd name="T50" fmla="*/ 2159 w 2406"/>
                <a:gd name="T51" fmla="*/ 598 h 954"/>
                <a:gd name="T52" fmla="*/ 2227 w 2406"/>
                <a:gd name="T53" fmla="*/ 532 h 954"/>
                <a:gd name="T54" fmla="*/ 2290 w 2406"/>
                <a:gd name="T55" fmla="*/ 462 h 954"/>
                <a:gd name="T56" fmla="*/ 2350 w 2406"/>
                <a:gd name="T57" fmla="*/ 386 h 954"/>
                <a:gd name="T58" fmla="*/ 2406 w 2406"/>
                <a:gd name="T59" fmla="*/ 303 h 954"/>
                <a:gd name="T60" fmla="*/ 2147 w 2406"/>
                <a:gd name="T61" fmla="*/ 258 h 954"/>
                <a:gd name="T62" fmla="*/ 1978 w 2406"/>
                <a:gd name="T63" fmla="*/ 57 h 954"/>
                <a:gd name="T64" fmla="*/ 1931 w 2406"/>
                <a:gd name="T65" fmla="*/ 120 h 954"/>
                <a:gd name="T66" fmla="*/ 1880 w 2406"/>
                <a:gd name="T67" fmla="*/ 179 h 954"/>
                <a:gd name="T68" fmla="*/ 1826 w 2406"/>
                <a:gd name="T69" fmla="*/ 231 h 954"/>
                <a:gd name="T70" fmla="*/ 1768 w 2406"/>
                <a:gd name="T71" fmla="*/ 280 h 954"/>
                <a:gd name="T72" fmla="*/ 1706 w 2406"/>
                <a:gd name="T73" fmla="*/ 322 h 954"/>
                <a:gd name="T74" fmla="*/ 1639 w 2406"/>
                <a:gd name="T75" fmla="*/ 358 h 954"/>
                <a:gd name="T76" fmla="*/ 1569 w 2406"/>
                <a:gd name="T77" fmla="*/ 390 h 954"/>
                <a:gd name="T78" fmla="*/ 1494 w 2406"/>
                <a:gd name="T79" fmla="*/ 417 h 954"/>
                <a:gd name="T80" fmla="*/ 1408 w 2406"/>
                <a:gd name="T81" fmla="*/ 439 h 954"/>
                <a:gd name="T82" fmla="*/ 1321 w 2406"/>
                <a:gd name="T83" fmla="*/ 454 h 954"/>
                <a:gd name="T84" fmla="*/ 1235 w 2406"/>
                <a:gd name="T85" fmla="*/ 459 h 954"/>
                <a:gd name="T86" fmla="*/ 1148 w 2406"/>
                <a:gd name="T87" fmla="*/ 457 h 954"/>
                <a:gd name="T88" fmla="*/ 1062 w 2406"/>
                <a:gd name="T89" fmla="*/ 445 h 954"/>
                <a:gd name="T90" fmla="*/ 977 w 2406"/>
                <a:gd name="T91" fmla="*/ 425 h 954"/>
                <a:gd name="T92" fmla="*/ 892 w 2406"/>
                <a:gd name="T93" fmla="*/ 396 h 954"/>
                <a:gd name="T94" fmla="*/ 820 w 2406"/>
                <a:gd name="T95" fmla="*/ 365 h 954"/>
                <a:gd name="T96" fmla="*/ 752 w 2406"/>
                <a:gd name="T97" fmla="*/ 328 h 954"/>
                <a:gd name="T98" fmla="*/ 688 w 2406"/>
                <a:gd name="T99" fmla="*/ 286 h 954"/>
                <a:gd name="T100" fmla="*/ 629 w 2406"/>
                <a:gd name="T101" fmla="*/ 239 h 954"/>
                <a:gd name="T102" fmla="*/ 574 w 2406"/>
                <a:gd name="T103" fmla="*/ 188 h 954"/>
                <a:gd name="T104" fmla="*/ 523 w 2406"/>
                <a:gd name="T105" fmla="*/ 132 h 954"/>
                <a:gd name="T106" fmla="*/ 477 w 2406"/>
                <a:gd name="T107" fmla="*/ 70 h 954"/>
                <a:gd name="T108" fmla="*/ 435 w 2406"/>
                <a:gd name="T109" fmla="*/ 4 h 954"/>
                <a:gd name="T110" fmla="*/ 441 w 2406"/>
                <a:gd name="T111" fmla="*/ 0 h 954"/>
                <a:gd name="T112" fmla="*/ 174 w 2406"/>
                <a:gd name="T113" fmla="*/ 47 h 954"/>
                <a:gd name="T114" fmla="*/ 0 w 2406"/>
                <a:gd name="T115" fmla="*/ 254 h 954"/>
                <a:gd name="T116" fmla="*/ 7 w 2406"/>
                <a:gd name="T117" fmla="*/ 250 h 9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406" h="954">
                  <a:moveTo>
                    <a:pt x="7" y="250"/>
                  </a:moveTo>
                  <a:lnTo>
                    <a:pt x="59" y="333"/>
                  </a:lnTo>
                  <a:lnTo>
                    <a:pt x="116" y="413"/>
                  </a:lnTo>
                  <a:lnTo>
                    <a:pt x="176" y="487"/>
                  </a:lnTo>
                  <a:lnTo>
                    <a:pt x="241" y="555"/>
                  </a:lnTo>
                  <a:lnTo>
                    <a:pt x="311" y="619"/>
                  </a:lnTo>
                  <a:lnTo>
                    <a:pt x="385" y="678"/>
                  </a:lnTo>
                  <a:lnTo>
                    <a:pt x="462" y="730"/>
                  </a:lnTo>
                  <a:lnTo>
                    <a:pt x="545" y="779"/>
                  </a:lnTo>
                  <a:lnTo>
                    <a:pt x="633" y="822"/>
                  </a:lnTo>
                  <a:lnTo>
                    <a:pt x="723" y="860"/>
                  </a:lnTo>
                  <a:lnTo>
                    <a:pt x="826" y="895"/>
                  </a:lnTo>
                  <a:lnTo>
                    <a:pt x="931" y="923"/>
                  </a:lnTo>
                  <a:lnTo>
                    <a:pt x="1034" y="941"/>
                  </a:lnTo>
                  <a:lnTo>
                    <a:pt x="1139" y="951"/>
                  </a:lnTo>
                  <a:lnTo>
                    <a:pt x="1244" y="954"/>
                  </a:lnTo>
                  <a:lnTo>
                    <a:pt x="1349" y="949"/>
                  </a:lnTo>
                  <a:lnTo>
                    <a:pt x="1453" y="934"/>
                  </a:lnTo>
                  <a:lnTo>
                    <a:pt x="1558" y="912"/>
                  </a:lnTo>
                  <a:lnTo>
                    <a:pt x="1664" y="881"/>
                  </a:lnTo>
                  <a:lnTo>
                    <a:pt x="1756" y="847"/>
                  </a:lnTo>
                  <a:lnTo>
                    <a:pt x="1845" y="807"/>
                  </a:lnTo>
                  <a:lnTo>
                    <a:pt x="1930" y="763"/>
                  </a:lnTo>
                  <a:lnTo>
                    <a:pt x="2010" y="713"/>
                  </a:lnTo>
                  <a:lnTo>
                    <a:pt x="2086" y="658"/>
                  </a:lnTo>
                  <a:lnTo>
                    <a:pt x="2159" y="598"/>
                  </a:lnTo>
                  <a:lnTo>
                    <a:pt x="2227" y="532"/>
                  </a:lnTo>
                  <a:lnTo>
                    <a:pt x="2290" y="462"/>
                  </a:lnTo>
                  <a:lnTo>
                    <a:pt x="2350" y="386"/>
                  </a:lnTo>
                  <a:lnTo>
                    <a:pt x="2406" y="303"/>
                  </a:lnTo>
                  <a:lnTo>
                    <a:pt x="2147" y="258"/>
                  </a:lnTo>
                  <a:lnTo>
                    <a:pt x="1978" y="57"/>
                  </a:lnTo>
                  <a:lnTo>
                    <a:pt x="1931" y="120"/>
                  </a:lnTo>
                  <a:lnTo>
                    <a:pt x="1880" y="179"/>
                  </a:lnTo>
                  <a:lnTo>
                    <a:pt x="1826" y="231"/>
                  </a:lnTo>
                  <a:lnTo>
                    <a:pt x="1768" y="280"/>
                  </a:lnTo>
                  <a:lnTo>
                    <a:pt x="1706" y="322"/>
                  </a:lnTo>
                  <a:lnTo>
                    <a:pt x="1639" y="358"/>
                  </a:lnTo>
                  <a:lnTo>
                    <a:pt x="1569" y="390"/>
                  </a:lnTo>
                  <a:lnTo>
                    <a:pt x="1494" y="417"/>
                  </a:lnTo>
                  <a:lnTo>
                    <a:pt x="1408" y="439"/>
                  </a:lnTo>
                  <a:lnTo>
                    <a:pt x="1321" y="454"/>
                  </a:lnTo>
                  <a:lnTo>
                    <a:pt x="1235" y="459"/>
                  </a:lnTo>
                  <a:lnTo>
                    <a:pt x="1148" y="457"/>
                  </a:lnTo>
                  <a:lnTo>
                    <a:pt x="1062" y="445"/>
                  </a:lnTo>
                  <a:lnTo>
                    <a:pt x="977" y="425"/>
                  </a:lnTo>
                  <a:lnTo>
                    <a:pt x="892" y="396"/>
                  </a:lnTo>
                  <a:lnTo>
                    <a:pt x="820" y="365"/>
                  </a:lnTo>
                  <a:lnTo>
                    <a:pt x="752" y="328"/>
                  </a:lnTo>
                  <a:lnTo>
                    <a:pt x="688" y="286"/>
                  </a:lnTo>
                  <a:lnTo>
                    <a:pt x="629" y="239"/>
                  </a:lnTo>
                  <a:lnTo>
                    <a:pt x="574" y="188"/>
                  </a:lnTo>
                  <a:lnTo>
                    <a:pt x="523" y="132"/>
                  </a:lnTo>
                  <a:lnTo>
                    <a:pt x="477" y="70"/>
                  </a:lnTo>
                  <a:lnTo>
                    <a:pt x="435" y="4"/>
                  </a:lnTo>
                  <a:lnTo>
                    <a:pt x="441" y="0"/>
                  </a:lnTo>
                  <a:lnTo>
                    <a:pt x="174" y="47"/>
                  </a:lnTo>
                  <a:lnTo>
                    <a:pt x="0" y="254"/>
                  </a:lnTo>
                  <a:lnTo>
                    <a:pt x="7" y="250"/>
                  </a:lnTo>
                  <a:close/>
                </a:path>
              </a:pathLst>
            </a:custGeom>
            <a:solidFill>
              <a:srgbClr val="EE000F"/>
            </a:solidFill>
            <a:ln w="0">
              <a:noFill/>
              <a:prstDash val="solid"/>
              <a:round/>
              <a:headEnd/>
              <a:tailEnd/>
            </a:ln>
          </p:spPr>
          <p:txBody>
            <a:bodyPr vert="horz" wrap="square" lIns="58293" tIns="29147" rIns="58293" bIns="29147" numCol="1" anchor="t" anchorCtr="0" compatLnSpc="1">
              <a:prstTxWarp prst="textNoShape">
                <a:avLst/>
              </a:prstTxWarp>
            </a:bodyPr>
            <a:lstStyle/>
            <a:p>
              <a:endParaRPr lang="en-US" sz="1050" dirty="0">
                <a:solidFill>
                  <a:prstClr val="black"/>
                </a:solidFill>
              </a:endParaRPr>
            </a:p>
          </p:txBody>
        </p:sp>
        <p:sp>
          <p:nvSpPr>
            <p:cNvPr id="26" name="Rectangle 5">
              <a:extLst>
                <a:ext uri="{FF2B5EF4-FFF2-40B4-BE49-F238E27FC236}">
                  <a16:creationId xmlns="" xmlns:a16="http://schemas.microsoft.com/office/drawing/2014/main" id="{53A13A29-D3E2-4C9A-958D-EEEC4949602B}"/>
                </a:ext>
              </a:extLst>
            </p:cNvPr>
            <p:cNvSpPr>
              <a:spLocks noChangeArrowheads="1"/>
            </p:cNvSpPr>
            <p:nvPr>
              <p:custDataLst>
                <p:tags r:id="rId3"/>
              </p:custDataLst>
            </p:nvPr>
          </p:nvSpPr>
          <p:spPr bwMode="gray">
            <a:xfrm>
              <a:off x="3427866" y="4881321"/>
              <a:ext cx="2222724" cy="461665"/>
            </a:xfrm>
            <a:prstGeom prst="rect">
              <a:avLst/>
            </a:prstGeom>
            <a:noFill/>
            <a:ln w="9525" algn="ctr">
              <a:noFill/>
              <a:miter lim="800000"/>
              <a:headEnd type="none" w="lg" len="lg"/>
              <a:tailEnd type="none" w="lg" len="lg"/>
            </a:ln>
          </p:spPr>
          <p:txBody>
            <a:bodyPr spcFirstLastPara="1" wrap="none" lIns="0" tIns="0" rIns="0" bIns="0" numCol="1" anchor="ctr">
              <a:prstTxWarp prst="textArchDown">
                <a:avLst>
                  <a:gd name="adj" fmla="val 200243"/>
                </a:avLst>
              </a:prstTxWarp>
              <a:spAutoFit/>
            </a:bodyPr>
            <a:lstStyle/>
            <a:p>
              <a:pPr algn="ctr"/>
              <a:r>
                <a:rPr lang="en-US" sz="2400" dirty="0">
                  <a:solidFill>
                    <a:prstClr val="white"/>
                  </a:solidFill>
                  <a:cs typeface="Calibri" panose="020F0502020204030204" pitchFamily="34" charset="0"/>
                  <a:sym typeface="Trebuchet MS" panose="020B0603020202020204" pitchFamily="34" charset="0"/>
                </a:rPr>
                <a:t>Clinical Activities</a:t>
              </a:r>
            </a:p>
          </p:txBody>
        </p:sp>
        <p:pic>
          <p:nvPicPr>
            <p:cNvPr id="8" name="Immagine 16">
              <a:extLst>
                <a:ext uri="{FF2B5EF4-FFF2-40B4-BE49-F238E27FC236}">
                  <a16:creationId xmlns="" xmlns:a16="http://schemas.microsoft.com/office/drawing/2014/main" id="{C9C1D3B5-416D-47CD-9C03-8481E45C10EF}"/>
                </a:ext>
              </a:extLst>
            </p:cNvPr>
            <p:cNvPicPr>
              <a:picLocks noChangeAspect="1"/>
            </p:cNvPicPr>
            <p:nvPr/>
          </p:nvPicPr>
          <p:blipFill>
            <a:blip r:embed="rId14"/>
            <a:stretch>
              <a:fillRect/>
            </a:stretch>
          </p:blipFill>
          <p:spPr>
            <a:xfrm>
              <a:off x="3331102" y="3061045"/>
              <a:ext cx="2481797" cy="735911"/>
            </a:xfrm>
            <a:prstGeom prst="rect">
              <a:avLst/>
            </a:prstGeom>
          </p:spPr>
        </p:pic>
        <p:sp>
          <p:nvSpPr>
            <p:cNvPr id="51" name="Freeform 7">
              <a:extLst>
                <a:ext uri="{FF2B5EF4-FFF2-40B4-BE49-F238E27FC236}">
                  <a16:creationId xmlns="" xmlns:a16="http://schemas.microsoft.com/office/drawing/2014/main" id="{68BA510E-92DD-47FB-B1CF-D079CC70A1EA}"/>
                </a:ext>
              </a:extLst>
            </p:cNvPr>
            <p:cNvSpPr>
              <a:spLocks/>
            </p:cNvSpPr>
            <p:nvPr/>
          </p:nvSpPr>
          <p:spPr bwMode="auto">
            <a:xfrm rot="21587725">
              <a:off x="4679353" y="1111913"/>
              <a:ext cx="2204276" cy="3478733"/>
            </a:xfrm>
            <a:custGeom>
              <a:avLst/>
              <a:gdLst>
                <a:gd name="T0" fmla="*/ 1153 w 1342"/>
                <a:gd name="T1" fmla="*/ 2104 h 2108"/>
                <a:gd name="T2" fmla="*/ 1204 w 1342"/>
                <a:gd name="T3" fmla="*/ 2007 h 2108"/>
                <a:gd name="T4" fmla="*/ 1247 w 1342"/>
                <a:gd name="T5" fmla="*/ 1909 h 2108"/>
                <a:gd name="T6" fmla="*/ 1283 w 1342"/>
                <a:gd name="T7" fmla="*/ 1809 h 2108"/>
                <a:gd name="T8" fmla="*/ 1310 w 1342"/>
                <a:gd name="T9" fmla="*/ 1708 h 2108"/>
                <a:gd name="T10" fmla="*/ 1329 w 1342"/>
                <a:gd name="T11" fmla="*/ 1605 h 2108"/>
                <a:gd name="T12" fmla="*/ 1339 w 1342"/>
                <a:gd name="T13" fmla="*/ 1500 h 2108"/>
                <a:gd name="T14" fmla="*/ 1342 w 1342"/>
                <a:gd name="T15" fmla="*/ 1395 h 2108"/>
                <a:gd name="T16" fmla="*/ 1336 w 1342"/>
                <a:gd name="T17" fmla="*/ 1288 h 2108"/>
                <a:gd name="T18" fmla="*/ 1323 w 1342"/>
                <a:gd name="T19" fmla="*/ 1179 h 2108"/>
                <a:gd name="T20" fmla="*/ 1305 w 1342"/>
                <a:gd name="T21" fmla="*/ 1083 h 2108"/>
                <a:gd name="T22" fmla="*/ 1280 w 1342"/>
                <a:gd name="T23" fmla="*/ 988 h 2108"/>
                <a:gd name="T24" fmla="*/ 1249 w 1342"/>
                <a:gd name="T25" fmla="*/ 898 h 2108"/>
                <a:gd name="T26" fmla="*/ 1213 w 1342"/>
                <a:gd name="T27" fmla="*/ 810 h 2108"/>
                <a:gd name="T28" fmla="*/ 1170 w 1342"/>
                <a:gd name="T29" fmla="*/ 727 h 2108"/>
                <a:gd name="T30" fmla="*/ 1123 w 1342"/>
                <a:gd name="T31" fmla="*/ 645 h 2108"/>
                <a:gd name="T32" fmla="*/ 1068 w 1342"/>
                <a:gd name="T33" fmla="*/ 568 h 2108"/>
                <a:gd name="T34" fmla="*/ 1009 w 1342"/>
                <a:gd name="T35" fmla="*/ 493 h 2108"/>
                <a:gd name="T36" fmla="*/ 942 w 1342"/>
                <a:gd name="T37" fmla="*/ 421 h 2108"/>
                <a:gd name="T38" fmla="*/ 872 w 1342"/>
                <a:gd name="T39" fmla="*/ 353 h 2108"/>
                <a:gd name="T40" fmla="*/ 796 w 1342"/>
                <a:gd name="T41" fmla="*/ 291 h 2108"/>
                <a:gd name="T42" fmla="*/ 717 w 1342"/>
                <a:gd name="T43" fmla="*/ 233 h 2108"/>
                <a:gd name="T44" fmla="*/ 636 w 1342"/>
                <a:gd name="T45" fmla="*/ 183 h 2108"/>
                <a:gd name="T46" fmla="*/ 554 w 1342"/>
                <a:gd name="T47" fmla="*/ 137 h 2108"/>
                <a:gd name="T48" fmla="*/ 467 w 1342"/>
                <a:gd name="T49" fmla="*/ 99 h 2108"/>
                <a:gd name="T50" fmla="*/ 379 w 1342"/>
                <a:gd name="T51" fmla="*/ 67 h 2108"/>
                <a:gd name="T52" fmla="*/ 288 w 1342"/>
                <a:gd name="T53" fmla="*/ 41 h 2108"/>
                <a:gd name="T54" fmla="*/ 195 w 1342"/>
                <a:gd name="T55" fmla="*/ 21 h 2108"/>
                <a:gd name="T56" fmla="*/ 98 w 1342"/>
                <a:gd name="T57" fmla="*/ 7 h 2108"/>
                <a:gd name="T58" fmla="*/ 0 w 1342"/>
                <a:gd name="T59" fmla="*/ 0 h 2108"/>
                <a:gd name="T60" fmla="*/ 90 w 1342"/>
                <a:gd name="T61" fmla="*/ 247 h 2108"/>
                <a:gd name="T62" fmla="*/ 0 w 1342"/>
                <a:gd name="T63" fmla="*/ 493 h 2108"/>
                <a:gd name="T64" fmla="*/ 78 w 1342"/>
                <a:gd name="T65" fmla="*/ 503 h 2108"/>
                <a:gd name="T66" fmla="*/ 154 w 1342"/>
                <a:gd name="T67" fmla="*/ 517 h 2108"/>
                <a:gd name="T68" fmla="*/ 228 w 1342"/>
                <a:gd name="T69" fmla="*/ 538 h 2108"/>
                <a:gd name="T70" fmla="*/ 298 w 1342"/>
                <a:gd name="T71" fmla="*/ 564 h 2108"/>
                <a:gd name="T72" fmla="*/ 366 w 1342"/>
                <a:gd name="T73" fmla="*/ 597 h 2108"/>
                <a:gd name="T74" fmla="*/ 431 w 1342"/>
                <a:gd name="T75" fmla="*/ 636 h 2108"/>
                <a:gd name="T76" fmla="*/ 493 w 1342"/>
                <a:gd name="T77" fmla="*/ 682 h 2108"/>
                <a:gd name="T78" fmla="*/ 554 w 1342"/>
                <a:gd name="T79" fmla="*/ 733 h 2108"/>
                <a:gd name="T80" fmla="*/ 610 w 1342"/>
                <a:gd name="T81" fmla="*/ 788 h 2108"/>
                <a:gd name="T82" fmla="*/ 660 w 1342"/>
                <a:gd name="T83" fmla="*/ 847 h 2108"/>
                <a:gd name="T84" fmla="*/ 704 w 1342"/>
                <a:gd name="T85" fmla="*/ 908 h 2108"/>
                <a:gd name="T86" fmla="*/ 742 w 1342"/>
                <a:gd name="T87" fmla="*/ 974 h 2108"/>
                <a:gd name="T88" fmla="*/ 775 w 1342"/>
                <a:gd name="T89" fmla="*/ 1042 h 2108"/>
                <a:gd name="T90" fmla="*/ 801 w 1342"/>
                <a:gd name="T91" fmla="*/ 1113 h 2108"/>
                <a:gd name="T92" fmla="*/ 822 w 1342"/>
                <a:gd name="T93" fmla="*/ 1187 h 2108"/>
                <a:gd name="T94" fmla="*/ 836 w 1342"/>
                <a:gd name="T95" fmla="*/ 1265 h 2108"/>
                <a:gd name="T96" fmla="*/ 847 w 1342"/>
                <a:gd name="T97" fmla="*/ 1354 h 2108"/>
                <a:gd name="T98" fmla="*/ 847 w 1342"/>
                <a:gd name="T99" fmla="*/ 1443 h 2108"/>
                <a:gd name="T100" fmla="*/ 840 w 1342"/>
                <a:gd name="T101" fmla="*/ 1528 h 2108"/>
                <a:gd name="T102" fmla="*/ 825 w 1342"/>
                <a:gd name="T103" fmla="*/ 1613 h 2108"/>
                <a:gd name="T104" fmla="*/ 800 w 1342"/>
                <a:gd name="T105" fmla="*/ 1695 h 2108"/>
                <a:gd name="T106" fmla="*/ 767 w 1342"/>
                <a:gd name="T107" fmla="*/ 1778 h 2108"/>
                <a:gd name="T108" fmla="*/ 725 w 1342"/>
                <a:gd name="T109" fmla="*/ 1858 h 2108"/>
                <a:gd name="T110" fmla="*/ 719 w 1342"/>
                <a:gd name="T111" fmla="*/ 1852 h 2108"/>
                <a:gd name="T112" fmla="*/ 893 w 1342"/>
                <a:gd name="T113" fmla="*/ 2060 h 2108"/>
                <a:gd name="T114" fmla="*/ 1160 w 1342"/>
                <a:gd name="T115" fmla="*/ 2108 h 2108"/>
                <a:gd name="T116" fmla="*/ 1153 w 1342"/>
                <a:gd name="T117" fmla="*/ 2104 h 2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342" h="2108">
                  <a:moveTo>
                    <a:pt x="1153" y="2104"/>
                  </a:moveTo>
                  <a:lnTo>
                    <a:pt x="1204" y="2007"/>
                  </a:lnTo>
                  <a:lnTo>
                    <a:pt x="1247" y="1909"/>
                  </a:lnTo>
                  <a:lnTo>
                    <a:pt x="1283" y="1809"/>
                  </a:lnTo>
                  <a:lnTo>
                    <a:pt x="1310" y="1708"/>
                  </a:lnTo>
                  <a:lnTo>
                    <a:pt x="1329" y="1605"/>
                  </a:lnTo>
                  <a:lnTo>
                    <a:pt x="1339" y="1500"/>
                  </a:lnTo>
                  <a:lnTo>
                    <a:pt x="1342" y="1395"/>
                  </a:lnTo>
                  <a:lnTo>
                    <a:pt x="1336" y="1288"/>
                  </a:lnTo>
                  <a:lnTo>
                    <a:pt x="1323" y="1179"/>
                  </a:lnTo>
                  <a:lnTo>
                    <a:pt x="1305" y="1083"/>
                  </a:lnTo>
                  <a:lnTo>
                    <a:pt x="1280" y="988"/>
                  </a:lnTo>
                  <a:lnTo>
                    <a:pt x="1249" y="898"/>
                  </a:lnTo>
                  <a:lnTo>
                    <a:pt x="1213" y="810"/>
                  </a:lnTo>
                  <a:lnTo>
                    <a:pt x="1170" y="727"/>
                  </a:lnTo>
                  <a:lnTo>
                    <a:pt x="1123" y="645"/>
                  </a:lnTo>
                  <a:lnTo>
                    <a:pt x="1068" y="568"/>
                  </a:lnTo>
                  <a:lnTo>
                    <a:pt x="1009" y="493"/>
                  </a:lnTo>
                  <a:lnTo>
                    <a:pt x="942" y="421"/>
                  </a:lnTo>
                  <a:lnTo>
                    <a:pt x="872" y="353"/>
                  </a:lnTo>
                  <a:lnTo>
                    <a:pt x="796" y="291"/>
                  </a:lnTo>
                  <a:lnTo>
                    <a:pt x="717" y="233"/>
                  </a:lnTo>
                  <a:lnTo>
                    <a:pt x="636" y="183"/>
                  </a:lnTo>
                  <a:lnTo>
                    <a:pt x="554" y="137"/>
                  </a:lnTo>
                  <a:lnTo>
                    <a:pt x="467" y="99"/>
                  </a:lnTo>
                  <a:lnTo>
                    <a:pt x="379" y="67"/>
                  </a:lnTo>
                  <a:lnTo>
                    <a:pt x="288" y="41"/>
                  </a:lnTo>
                  <a:lnTo>
                    <a:pt x="195" y="21"/>
                  </a:lnTo>
                  <a:lnTo>
                    <a:pt x="98" y="7"/>
                  </a:lnTo>
                  <a:lnTo>
                    <a:pt x="0" y="0"/>
                  </a:lnTo>
                  <a:lnTo>
                    <a:pt x="90" y="247"/>
                  </a:lnTo>
                  <a:lnTo>
                    <a:pt x="0" y="493"/>
                  </a:lnTo>
                  <a:lnTo>
                    <a:pt x="78" y="503"/>
                  </a:lnTo>
                  <a:lnTo>
                    <a:pt x="154" y="517"/>
                  </a:lnTo>
                  <a:lnTo>
                    <a:pt x="228" y="538"/>
                  </a:lnTo>
                  <a:lnTo>
                    <a:pt x="298" y="564"/>
                  </a:lnTo>
                  <a:lnTo>
                    <a:pt x="366" y="597"/>
                  </a:lnTo>
                  <a:lnTo>
                    <a:pt x="431" y="636"/>
                  </a:lnTo>
                  <a:lnTo>
                    <a:pt x="493" y="682"/>
                  </a:lnTo>
                  <a:lnTo>
                    <a:pt x="554" y="733"/>
                  </a:lnTo>
                  <a:lnTo>
                    <a:pt x="610" y="788"/>
                  </a:lnTo>
                  <a:lnTo>
                    <a:pt x="660" y="847"/>
                  </a:lnTo>
                  <a:lnTo>
                    <a:pt x="704" y="908"/>
                  </a:lnTo>
                  <a:lnTo>
                    <a:pt x="742" y="974"/>
                  </a:lnTo>
                  <a:lnTo>
                    <a:pt x="775" y="1042"/>
                  </a:lnTo>
                  <a:lnTo>
                    <a:pt x="801" y="1113"/>
                  </a:lnTo>
                  <a:lnTo>
                    <a:pt x="822" y="1187"/>
                  </a:lnTo>
                  <a:lnTo>
                    <a:pt x="836" y="1265"/>
                  </a:lnTo>
                  <a:lnTo>
                    <a:pt x="847" y="1354"/>
                  </a:lnTo>
                  <a:lnTo>
                    <a:pt x="847" y="1443"/>
                  </a:lnTo>
                  <a:lnTo>
                    <a:pt x="840" y="1528"/>
                  </a:lnTo>
                  <a:lnTo>
                    <a:pt x="825" y="1613"/>
                  </a:lnTo>
                  <a:lnTo>
                    <a:pt x="800" y="1695"/>
                  </a:lnTo>
                  <a:lnTo>
                    <a:pt x="767" y="1778"/>
                  </a:lnTo>
                  <a:lnTo>
                    <a:pt x="725" y="1858"/>
                  </a:lnTo>
                  <a:lnTo>
                    <a:pt x="719" y="1852"/>
                  </a:lnTo>
                  <a:lnTo>
                    <a:pt x="893" y="2060"/>
                  </a:lnTo>
                  <a:lnTo>
                    <a:pt x="1160" y="2108"/>
                  </a:lnTo>
                  <a:lnTo>
                    <a:pt x="1153" y="2104"/>
                  </a:lnTo>
                  <a:close/>
                </a:path>
              </a:pathLst>
            </a:custGeom>
            <a:solidFill>
              <a:srgbClr val="002B64"/>
            </a:solidFill>
            <a:ln w="0">
              <a:noFill/>
              <a:prstDash val="solid"/>
              <a:round/>
              <a:headEnd/>
              <a:tailEnd/>
            </a:ln>
          </p:spPr>
          <p:txBody>
            <a:bodyPr vert="horz" wrap="square" lIns="58293" tIns="29147" rIns="58293" bIns="29147" numCol="1" anchor="t" anchorCtr="0" compatLnSpc="1">
              <a:prstTxWarp prst="textNoShape">
                <a:avLst/>
              </a:prstTxWarp>
            </a:bodyPr>
            <a:lstStyle/>
            <a:p>
              <a:endParaRPr lang="en-US" sz="1350" dirty="0">
                <a:solidFill>
                  <a:prstClr val="black"/>
                </a:solidFill>
              </a:endParaRPr>
            </a:p>
          </p:txBody>
        </p:sp>
        <p:sp>
          <p:nvSpPr>
            <p:cNvPr id="52" name="Rectangle 51">
              <a:extLst>
                <a:ext uri="{FF2B5EF4-FFF2-40B4-BE49-F238E27FC236}">
                  <a16:creationId xmlns="" xmlns:a16="http://schemas.microsoft.com/office/drawing/2014/main" id="{09CED0E2-D4D2-44A5-A8D7-30380E9BCCDA}"/>
                </a:ext>
              </a:extLst>
            </p:cNvPr>
            <p:cNvSpPr/>
            <p:nvPr/>
          </p:nvSpPr>
          <p:spPr>
            <a:xfrm rot="3900427">
              <a:off x="4616951" y="2402639"/>
              <a:ext cx="2329079" cy="897282"/>
            </a:xfrm>
            <a:prstGeom prst="rect">
              <a:avLst/>
            </a:prstGeom>
            <a:noFill/>
          </p:spPr>
          <p:txBody>
            <a:bodyPr spcFirstLastPara="1" wrap="none" lIns="68580" tIns="34290" rIns="68580" bIns="34290" numCol="1">
              <a:prstTxWarp prst="textArchUp">
                <a:avLst>
                  <a:gd name="adj" fmla="val 11198953"/>
                </a:avLst>
              </a:prstTxWarp>
              <a:spAutoFit/>
            </a:bodyPr>
            <a:lstStyle/>
            <a:p>
              <a:pPr algn="ctr"/>
              <a:r>
                <a:rPr lang="en-US" sz="2400" dirty="0">
                  <a:ln w="0"/>
                  <a:solidFill>
                    <a:srgbClr val="FFFFFF"/>
                  </a:solidFill>
                  <a:cs typeface="Calibri" panose="020F0502020204030204" pitchFamily="34" charset="0"/>
                </a:rPr>
                <a:t>Post-graduate Education</a:t>
              </a:r>
            </a:p>
          </p:txBody>
        </p:sp>
        <p:sp>
          <p:nvSpPr>
            <p:cNvPr id="58" name="Rectangle 57">
              <a:extLst>
                <a:ext uri="{FF2B5EF4-FFF2-40B4-BE49-F238E27FC236}">
                  <a16:creationId xmlns="" xmlns:a16="http://schemas.microsoft.com/office/drawing/2014/main" id="{2C1B6D11-22A3-46B2-A30B-BC2FE068724C}"/>
                </a:ext>
              </a:extLst>
            </p:cNvPr>
            <p:cNvSpPr/>
            <p:nvPr/>
          </p:nvSpPr>
          <p:spPr>
            <a:xfrm rot="18265008">
              <a:off x="2317783" y="2219609"/>
              <a:ext cx="2329079" cy="897282"/>
            </a:xfrm>
            <a:prstGeom prst="rect">
              <a:avLst/>
            </a:prstGeom>
            <a:noFill/>
          </p:spPr>
          <p:txBody>
            <a:bodyPr spcFirstLastPara="1" wrap="none" lIns="68580" tIns="34290" rIns="68580" bIns="34290" numCol="1">
              <a:prstTxWarp prst="textArchUp">
                <a:avLst>
                  <a:gd name="adj" fmla="val 11198953"/>
                </a:avLst>
              </a:prstTxWarp>
              <a:spAutoFit/>
            </a:bodyPr>
            <a:lstStyle/>
            <a:p>
              <a:pPr algn="ctr"/>
              <a:r>
                <a:rPr lang="en-US" sz="2400" dirty="0">
                  <a:ln w="0"/>
                  <a:solidFill>
                    <a:srgbClr val="FFFFFF"/>
                  </a:solidFill>
                  <a:cs typeface="Calibri" panose="020F0502020204030204" pitchFamily="34" charset="0"/>
                </a:rPr>
                <a:t>Research</a:t>
              </a:r>
            </a:p>
          </p:txBody>
        </p:sp>
      </p:grpSp>
      <p:sp>
        <p:nvSpPr>
          <p:cNvPr id="7" name="CasellaDiTesto 6"/>
          <p:cNvSpPr txBox="1"/>
          <p:nvPr/>
        </p:nvSpPr>
        <p:spPr>
          <a:xfrm>
            <a:off x="4749281" y="811764"/>
            <a:ext cx="2537927" cy="615553"/>
          </a:xfrm>
          <a:prstGeom prst="rect">
            <a:avLst/>
          </a:prstGeom>
          <a:noFill/>
        </p:spPr>
        <p:txBody>
          <a:bodyPr wrap="square" rtlCol="0">
            <a:spAutoFit/>
          </a:bodyPr>
          <a:lstStyle/>
          <a:p>
            <a:pPr algn="ctr"/>
            <a:r>
              <a:rPr lang="it-IT" sz="2000" dirty="0" smtClean="0">
                <a:effectLst>
                  <a:outerShdw blurRad="38100" dist="38100" dir="2700000" algn="tl">
                    <a:srgbClr val="000000">
                      <a:alpha val="43137"/>
                    </a:srgbClr>
                  </a:outerShdw>
                </a:effectLst>
              </a:rPr>
              <a:t>The </a:t>
            </a:r>
            <a:r>
              <a:rPr lang="it-IT" sz="2000" i="1" dirty="0" err="1" smtClean="0">
                <a:effectLst>
                  <a:outerShdw blurRad="38100" dist="38100" dir="2700000" algn="tl">
                    <a:srgbClr val="000000">
                      <a:alpha val="43137"/>
                    </a:srgbClr>
                  </a:outerShdw>
                </a:effectLst>
              </a:rPr>
              <a:t>Hadron</a:t>
            </a:r>
            <a:r>
              <a:rPr lang="it-IT" sz="2000" i="1" dirty="0" smtClean="0">
                <a:effectLst>
                  <a:outerShdw blurRad="38100" dist="38100" dir="2700000" algn="tl">
                    <a:srgbClr val="000000">
                      <a:alpha val="43137"/>
                    </a:srgbClr>
                  </a:outerShdw>
                </a:effectLst>
              </a:rPr>
              <a:t> School</a:t>
            </a:r>
          </a:p>
          <a:p>
            <a:pPr algn="ctr"/>
            <a:r>
              <a:rPr lang="it-IT" sz="1400" dirty="0" smtClean="0">
                <a:effectLst>
                  <a:outerShdw blurRad="38100" dist="38100" dir="2700000" algn="tl">
                    <a:srgbClr val="000000">
                      <a:alpha val="43137"/>
                    </a:srgbClr>
                  </a:outerShdw>
                </a:effectLst>
              </a:rPr>
              <a:t>(</a:t>
            </a:r>
            <a:r>
              <a:rPr lang="it-IT" sz="1400" dirty="0" err="1" smtClean="0">
                <a:effectLst>
                  <a:outerShdw blurRad="38100" dist="38100" dir="2700000" algn="tl">
                    <a:srgbClr val="000000">
                      <a:alpha val="43137"/>
                    </a:srgbClr>
                  </a:outerShdw>
                </a:effectLst>
              </a:rPr>
              <a:t>PhD</a:t>
            </a:r>
            <a:r>
              <a:rPr lang="it-IT" sz="1400" dirty="0" smtClean="0">
                <a:effectLst>
                  <a:outerShdw blurRad="38100" dist="38100" dir="2700000" algn="tl">
                    <a:srgbClr val="000000">
                      <a:alpha val="43137"/>
                    </a:srgbClr>
                  </a:outerShdw>
                </a:effectLst>
              </a:rPr>
              <a:t> Courses IUSS-CNAO)</a:t>
            </a:r>
            <a:endParaRPr lang="it-IT" sz="1400"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139019224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Rectangle 31">
            <a:extLst>
              <a:ext uri="{FF2B5EF4-FFF2-40B4-BE49-F238E27FC236}"/>
            </a:extLst>
          </p:cNvPr>
          <p:cNvSpPr/>
          <p:nvPr/>
        </p:nvSpPr>
        <p:spPr>
          <a:xfrm>
            <a:off x="76200" y="1447800"/>
            <a:ext cx="2570163" cy="665163"/>
          </a:xfrm>
          <a:prstGeom prst="rect">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endParaRPr>
          </a:p>
        </p:txBody>
      </p:sp>
      <p:pic>
        <p:nvPicPr>
          <p:cNvPr id="533507" name="Picture 3"/>
          <p:cNvPicPr>
            <a:picLocks noChangeAspect="1"/>
          </p:cNvPicPr>
          <p:nvPr/>
        </p:nvPicPr>
        <p:blipFill>
          <a:blip r:embed="rId2">
            <a:extLst>
              <a:ext uri="{28A0092B-C50C-407E-A947-70E740481C1C}">
                <a14:useLocalDpi xmlns:a14="http://schemas.microsoft.com/office/drawing/2010/main" val="0"/>
              </a:ext>
            </a:extLst>
          </a:blip>
          <a:srcRect t="6409" r="76666" b="17354"/>
          <a:stretch>
            <a:fillRect/>
          </a:stretch>
        </p:blipFill>
        <p:spPr bwMode="auto">
          <a:xfrm>
            <a:off x="0" y="3175"/>
            <a:ext cx="9134475" cy="557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Box 5">
            <a:extLst>
              <a:ext uri="{FF2B5EF4-FFF2-40B4-BE49-F238E27FC236}"/>
            </a:extLst>
          </p:cNvPr>
          <p:cNvSpPr txBox="1"/>
          <p:nvPr/>
        </p:nvSpPr>
        <p:spPr>
          <a:xfrm>
            <a:off x="76200" y="26988"/>
            <a:ext cx="990600" cy="430212"/>
          </a:xfrm>
          <a:prstGeom prst="rect">
            <a:avLst/>
          </a:prstGeom>
          <a:noFill/>
        </p:spPr>
        <p:txBody>
          <a:bodyPr>
            <a:spAutoFit/>
          </a:bodyPr>
          <a:lstStyle/>
          <a:p>
            <a:pPr>
              <a:defRPr/>
            </a:pPr>
            <a:r>
              <a:rPr lang="en-US" sz="2200" dirty="0">
                <a:solidFill>
                  <a:srgbClr val="FFD651"/>
                </a:solidFill>
                <a:ea typeface="ＭＳ Ｐゴシック" panose="020B0600070205080204" pitchFamily="34" charset="-128"/>
              </a:rPr>
              <a:t>SEEIIST</a:t>
            </a:r>
          </a:p>
        </p:txBody>
      </p:sp>
      <p:pic>
        <p:nvPicPr>
          <p:cNvPr id="533509" name="Picture 6"/>
          <p:cNvPicPr>
            <a:picLocks noChangeAspect="1"/>
          </p:cNvPicPr>
          <p:nvPr/>
        </p:nvPicPr>
        <p:blipFill>
          <a:blip r:embed="rId3" cstate="print">
            <a:extLst>
              <a:ext uri="{28A0092B-C50C-407E-A947-70E740481C1C}">
                <a14:useLocalDpi xmlns:a14="http://schemas.microsoft.com/office/drawing/2010/main" val="0"/>
              </a:ext>
            </a:extLst>
          </a:blip>
          <a:srcRect t="6613" b="3139"/>
          <a:stretch>
            <a:fillRect/>
          </a:stretch>
        </p:blipFill>
        <p:spPr bwMode="auto">
          <a:xfrm>
            <a:off x="8120063" y="26988"/>
            <a:ext cx="925512" cy="554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Box 7">
            <a:extLst>
              <a:ext uri="{FF2B5EF4-FFF2-40B4-BE49-F238E27FC236}"/>
            </a:extLst>
          </p:cNvPr>
          <p:cNvSpPr txBox="1"/>
          <p:nvPr/>
        </p:nvSpPr>
        <p:spPr>
          <a:xfrm>
            <a:off x="152400" y="533400"/>
            <a:ext cx="8763000" cy="862013"/>
          </a:xfrm>
          <a:prstGeom prst="rect">
            <a:avLst/>
          </a:prstGeom>
          <a:noFill/>
        </p:spPr>
        <p:txBody>
          <a:bodyPr>
            <a:spAutoFit/>
          </a:bodyPr>
          <a:lstStyle/>
          <a:p>
            <a:pPr algn="ctr">
              <a:defRPr/>
            </a:pPr>
            <a:r>
              <a:rPr lang="en-US" sz="2500" dirty="0">
                <a:solidFill>
                  <a:srgbClr val="FFC000"/>
                </a:solidFill>
                <a:ea typeface="ＭＳ Ｐゴシック" panose="020B0600070205080204" pitchFamily="34" charset="-128"/>
              </a:rPr>
              <a:t>HITRI – </a:t>
            </a:r>
            <a:r>
              <a:rPr lang="en-US" sz="2500" b="1" dirty="0">
                <a:solidFill>
                  <a:srgbClr val="FFC000"/>
                </a:solidFill>
                <a:ea typeface="ＭＳ Ｐゴシック" panose="020B0600070205080204" pitchFamily="34" charset="-128"/>
              </a:rPr>
              <a:t>H</a:t>
            </a:r>
            <a:r>
              <a:rPr lang="en-US" sz="2500" dirty="0">
                <a:solidFill>
                  <a:srgbClr val="FFC000"/>
                </a:solidFill>
                <a:ea typeface="ＭＳ Ｐゴシック" panose="020B0600070205080204" pitchFamily="34" charset="-128"/>
              </a:rPr>
              <a:t>adron </a:t>
            </a:r>
            <a:r>
              <a:rPr lang="en-US" sz="2500" b="1" dirty="0">
                <a:solidFill>
                  <a:srgbClr val="FFC000"/>
                </a:solidFill>
                <a:ea typeface="ＭＳ Ｐゴシック" panose="020B0600070205080204" pitchFamily="34" charset="-128"/>
              </a:rPr>
              <a:t>I</a:t>
            </a:r>
            <a:r>
              <a:rPr lang="en-US" sz="2500" dirty="0">
                <a:solidFill>
                  <a:srgbClr val="FFC000"/>
                </a:solidFill>
                <a:ea typeface="ＭＳ Ｐゴシック" panose="020B0600070205080204" pitchFamily="34" charset="-128"/>
              </a:rPr>
              <a:t>on </a:t>
            </a:r>
            <a:r>
              <a:rPr lang="en-US" sz="2500" b="1" dirty="0">
                <a:solidFill>
                  <a:srgbClr val="FFC000"/>
                </a:solidFill>
                <a:ea typeface="ＭＳ Ｐゴシック" panose="020B0600070205080204" pitchFamily="34" charset="-128"/>
              </a:rPr>
              <a:t>T</a:t>
            </a:r>
            <a:r>
              <a:rPr lang="en-US" sz="2500" dirty="0">
                <a:solidFill>
                  <a:srgbClr val="FFC000"/>
                </a:solidFill>
                <a:ea typeface="ＭＳ Ｐゴシック" panose="020B0600070205080204" pitchFamily="34" charset="-128"/>
              </a:rPr>
              <a:t>herapy </a:t>
            </a:r>
            <a:r>
              <a:rPr lang="en-US" sz="2500" b="1" dirty="0">
                <a:solidFill>
                  <a:srgbClr val="FFC000"/>
                </a:solidFill>
                <a:ea typeface="ＭＳ Ｐゴシック" panose="020B0600070205080204" pitchFamily="34" charset="-128"/>
              </a:rPr>
              <a:t>R</a:t>
            </a:r>
            <a:r>
              <a:rPr lang="en-US" sz="2500" dirty="0">
                <a:solidFill>
                  <a:srgbClr val="FFC000"/>
                </a:solidFill>
                <a:ea typeface="ＭＳ Ｐゴシック" panose="020B0600070205080204" pitchFamily="34" charset="-128"/>
              </a:rPr>
              <a:t>esearch </a:t>
            </a:r>
            <a:r>
              <a:rPr lang="en-US" sz="2500" b="1" dirty="0">
                <a:solidFill>
                  <a:srgbClr val="FFC000"/>
                </a:solidFill>
                <a:ea typeface="ＭＳ Ｐゴシック" panose="020B0600070205080204" pitchFamily="34" charset="-128"/>
              </a:rPr>
              <a:t>I</a:t>
            </a:r>
            <a:r>
              <a:rPr lang="en-US" sz="2500" dirty="0">
                <a:solidFill>
                  <a:srgbClr val="FFC000"/>
                </a:solidFill>
                <a:ea typeface="ＭＳ Ｐゴシック" panose="020B0600070205080204" pitchFamily="34" charset="-128"/>
              </a:rPr>
              <a:t>nfrastructure </a:t>
            </a:r>
          </a:p>
          <a:p>
            <a:pPr algn="ctr">
              <a:defRPr/>
            </a:pPr>
            <a:r>
              <a:rPr lang="en-US" sz="2500" dirty="0">
                <a:solidFill>
                  <a:srgbClr val="FFC000"/>
                </a:solidFill>
                <a:ea typeface="ＭＳ Ｐゴシック" panose="020B0600070205080204" pitchFamily="34" charset="-128"/>
              </a:rPr>
              <a:t>Design Study Proposal  – EU H2020 INFRADEV-01-2019-2020 call </a:t>
            </a:r>
          </a:p>
        </p:txBody>
      </p:sp>
      <p:sp>
        <p:nvSpPr>
          <p:cNvPr id="9" name="TextBox 8">
            <a:extLst>
              <a:ext uri="{FF2B5EF4-FFF2-40B4-BE49-F238E27FC236}"/>
            </a:extLst>
          </p:cNvPr>
          <p:cNvSpPr txBox="1"/>
          <p:nvPr/>
        </p:nvSpPr>
        <p:spPr>
          <a:xfrm>
            <a:off x="3403600" y="1600200"/>
            <a:ext cx="2514600" cy="430213"/>
          </a:xfrm>
          <a:prstGeom prst="rect">
            <a:avLst/>
          </a:prstGeom>
          <a:noFill/>
        </p:spPr>
        <p:txBody>
          <a:bodyPr>
            <a:spAutoFit/>
          </a:bodyPr>
          <a:lstStyle/>
          <a:p>
            <a:pPr>
              <a:defRPr/>
            </a:pPr>
            <a:r>
              <a:rPr lang="en-US" sz="2200" dirty="0">
                <a:solidFill>
                  <a:prstClr val="white"/>
                </a:solidFill>
                <a:ea typeface="ＭＳ Ｐゴシック" panose="020B0600070205080204" pitchFamily="34" charset="-128"/>
              </a:rPr>
              <a:t>HITRI Consortium </a:t>
            </a:r>
          </a:p>
        </p:txBody>
      </p:sp>
      <p:sp>
        <p:nvSpPr>
          <p:cNvPr id="10" name="TextBox 9">
            <a:extLst>
              <a:ext uri="{FF2B5EF4-FFF2-40B4-BE49-F238E27FC236}"/>
            </a:extLst>
          </p:cNvPr>
          <p:cNvSpPr txBox="1"/>
          <p:nvPr/>
        </p:nvSpPr>
        <p:spPr>
          <a:xfrm>
            <a:off x="1498600" y="6351588"/>
            <a:ext cx="6727825" cy="430212"/>
          </a:xfrm>
          <a:prstGeom prst="rect">
            <a:avLst/>
          </a:prstGeom>
          <a:noFill/>
        </p:spPr>
        <p:txBody>
          <a:bodyPr>
            <a:spAutoFit/>
          </a:bodyPr>
          <a:lstStyle/>
          <a:p>
            <a:pPr>
              <a:defRPr/>
            </a:pPr>
            <a:r>
              <a:rPr lang="en-US" sz="2200" dirty="0">
                <a:solidFill>
                  <a:srgbClr val="FFC000"/>
                </a:solidFill>
                <a:ea typeface="ＭＳ Ｐゴシック" panose="020B0600070205080204" pitchFamily="34" charset="-128"/>
              </a:rPr>
              <a:t>Several beneficiaries from SEE Region through SEEIIST</a:t>
            </a:r>
          </a:p>
        </p:txBody>
      </p:sp>
      <p:pic>
        <p:nvPicPr>
          <p:cNvPr id="533513" name="Picture 10"/>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774700" y="3300413"/>
            <a:ext cx="1730375" cy="517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33514" name="Picture 11"/>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3965575" y="2112963"/>
            <a:ext cx="1000125" cy="1000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33515" name="Picture 12"/>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2290763" y="2300288"/>
            <a:ext cx="1344612" cy="895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533516" name="Group 15"/>
          <p:cNvGrpSpPr>
            <a:grpSpLocks/>
          </p:cNvGrpSpPr>
          <p:nvPr/>
        </p:nvGrpSpPr>
        <p:grpSpPr bwMode="auto">
          <a:xfrm>
            <a:off x="5467350" y="2228850"/>
            <a:ext cx="966788" cy="998538"/>
            <a:chOff x="5331527" y="2429820"/>
            <a:chExt cx="966805" cy="998393"/>
          </a:xfrm>
        </p:grpSpPr>
        <p:pic>
          <p:nvPicPr>
            <p:cNvPr id="533532" name="Picture 13" descr="GSI_Logo_rgb.png"/>
            <p:cNvPicPr>
              <a:picLocks noChangeAspect="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5331527" y="3105945"/>
              <a:ext cx="966805" cy="322268"/>
            </a:xfrm>
            <a:prstGeom prst="rect">
              <a:avLst/>
            </a:prstGeom>
            <a:solidFill>
              <a:schemeClr val="bg1">
                <a:alpha val="61960"/>
              </a:schemeClr>
            </a:solidFill>
            <a:ln>
              <a:noFill/>
            </a:ln>
            <a:extLst>
              <a:ext uri="{91240B29-F687-4F45-9708-019B960494DF}">
                <a14:hiddenLine xmlns:a14="http://schemas.microsoft.com/office/drawing/2010/main" w="9525">
                  <a:solidFill>
                    <a:srgbClr val="000000"/>
                  </a:solidFill>
                  <a:miter lim="800000"/>
                  <a:headEnd/>
                  <a:tailEnd/>
                </a14:hiddenLine>
              </a:ext>
            </a:extLst>
          </p:spPr>
        </p:pic>
        <p:pic>
          <p:nvPicPr>
            <p:cNvPr id="533533" name="Picture 14"/>
            <p:cNvPicPr>
              <a:picLocks noChangeAspect="1" noChangeArrowheads="1"/>
            </p:cNvPicPr>
            <p:nvPr/>
          </p:nvPicPr>
          <p:blipFill>
            <a:blip r:embed="rId8" cstate="print">
              <a:lum bright="-14000" contrast="60000"/>
              <a:extLst>
                <a:ext uri="{28A0092B-C50C-407E-A947-70E740481C1C}">
                  <a14:useLocalDpi xmlns:a14="http://schemas.microsoft.com/office/drawing/2010/main" val="0"/>
                </a:ext>
              </a:extLst>
            </a:blip>
            <a:srcRect l="5559" t="5550" r="16681"/>
            <a:stretch>
              <a:fillRect/>
            </a:stretch>
          </p:blipFill>
          <p:spPr bwMode="auto">
            <a:xfrm>
              <a:off x="5331527" y="2429820"/>
              <a:ext cx="966805" cy="718897"/>
            </a:xfrm>
            <a:prstGeom prst="rect">
              <a:avLst/>
            </a:prstGeom>
            <a:solidFill>
              <a:schemeClr val="bg1">
                <a:alpha val="50195"/>
              </a:schemeClr>
            </a:solidFill>
            <a:ln>
              <a:noFill/>
            </a:ln>
            <a:extLst>
              <a:ext uri="{91240B29-F687-4F45-9708-019B960494DF}">
                <a14:hiddenLine xmlns:a14="http://schemas.microsoft.com/office/drawing/2010/main" w="9525">
                  <a:solidFill>
                    <a:srgbClr val="000000"/>
                  </a:solidFill>
                  <a:round/>
                  <a:headEnd/>
                  <a:tailEnd/>
                </a14:hiddenLine>
              </a:ext>
            </a:extLst>
          </p:spPr>
        </p:pic>
      </p:grpSp>
      <p:pic>
        <p:nvPicPr>
          <p:cNvPr id="533517" name="Picture 16"/>
          <p:cNvPicPr>
            <a:picLocks noChangeAspect="1"/>
          </p:cNvPicPr>
          <p:nvPr/>
        </p:nvPicPr>
        <p:blipFill>
          <a:blip r:embed="rId9">
            <a:extLst>
              <a:ext uri="{28A0092B-C50C-407E-A947-70E740481C1C}">
                <a14:useLocalDpi xmlns:a14="http://schemas.microsoft.com/office/drawing/2010/main" val="0"/>
              </a:ext>
            </a:extLst>
          </a:blip>
          <a:srcRect/>
          <a:stretch>
            <a:fillRect/>
          </a:stretch>
        </p:blipFill>
        <p:spPr bwMode="auto">
          <a:xfrm>
            <a:off x="990600" y="3900488"/>
            <a:ext cx="1300163" cy="563562"/>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pic>
      <p:pic>
        <p:nvPicPr>
          <p:cNvPr id="533518" name="Picture 17"/>
          <p:cNvPicPr>
            <a:picLocks noChangeAspect="1"/>
          </p:cNvPicPr>
          <p:nvPr/>
        </p:nvPicPr>
        <p:blipFill>
          <a:blip r:embed="rId10">
            <a:extLst>
              <a:ext uri="{28A0092B-C50C-407E-A947-70E740481C1C}">
                <a14:useLocalDpi xmlns:a14="http://schemas.microsoft.com/office/drawing/2010/main" val="0"/>
              </a:ext>
            </a:extLst>
          </a:blip>
          <a:srcRect t="14693" b="8247"/>
          <a:stretch>
            <a:fillRect/>
          </a:stretch>
        </p:blipFill>
        <p:spPr bwMode="auto">
          <a:xfrm>
            <a:off x="6686550" y="4621213"/>
            <a:ext cx="974725" cy="612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9" name="Picture 18">
            <a:extLst>
              <a:ext uri="{FF2B5EF4-FFF2-40B4-BE49-F238E27FC236}"/>
            </a:extLst>
          </p:cNvPr>
          <p:cNvPicPr>
            <a:picLocks noChangeAspect="1"/>
          </p:cNvPicPr>
          <p:nvPr/>
        </p:nvPicPr>
        <p:blipFill>
          <a:blip r:embed="rId11"/>
          <a:stretch>
            <a:fillRect/>
          </a:stretch>
        </p:blipFill>
        <p:spPr>
          <a:xfrm>
            <a:off x="3717925" y="5657850"/>
            <a:ext cx="1443038" cy="515938"/>
          </a:xfrm>
          <a:prstGeom prst="rect">
            <a:avLst/>
          </a:prstGeom>
          <a:solidFill>
            <a:schemeClr val="bg1">
              <a:lumMod val="95000"/>
            </a:schemeClr>
          </a:solidFill>
        </p:spPr>
      </p:pic>
      <p:pic>
        <p:nvPicPr>
          <p:cNvPr id="20" name="Picture 19">
            <a:extLst>
              <a:ext uri="{FF2B5EF4-FFF2-40B4-BE49-F238E27FC236}"/>
            </a:extLst>
          </p:cNvPr>
          <p:cNvPicPr>
            <a:picLocks noChangeAspect="1"/>
          </p:cNvPicPr>
          <p:nvPr/>
        </p:nvPicPr>
        <p:blipFill>
          <a:blip r:embed="rId12"/>
          <a:stretch>
            <a:fillRect/>
          </a:stretch>
        </p:blipFill>
        <p:spPr>
          <a:xfrm>
            <a:off x="6686550" y="4017963"/>
            <a:ext cx="1520825" cy="511175"/>
          </a:xfrm>
          <a:prstGeom prst="rect">
            <a:avLst/>
          </a:prstGeom>
          <a:solidFill>
            <a:schemeClr val="bg1">
              <a:lumMod val="65000"/>
            </a:schemeClr>
          </a:solidFill>
        </p:spPr>
      </p:pic>
      <p:pic>
        <p:nvPicPr>
          <p:cNvPr id="533521" name="Picture 113" descr="tera_logo_noborder_gif"/>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2154238" y="5424488"/>
            <a:ext cx="1379537" cy="690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33522" name="Picture 21"/>
          <p:cNvPicPr>
            <a:picLocks noChangeAspect="1"/>
          </p:cNvPicPr>
          <p:nvPr/>
        </p:nvPicPr>
        <p:blipFill>
          <a:blip r:embed="rId14">
            <a:extLst>
              <a:ext uri="{28A0092B-C50C-407E-A947-70E740481C1C}">
                <a14:useLocalDpi xmlns:a14="http://schemas.microsoft.com/office/drawing/2010/main" val="0"/>
              </a:ext>
            </a:extLst>
          </a:blip>
          <a:srcRect t="4140"/>
          <a:stretch>
            <a:fillRect/>
          </a:stretch>
        </p:blipFill>
        <p:spPr bwMode="auto">
          <a:xfrm>
            <a:off x="5359400" y="5494338"/>
            <a:ext cx="1117600" cy="593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33523" name="Picture 22"/>
          <p:cNvPicPr>
            <a:picLocks noChangeAspect="1"/>
          </p:cNvPicPr>
          <p:nvPr/>
        </p:nvPicPr>
        <p:blipFill>
          <a:blip r:embed="rId15">
            <a:extLst>
              <a:ext uri="{28A0092B-C50C-407E-A947-70E740481C1C}">
                <a14:useLocalDpi xmlns:a14="http://schemas.microsoft.com/office/drawing/2010/main" val="0"/>
              </a:ext>
            </a:extLst>
          </a:blip>
          <a:srcRect/>
          <a:stretch>
            <a:fillRect/>
          </a:stretch>
        </p:blipFill>
        <p:spPr bwMode="auto">
          <a:xfrm>
            <a:off x="820738" y="4597400"/>
            <a:ext cx="1639887" cy="50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4" name="Picture 23">
            <a:extLst>
              <a:ext uri="{FF2B5EF4-FFF2-40B4-BE49-F238E27FC236}"/>
            </a:extLst>
          </p:cNvPr>
          <p:cNvPicPr>
            <a:picLocks noChangeAspect="1"/>
          </p:cNvPicPr>
          <p:nvPr/>
        </p:nvPicPr>
        <p:blipFill>
          <a:blip r:embed="rId16"/>
          <a:stretch>
            <a:fillRect/>
          </a:stretch>
        </p:blipFill>
        <p:spPr>
          <a:xfrm>
            <a:off x="6686550" y="3319463"/>
            <a:ext cx="1619250" cy="531812"/>
          </a:xfrm>
          <a:prstGeom prst="rect">
            <a:avLst/>
          </a:prstGeom>
          <a:solidFill>
            <a:schemeClr val="bg1">
              <a:lumMod val="65000"/>
            </a:schemeClr>
          </a:solidFill>
        </p:spPr>
      </p:pic>
      <p:pic>
        <p:nvPicPr>
          <p:cNvPr id="533525" name="Picture 25"/>
          <p:cNvPicPr>
            <a:picLocks noChangeAspect="1"/>
          </p:cNvPicPr>
          <p:nvPr/>
        </p:nvPicPr>
        <p:blipFill>
          <a:blip r:embed="rId17" cstate="print">
            <a:extLst>
              <a:ext uri="{28A0092B-C50C-407E-A947-70E740481C1C}">
                <a14:useLocalDpi xmlns:a14="http://schemas.microsoft.com/office/drawing/2010/main" val="0"/>
              </a:ext>
            </a:extLst>
          </a:blip>
          <a:srcRect/>
          <a:stretch>
            <a:fillRect/>
          </a:stretch>
        </p:blipFill>
        <p:spPr bwMode="auto">
          <a:xfrm>
            <a:off x="1435100" y="2519363"/>
            <a:ext cx="657225" cy="658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33526" name="Picture 26"/>
          <p:cNvPicPr>
            <a:picLocks noChangeAspect="1"/>
          </p:cNvPicPr>
          <p:nvPr/>
        </p:nvPicPr>
        <p:blipFill>
          <a:blip r:embed="rId18" cstate="print">
            <a:extLst>
              <a:ext uri="{28A0092B-C50C-407E-A947-70E740481C1C}">
                <a14:useLocalDpi xmlns:a14="http://schemas.microsoft.com/office/drawing/2010/main" val="0"/>
              </a:ext>
            </a:extLst>
          </a:blip>
          <a:srcRect/>
          <a:stretch>
            <a:fillRect/>
          </a:stretch>
        </p:blipFill>
        <p:spPr bwMode="auto">
          <a:xfrm>
            <a:off x="6640513" y="2476500"/>
            <a:ext cx="652462" cy="652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33527" name="Picture 28"/>
          <p:cNvPicPr>
            <a:picLocks noChangeAspect="1"/>
          </p:cNvPicPr>
          <p:nvPr/>
        </p:nvPicPr>
        <p:blipFill>
          <a:blip r:embed="rId19" cstate="print">
            <a:extLst>
              <a:ext uri="{28A0092B-C50C-407E-A947-70E740481C1C}">
                <a14:useLocalDpi xmlns:a14="http://schemas.microsoft.com/office/drawing/2010/main" val="0"/>
              </a:ext>
            </a:extLst>
          </a:blip>
          <a:srcRect/>
          <a:stretch>
            <a:fillRect/>
          </a:stretch>
        </p:blipFill>
        <p:spPr bwMode="auto">
          <a:xfrm>
            <a:off x="1046163" y="5189538"/>
            <a:ext cx="1041400" cy="569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33528" name="Picture 30"/>
          <p:cNvPicPr>
            <a:picLocks noChangeAspect="1"/>
          </p:cNvPicPr>
          <p:nvPr/>
        </p:nvPicPr>
        <p:blipFill>
          <a:blip r:embed="rId20" cstate="print">
            <a:extLst>
              <a:ext uri="{28A0092B-C50C-407E-A947-70E740481C1C}">
                <a14:useLocalDpi xmlns:a14="http://schemas.microsoft.com/office/drawing/2010/main" val="0"/>
              </a:ext>
            </a:extLst>
          </a:blip>
          <a:srcRect/>
          <a:stretch>
            <a:fillRect/>
          </a:stretch>
        </p:blipFill>
        <p:spPr bwMode="auto">
          <a:xfrm>
            <a:off x="6645275" y="5284788"/>
            <a:ext cx="712788" cy="712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33529" name="Picture 27"/>
          <p:cNvPicPr>
            <a:picLocks noChangeAspect="1"/>
          </p:cNvPicPr>
          <p:nvPr/>
        </p:nvPicPr>
        <p:blipFill>
          <a:blip r:embed="rId21">
            <a:extLst>
              <a:ext uri="{28A0092B-C50C-407E-A947-70E740481C1C}">
                <a14:useLocalDpi xmlns:a14="http://schemas.microsoft.com/office/drawing/2010/main" val="0"/>
              </a:ext>
            </a:extLst>
          </a:blip>
          <a:srcRect/>
          <a:stretch>
            <a:fillRect/>
          </a:stretch>
        </p:blipFill>
        <p:spPr bwMode="auto">
          <a:xfrm>
            <a:off x="2994025" y="3398838"/>
            <a:ext cx="2901950" cy="1928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33530" name="Picture 4"/>
          <p:cNvPicPr>
            <a:picLocks noChangeAspect="1"/>
          </p:cNvPicPr>
          <p:nvPr/>
        </p:nvPicPr>
        <p:blipFill>
          <a:blip r:embed="rId22" cstate="print">
            <a:extLst>
              <a:ext uri="{28A0092B-C50C-407E-A947-70E740481C1C}">
                <a14:useLocalDpi xmlns:a14="http://schemas.microsoft.com/office/drawing/2010/main" val="0"/>
              </a:ext>
            </a:extLst>
          </a:blip>
          <a:srcRect/>
          <a:stretch>
            <a:fillRect/>
          </a:stretch>
        </p:blipFill>
        <p:spPr bwMode="auto">
          <a:xfrm>
            <a:off x="152400" y="1498600"/>
            <a:ext cx="950913" cy="563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5" name="TextBox 24">
            <a:extLst>
              <a:ext uri="{FF2B5EF4-FFF2-40B4-BE49-F238E27FC236}"/>
            </a:extLst>
          </p:cNvPr>
          <p:cNvSpPr txBox="1"/>
          <p:nvPr/>
        </p:nvSpPr>
        <p:spPr>
          <a:xfrm>
            <a:off x="1103313" y="1498600"/>
            <a:ext cx="1543050" cy="584200"/>
          </a:xfrm>
          <a:prstGeom prst="rect">
            <a:avLst/>
          </a:prstGeom>
          <a:noFill/>
        </p:spPr>
        <p:txBody>
          <a:bodyPr>
            <a:spAutoFit/>
          </a:bodyPr>
          <a:lstStyle/>
          <a:p>
            <a:pPr>
              <a:defRPr/>
            </a:pPr>
            <a:r>
              <a:rPr lang="en-US" sz="1600" dirty="0">
                <a:solidFill>
                  <a:prstClr val="black">
                    <a:lumMod val="75000"/>
                    <a:lumOff val="25000"/>
                  </a:prstClr>
                </a:solidFill>
                <a:ea typeface="ＭＳ Ｐゴシック" panose="020B0600070205080204" pitchFamily="34" charset="-128"/>
              </a:rPr>
              <a:t>TIARA prepared </a:t>
            </a:r>
          </a:p>
          <a:p>
            <a:pPr>
              <a:defRPr/>
            </a:pPr>
            <a:r>
              <a:rPr lang="en-US" sz="1600" dirty="0">
                <a:solidFill>
                  <a:prstClr val="black">
                    <a:lumMod val="75000"/>
                    <a:lumOff val="25000"/>
                  </a:prstClr>
                </a:solidFill>
                <a:ea typeface="ＭＳ Ｐゴシック" panose="020B0600070205080204" pitchFamily="34" charset="-128"/>
              </a:rPr>
              <a:t>to give advice</a:t>
            </a:r>
          </a:p>
        </p:txBody>
      </p:sp>
      <p:sp>
        <p:nvSpPr>
          <p:cNvPr id="31" name="CasellaDiTesto 30"/>
          <p:cNvSpPr txBox="1"/>
          <p:nvPr/>
        </p:nvSpPr>
        <p:spPr>
          <a:xfrm>
            <a:off x="1362269" y="46651"/>
            <a:ext cx="5150497" cy="369332"/>
          </a:xfrm>
          <a:prstGeom prst="rect">
            <a:avLst/>
          </a:prstGeom>
          <a:noFill/>
        </p:spPr>
        <p:txBody>
          <a:bodyPr wrap="square" rtlCol="0">
            <a:spAutoFit/>
          </a:bodyPr>
          <a:lstStyle/>
          <a:p>
            <a:r>
              <a:rPr lang="it-IT" b="1" dirty="0" smtClean="0">
                <a:solidFill>
                  <a:prstClr val="white"/>
                </a:solidFill>
              </a:rPr>
              <a:t>(</a:t>
            </a:r>
            <a:r>
              <a:rPr lang="it-IT" b="1" dirty="0" err="1" smtClean="0">
                <a:solidFill>
                  <a:prstClr val="white"/>
                </a:solidFill>
              </a:rPr>
              <a:t>Courtesy</a:t>
            </a:r>
            <a:r>
              <a:rPr lang="it-IT" b="1" dirty="0" smtClean="0">
                <a:solidFill>
                  <a:prstClr val="white"/>
                </a:solidFill>
              </a:rPr>
              <a:t> of Sanja Damjanovic – Budva 18/9/2019)</a:t>
            </a:r>
            <a:endParaRPr lang="it-IT" b="1" dirty="0">
              <a:solidFill>
                <a:prstClr val="white"/>
              </a:solidFill>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cxnSp>
        <p:nvCxnSpPr>
          <p:cNvPr id="24" name="Connettore 1 23"/>
          <p:cNvCxnSpPr/>
          <p:nvPr/>
        </p:nvCxnSpPr>
        <p:spPr>
          <a:xfrm>
            <a:off x="8212988" y="3575240"/>
            <a:ext cx="900000" cy="0"/>
          </a:xfrm>
          <a:prstGeom prst="line">
            <a:avLst/>
          </a:prstGeom>
          <a:ln w="9525">
            <a:solidFill>
              <a:schemeClr val="tx1">
                <a:lumMod val="50000"/>
                <a:lumOff val="50000"/>
              </a:schemeClr>
            </a:solidFill>
          </a:ln>
          <a:effectLst>
            <a:outerShdw blurRad="1270000" dist="20000" dir="5400000" rotWithShape="0">
              <a:srgbClr val="000000"/>
            </a:outerShdw>
          </a:effectLst>
        </p:spPr>
        <p:style>
          <a:lnRef idx="2">
            <a:schemeClr val="accent1"/>
          </a:lnRef>
          <a:fillRef idx="0">
            <a:schemeClr val="accent1"/>
          </a:fillRef>
          <a:effectRef idx="1">
            <a:schemeClr val="accent1"/>
          </a:effectRef>
          <a:fontRef idx="minor">
            <a:schemeClr val="tx1"/>
          </a:fontRef>
        </p:style>
      </p:cxnSp>
      <p:cxnSp>
        <p:nvCxnSpPr>
          <p:cNvPr id="25" name="Connettore 1 24"/>
          <p:cNvCxnSpPr/>
          <p:nvPr/>
        </p:nvCxnSpPr>
        <p:spPr>
          <a:xfrm>
            <a:off x="8210007" y="3841188"/>
            <a:ext cx="900000" cy="0"/>
          </a:xfrm>
          <a:prstGeom prst="line">
            <a:avLst/>
          </a:prstGeom>
          <a:ln w="9525">
            <a:solidFill>
              <a:schemeClr val="tx1">
                <a:lumMod val="50000"/>
                <a:lumOff val="50000"/>
              </a:schemeClr>
            </a:solidFill>
          </a:ln>
          <a:effectLst>
            <a:outerShdw blurRad="1270000" dist="20000" dir="5400000" rotWithShape="0">
              <a:srgbClr val="000000"/>
            </a:outerShdw>
          </a:effectLst>
        </p:spPr>
        <p:style>
          <a:lnRef idx="2">
            <a:schemeClr val="accent1"/>
          </a:lnRef>
          <a:fillRef idx="0">
            <a:schemeClr val="accent1"/>
          </a:fillRef>
          <a:effectRef idx="1">
            <a:schemeClr val="accent1"/>
          </a:effectRef>
          <a:fontRef idx="minor">
            <a:schemeClr val="tx1"/>
          </a:fontRef>
        </p:style>
      </p:cxnSp>
      <p:cxnSp>
        <p:nvCxnSpPr>
          <p:cNvPr id="26" name="Connettore 1 25"/>
          <p:cNvCxnSpPr/>
          <p:nvPr/>
        </p:nvCxnSpPr>
        <p:spPr>
          <a:xfrm>
            <a:off x="8215980" y="4110137"/>
            <a:ext cx="900000" cy="0"/>
          </a:xfrm>
          <a:prstGeom prst="line">
            <a:avLst/>
          </a:prstGeom>
          <a:ln w="9525">
            <a:solidFill>
              <a:schemeClr val="tx1">
                <a:lumMod val="50000"/>
                <a:lumOff val="50000"/>
              </a:schemeClr>
            </a:solidFill>
          </a:ln>
          <a:effectLst>
            <a:outerShdw blurRad="1270000" dist="20000" dir="5400000" rotWithShape="0">
              <a:srgbClr val="000000"/>
            </a:outerShdw>
          </a:effectLst>
        </p:spPr>
        <p:style>
          <a:lnRef idx="2">
            <a:schemeClr val="accent1"/>
          </a:lnRef>
          <a:fillRef idx="0">
            <a:schemeClr val="accent1"/>
          </a:fillRef>
          <a:effectRef idx="1">
            <a:schemeClr val="accent1"/>
          </a:effectRef>
          <a:fontRef idx="minor">
            <a:schemeClr val="tx1"/>
          </a:fontRef>
        </p:style>
      </p:cxnSp>
      <p:cxnSp>
        <p:nvCxnSpPr>
          <p:cNvPr id="27" name="Connettore 1 26"/>
          <p:cNvCxnSpPr/>
          <p:nvPr/>
        </p:nvCxnSpPr>
        <p:spPr>
          <a:xfrm>
            <a:off x="8215982" y="4379076"/>
            <a:ext cx="900000" cy="0"/>
          </a:xfrm>
          <a:prstGeom prst="line">
            <a:avLst/>
          </a:prstGeom>
          <a:ln w="9525">
            <a:solidFill>
              <a:schemeClr val="tx1">
                <a:lumMod val="50000"/>
                <a:lumOff val="50000"/>
              </a:schemeClr>
            </a:solidFill>
          </a:ln>
          <a:effectLst>
            <a:outerShdw blurRad="1270000" dist="20000" dir="5400000" rotWithShape="0">
              <a:srgbClr val="000000"/>
            </a:outerShdw>
          </a:effectLst>
        </p:spPr>
        <p:style>
          <a:lnRef idx="2">
            <a:schemeClr val="accent1"/>
          </a:lnRef>
          <a:fillRef idx="0">
            <a:schemeClr val="accent1"/>
          </a:fillRef>
          <a:effectRef idx="1">
            <a:schemeClr val="accent1"/>
          </a:effectRef>
          <a:fontRef idx="minor">
            <a:schemeClr val="tx1"/>
          </a:fontRef>
        </p:style>
      </p:cxnSp>
      <p:cxnSp>
        <p:nvCxnSpPr>
          <p:cNvPr id="28" name="Connettore 1 27"/>
          <p:cNvCxnSpPr/>
          <p:nvPr/>
        </p:nvCxnSpPr>
        <p:spPr>
          <a:xfrm>
            <a:off x="8221956" y="4642038"/>
            <a:ext cx="900000" cy="0"/>
          </a:xfrm>
          <a:prstGeom prst="line">
            <a:avLst/>
          </a:prstGeom>
          <a:ln w="9525">
            <a:solidFill>
              <a:schemeClr val="tx1">
                <a:lumMod val="50000"/>
                <a:lumOff val="50000"/>
              </a:schemeClr>
            </a:solidFill>
          </a:ln>
          <a:effectLst>
            <a:outerShdw blurRad="1270000" dist="20000" dir="5400000" rotWithShape="0">
              <a:srgbClr val="000000"/>
            </a:outerShdw>
          </a:effectLst>
        </p:spPr>
        <p:style>
          <a:lnRef idx="2">
            <a:schemeClr val="accent1"/>
          </a:lnRef>
          <a:fillRef idx="0">
            <a:schemeClr val="accent1"/>
          </a:fillRef>
          <a:effectRef idx="1">
            <a:schemeClr val="accent1"/>
          </a:effectRef>
          <a:fontRef idx="minor">
            <a:schemeClr val="tx1"/>
          </a:fontRef>
        </p:style>
      </p:cxnSp>
      <p:cxnSp>
        <p:nvCxnSpPr>
          <p:cNvPr id="23" name="Connettore 1 22"/>
          <p:cNvCxnSpPr/>
          <p:nvPr/>
        </p:nvCxnSpPr>
        <p:spPr>
          <a:xfrm>
            <a:off x="8209996" y="3309282"/>
            <a:ext cx="900000" cy="0"/>
          </a:xfrm>
          <a:prstGeom prst="line">
            <a:avLst/>
          </a:prstGeom>
          <a:ln w="9525">
            <a:solidFill>
              <a:schemeClr val="tx1">
                <a:lumMod val="50000"/>
                <a:lumOff val="50000"/>
              </a:schemeClr>
            </a:solidFill>
          </a:ln>
          <a:effectLst>
            <a:outerShdw blurRad="1270000" dist="20000" dir="5400000" rotWithShape="0">
              <a:srgbClr val="000000"/>
            </a:outerShdw>
          </a:effectLst>
        </p:spPr>
        <p:style>
          <a:lnRef idx="2">
            <a:schemeClr val="accent1"/>
          </a:lnRef>
          <a:fillRef idx="0">
            <a:schemeClr val="accent1"/>
          </a:fillRef>
          <a:effectRef idx="1">
            <a:schemeClr val="accent1"/>
          </a:effectRef>
          <a:fontRef idx="minor">
            <a:schemeClr val="tx1"/>
          </a:fontRef>
        </p:style>
      </p:cxnSp>
      <p:graphicFrame>
        <p:nvGraphicFramePr>
          <p:cNvPr id="580610" name="Oggetto 1"/>
          <p:cNvGraphicFramePr>
            <a:graphicFrameLocks/>
          </p:cNvGraphicFramePr>
          <p:nvPr>
            <p:extLst>
              <p:ext uri="{D42A27DB-BD31-4B8C-83A1-F6EECF244321}">
                <p14:modId xmlns:p14="http://schemas.microsoft.com/office/powerpoint/2010/main" val="980732626"/>
              </p:ext>
            </p:extLst>
          </p:nvPr>
        </p:nvGraphicFramePr>
        <p:xfrm>
          <a:off x="-379412" y="1362272"/>
          <a:ext cx="6668246" cy="4840713"/>
        </p:xfrm>
        <a:graphic>
          <a:graphicData uri="http://schemas.openxmlformats.org/presentationml/2006/ole">
            <mc:AlternateContent xmlns:mc="http://schemas.openxmlformats.org/markup-compatibility/2006">
              <mc:Choice xmlns:v="urn:schemas-microsoft-com:vml" Requires="v">
                <p:oleObj spid="_x0000_s3105" name="Worksheet" r:id="rId5" imgW="7619910" imgH="5196744" progId="Excel.Sheet.8">
                  <p:embed/>
                </p:oleObj>
              </mc:Choice>
              <mc:Fallback>
                <p:oleObj name="Worksheet" r:id="rId5" imgW="7619910" imgH="5196744" progId="Excel.Sheet.8">
                  <p:embed/>
                  <p:pic>
                    <p:nvPicPr>
                      <p:cNvPr id="0" name=""/>
                      <p:cNvPicPr>
                        <a:picLocks noChangeArrowheads="1"/>
                      </p:cNvPicPr>
                      <p:nvPr/>
                    </p:nvPicPr>
                    <p:blipFill>
                      <a:blip r:embed="rId6">
                        <a:extLst>
                          <a:ext uri="{28A0092B-C50C-407E-A947-70E740481C1C}">
                            <a14:useLocalDpi xmlns:a14="http://schemas.microsoft.com/office/drawing/2010/main" val="0"/>
                          </a:ext>
                        </a:extLst>
                      </a:blip>
                      <a:srcRect l="2362" t="1385" r="945" b="1385"/>
                      <a:stretch>
                        <a:fillRect/>
                      </a:stretch>
                    </p:blipFill>
                    <p:spPr bwMode="auto">
                      <a:xfrm>
                        <a:off x="-379412" y="1362272"/>
                        <a:ext cx="6668246" cy="4840713"/>
                      </a:xfrm>
                      <a:prstGeom prst="rect">
                        <a:avLst/>
                      </a:prstGeom>
                      <a:noFill/>
                      <a:ln>
                        <a:noFill/>
                      </a:ln>
                      <a:extLst/>
                    </p:spPr>
                  </p:pic>
                </p:oleObj>
              </mc:Fallback>
            </mc:AlternateContent>
          </a:graphicData>
        </a:graphic>
      </p:graphicFrame>
      <p:sp>
        <p:nvSpPr>
          <p:cNvPr id="580611" name="CasellaDiTesto 3"/>
          <p:cNvSpPr txBox="1">
            <a:spLocks noChangeArrowheads="1"/>
          </p:cNvSpPr>
          <p:nvPr/>
        </p:nvSpPr>
        <p:spPr bwMode="auto">
          <a:xfrm>
            <a:off x="0" y="373588"/>
            <a:ext cx="914400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457200">
              <a:defRPr sz="2000">
                <a:solidFill>
                  <a:schemeClr val="tx1"/>
                </a:solidFill>
                <a:latin typeface="Arial" panose="020B0604020202020204" pitchFamily="34" charset="0"/>
                <a:ea typeface="ＭＳ Ｐゴシック" panose="020B0600070205080204" pitchFamily="34" charset="-128"/>
              </a:defRPr>
            </a:lvl1pPr>
            <a:lvl2pPr marL="742950" indent="-285750" defTabSz="457200">
              <a:defRPr sz="2000">
                <a:solidFill>
                  <a:schemeClr val="tx1"/>
                </a:solidFill>
                <a:latin typeface="Arial" panose="020B0604020202020204" pitchFamily="34" charset="0"/>
                <a:ea typeface="ＭＳ Ｐゴシック" panose="020B0600070205080204" pitchFamily="34" charset="-128"/>
              </a:defRPr>
            </a:lvl2pPr>
            <a:lvl3pPr marL="1143000" indent="-228600" defTabSz="457200">
              <a:defRPr sz="2000">
                <a:solidFill>
                  <a:schemeClr val="tx1"/>
                </a:solidFill>
                <a:latin typeface="Arial" panose="020B0604020202020204" pitchFamily="34" charset="0"/>
                <a:ea typeface="ＭＳ Ｐゴシック" panose="020B0600070205080204" pitchFamily="34" charset="-128"/>
              </a:defRPr>
            </a:lvl3pPr>
            <a:lvl4pPr marL="1600200" indent="-228600" defTabSz="457200">
              <a:defRPr sz="2000">
                <a:solidFill>
                  <a:schemeClr val="tx1"/>
                </a:solidFill>
                <a:latin typeface="Arial" panose="020B0604020202020204" pitchFamily="34" charset="0"/>
                <a:ea typeface="ＭＳ Ｐゴシック" panose="020B0600070205080204" pitchFamily="34" charset="-128"/>
              </a:defRPr>
            </a:lvl4pPr>
            <a:lvl5pPr marL="2057400" indent="-228600" defTabSz="457200">
              <a:defRPr sz="2000">
                <a:solidFill>
                  <a:schemeClr val="tx1"/>
                </a:solidFill>
                <a:latin typeface="Arial" panose="020B0604020202020204" pitchFamily="34" charset="0"/>
                <a:ea typeface="ＭＳ Ｐゴシック" panose="020B0600070205080204" pitchFamily="34" charset="-128"/>
              </a:defRPr>
            </a:lvl5pPr>
            <a:lvl6pPr marL="2514600" indent="-228600" defTabSz="457200" eaLnBrk="0" fontAlgn="base" hangingPunct="0">
              <a:spcBef>
                <a:spcPct val="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defTabSz="457200" eaLnBrk="0" fontAlgn="base" hangingPunct="0">
              <a:spcBef>
                <a:spcPct val="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defTabSz="457200" eaLnBrk="0" fontAlgn="base" hangingPunct="0">
              <a:spcBef>
                <a:spcPct val="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defTabSz="457200" eaLnBrk="0" fontAlgn="base" hangingPunct="0">
              <a:spcBef>
                <a:spcPct val="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algn="ctr" fontAlgn="base">
              <a:spcBef>
                <a:spcPct val="0"/>
              </a:spcBef>
              <a:spcAft>
                <a:spcPct val="0"/>
              </a:spcAft>
            </a:pPr>
            <a:r>
              <a:rPr lang="it-IT" altLang="it-IT" sz="2400" b="1" dirty="0" err="1">
                <a:solidFill>
                  <a:srgbClr val="FF0000"/>
                </a:solidFill>
                <a:latin typeface="Trebuchet MS" panose="020B0603020202020204" pitchFamily="34" charset="0"/>
              </a:rPr>
              <a:t>Patients</a:t>
            </a:r>
            <a:r>
              <a:rPr lang="it-IT" altLang="it-IT" sz="2400" b="1" dirty="0">
                <a:solidFill>
                  <a:srgbClr val="FF0000"/>
                </a:solidFill>
                <a:latin typeface="Trebuchet MS" panose="020B0603020202020204" pitchFamily="34" charset="0"/>
              </a:rPr>
              <a:t> </a:t>
            </a:r>
            <a:r>
              <a:rPr lang="it-IT" altLang="it-IT" sz="2400" b="1" dirty="0" err="1">
                <a:solidFill>
                  <a:srgbClr val="FF0000"/>
                </a:solidFill>
                <a:latin typeface="Trebuchet MS" panose="020B0603020202020204" pitchFamily="34" charset="0"/>
              </a:rPr>
              <a:t>treated</a:t>
            </a:r>
            <a:r>
              <a:rPr lang="it-IT" altLang="it-IT" sz="2400" b="1" dirty="0">
                <a:solidFill>
                  <a:srgbClr val="FF0000"/>
                </a:solidFill>
                <a:latin typeface="Trebuchet MS" panose="020B0603020202020204" pitchFamily="34" charset="0"/>
              </a:rPr>
              <a:t> </a:t>
            </a:r>
            <a:r>
              <a:rPr lang="it-IT" altLang="it-IT" sz="2400" b="1" dirty="0" err="1">
                <a:solidFill>
                  <a:srgbClr val="FF0000"/>
                </a:solidFill>
                <a:latin typeface="Trebuchet MS" panose="020B0603020202020204" pitchFamily="34" charset="0"/>
              </a:rPr>
              <a:t>at</a:t>
            </a:r>
            <a:r>
              <a:rPr lang="it-IT" altLang="it-IT" sz="2400" b="1" dirty="0">
                <a:solidFill>
                  <a:srgbClr val="FF0000"/>
                </a:solidFill>
                <a:latin typeface="Trebuchet MS" panose="020B0603020202020204" pitchFamily="34" charset="0"/>
              </a:rPr>
              <a:t> CNAO: </a:t>
            </a:r>
            <a:r>
              <a:rPr lang="it-IT" altLang="it-IT" sz="2400" b="1" dirty="0" smtClean="0">
                <a:solidFill>
                  <a:srgbClr val="FF0000"/>
                </a:solidFill>
                <a:latin typeface="Trebuchet MS" panose="020B0603020202020204" pitchFamily="34" charset="0"/>
              </a:rPr>
              <a:t>3900</a:t>
            </a:r>
            <a:endParaRPr lang="it-IT" altLang="it-IT" sz="2400" b="1" dirty="0">
              <a:solidFill>
                <a:srgbClr val="FF0000"/>
              </a:solidFill>
              <a:latin typeface="Trebuchet MS" panose="020B0603020202020204" pitchFamily="34" charset="0"/>
            </a:endParaRPr>
          </a:p>
        </p:txBody>
      </p:sp>
      <p:sp>
        <p:nvSpPr>
          <p:cNvPr id="580612" name="Rettangolo 2"/>
          <p:cNvSpPr>
            <a:spLocks noChangeArrowheads="1"/>
          </p:cNvSpPr>
          <p:nvPr/>
        </p:nvSpPr>
        <p:spPr bwMode="auto">
          <a:xfrm>
            <a:off x="0" y="782638"/>
            <a:ext cx="91440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000">
                <a:solidFill>
                  <a:schemeClr val="tx1"/>
                </a:solidFill>
                <a:latin typeface="Arial" panose="020B0604020202020204" pitchFamily="34" charset="0"/>
                <a:ea typeface="ＭＳ Ｐゴシック" panose="020B0600070205080204" pitchFamily="34" charset="-128"/>
              </a:defRPr>
            </a:lvl1pPr>
            <a:lvl2pPr marL="742950" indent="-285750">
              <a:defRPr sz="2000">
                <a:solidFill>
                  <a:schemeClr val="tx1"/>
                </a:solidFill>
                <a:latin typeface="Arial" panose="020B0604020202020204" pitchFamily="34" charset="0"/>
                <a:ea typeface="ＭＳ Ｐゴシック" panose="020B0600070205080204" pitchFamily="34" charset="-128"/>
              </a:defRPr>
            </a:lvl2pPr>
            <a:lvl3pPr marL="1143000" indent="-228600">
              <a:defRPr sz="2000">
                <a:solidFill>
                  <a:schemeClr val="tx1"/>
                </a:solidFill>
                <a:latin typeface="Arial" panose="020B0604020202020204" pitchFamily="34" charset="0"/>
                <a:ea typeface="ＭＳ Ｐゴシック" panose="020B0600070205080204" pitchFamily="34" charset="-128"/>
              </a:defRPr>
            </a:lvl3pPr>
            <a:lvl4pPr marL="1600200" indent="-228600">
              <a:defRPr sz="2000">
                <a:solidFill>
                  <a:schemeClr val="tx1"/>
                </a:solidFill>
                <a:latin typeface="Arial" panose="020B0604020202020204" pitchFamily="34" charset="0"/>
                <a:ea typeface="ＭＳ Ｐゴシック" panose="020B0600070205080204" pitchFamily="34" charset="-128"/>
              </a:defRPr>
            </a:lvl4pPr>
            <a:lvl5pPr marL="2057400" indent="-22860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algn="ctr" fontAlgn="base">
              <a:spcBef>
                <a:spcPct val="0"/>
              </a:spcBef>
              <a:spcAft>
                <a:spcPct val="0"/>
              </a:spcAft>
            </a:pPr>
            <a:r>
              <a:rPr lang="it-IT" altLang="it-IT" b="1">
                <a:solidFill>
                  <a:srgbClr val="000000"/>
                </a:solidFill>
                <a:latin typeface="Trebuchet MS" panose="020B0603020202020204" pitchFamily="34" charset="0"/>
              </a:rPr>
              <a:t>55% carbons – 45% protons</a:t>
            </a:r>
          </a:p>
        </p:txBody>
      </p:sp>
      <p:grpSp>
        <p:nvGrpSpPr>
          <p:cNvPr id="580613" name="Gruppo 4"/>
          <p:cNvGrpSpPr>
            <a:grpSpLocks/>
          </p:cNvGrpSpPr>
          <p:nvPr/>
        </p:nvGrpSpPr>
        <p:grpSpPr bwMode="auto">
          <a:xfrm>
            <a:off x="4685770" y="1692798"/>
            <a:ext cx="3986213" cy="3824287"/>
            <a:chOff x="5017764" y="1608363"/>
            <a:chExt cx="3985404" cy="3824282"/>
          </a:xfrm>
        </p:grpSpPr>
        <p:grpSp>
          <p:nvGrpSpPr>
            <p:cNvPr id="580619" name="Gruppo 3"/>
            <p:cNvGrpSpPr>
              <a:grpSpLocks/>
            </p:cNvGrpSpPr>
            <p:nvPr/>
          </p:nvGrpSpPr>
          <p:grpSpPr bwMode="auto">
            <a:xfrm>
              <a:off x="5216183" y="1608363"/>
              <a:ext cx="3289336" cy="3824282"/>
              <a:chOff x="5553820" y="1624625"/>
              <a:chExt cx="3009269" cy="3823700"/>
            </a:xfrm>
          </p:grpSpPr>
          <p:sp>
            <p:nvSpPr>
              <p:cNvPr id="580621" name="Shape 203"/>
              <p:cNvSpPr>
                <a:spLocks noChangeArrowheads="1"/>
              </p:cNvSpPr>
              <p:nvPr/>
            </p:nvSpPr>
            <p:spPr bwMode="auto">
              <a:xfrm>
                <a:off x="6225057" y="4986731"/>
                <a:ext cx="2338032" cy="4615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txBody>
              <a:bodyPr wrap="none" lIns="45719" rIns="45719">
                <a:spAutoFit/>
              </a:bodyPr>
              <a:lstStyle>
                <a:lvl1pPr defTabSz="457200">
                  <a:defRPr sz="2000">
                    <a:solidFill>
                      <a:schemeClr val="tx1"/>
                    </a:solidFill>
                    <a:latin typeface="Arial" panose="020B0604020202020204" pitchFamily="34" charset="0"/>
                    <a:ea typeface="ＭＳ Ｐゴシック" panose="020B0600070205080204" pitchFamily="34" charset="-128"/>
                  </a:defRPr>
                </a:lvl1pPr>
                <a:lvl2pPr marL="742950" indent="-285750" defTabSz="457200">
                  <a:defRPr sz="2000">
                    <a:solidFill>
                      <a:schemeClr val="tx1"/>
                    </a:solidFill>
                    <a:latin typeface="Arial" panose="020B0604020202020204" pitchFamily="34" charset="0"/>
                    <a:ea typeface="ＭＳ Ｐゴシック" panose="020B0600070205080204" pitchFamily="34" charset="-128"/>
                  </a:defRPr>
                </a:lvl2pPr>
                <a:lvl3pPr marL="1143000" indent="-228600" defTabSz="457200">
                  <a:defRPr sz="2000">
                    <a:solidFill>
                      <a:schemeClr val="tx1"/>
                    </a:solidFill>
                    <a:latin typeface="Arial" panose="020B0604020202020204" pitchFamily="34" charset="0"/>
                    <a:ea typeface="ＭＳ Ｐゴシック" panose="020B0600070205080204" pitchFamily="34" charset="-128"/>
                  </a:defRPr>
                </a:lvl3pPr>
                <a:lvl4pPr marL="1600200" indent="-228600" defTabSz="457200">
                  <a:defRPr sz="2000">
                    <a:solidFill>
                      <a:schemeClr val="tx1"/>
                    </a:solidFill>
                    <a:latin typeface="Arial" panose="020B0604020202020204" pitchFamily="34" charset="0"/>
                    <a:ea typeface="ＭＳ Ｐゴシック" panose="020B0600070205080204" pitchFamily="34" charset="-128"/>
                  </a:defRPr>
                </a:lvl4pPr>
                <a:lvl5pPr marL="2057400" indent="-228600" defTabSz="457200">
                  <a:defRPr sz="2000">
                    <a:solidFill>
                      <a:schemeClr val="tx1"/>
                    </a:solidFill>
                    <a:latin typeface="Arial" panose="020B0604020202020204" pitchFamily="34" charset="0"/>
                    <a:ea typeface="ＭＳ Ｐゴシック" panose="020B0600070205080204" pitchFamily="34" charset="-128"/>
                  </a:defRPr>
                </a:lvl5pPr>
                <a:lvl6pPr marL="2514600" indent="-228600" defTabSz="457200" eaLnBrk="0" fontAlgn="base" hangingPunct="0">
                  <a:spcBef>
                    <a:spcPct val="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defTabSz="457200" eaLnBrk="0" fontAlgn="base" hangingPunct="0">
                  <a:spcBef>
                    <a:spcPct val="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defTabSz="457200" eaLnBrk="0" fontAlgn="base" hangingPunct="0">
                  <a:spcBef>
                    <a:spcPct val="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defTabSz="457200" eaLnBrk="0" fontAlgn="base" hangingPunct="0">
                  <a:spcBef>
                    <a:spcPct val="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fontAlgn="base">
                  <a:spcBef>
                    <a:spcPct val="0"/>
                  </a:spcBef>
                  <a:spcAft>
                    <a:spcPct val="0"/>
                  </a:spcAft>
                </a:pPr>
                <a:r>
                  <a:rPr lang="it-IT" altLang="it-IT" sz="2400" b="1">
                    <a:solidFill>
                      <a:srgbClr val="000000"/>
                    </a:solidFill>
                    <a:latin typeface="Trebuchet MS" panose="020B0603020202020204" pitchFamily="34" charset="0"/>
                  </a:rPr>
                  <a:t>Patients per year</a:t>
                </a:r>
              </a:p>
            </p:txBody>
          </p:sp>
          <p:sp>
            <p:nvSpPr>
              <p:cNvPr id="11" name="Rettangolo 10"/>
              <p:cNvSpPr/>
              <p:nvPr/>
            </p:nvSpPr>
            <p:spPr>
              <a:xfrm>
                <a:off x="5797036" y="2230957"/>
                <a:ext cx="1129687" cy="2755477"/>
              </a:xfrm>
              <a:prstGeom prst="rect">
                <a:avLst/>
              </a:prstGeom>
              <a:noFill/>
              <a:ln>
                <a:solidFill>
                  <a:srgbClr val="4230F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a:spcBef>
                    <a:spcPct val="50000"/>
                  </a:spcBef>
                  <a:defRPr/>
                </a:pPr>
                <a:endParaRPr lang="it-IT" b="1">
                  <a:solidFill>
                    <a:prstClr val="white"/>
                  </a:solidFill>
                </a:endParaRPr>
              </a:p>
            </p:txBody>
          </p:sp>
          <p:sp>
            <p:nvSpPr>
              <p:cNvPr id="580623" name="CasellaDiTesto 4"/>
              <p:cNvSpPr txBox="1">
                <a:spLocks noChangeArrowheads="1"/>
              </p:cNvSpPr>
              <p:nvPr/>
            </p:nvSpPr>
            <p:spPr bwMode="auto">
              <a:xfrm>
                <a:off x="5553820" y="1624625"/>
                <a:ext cx="1383387" cy="6462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457200">
                  <a:defRPr sz="2000">
                    <a:solidFill>
                      <a:schemeClr val="tx1"/>
                    </a:solidFill>
                    <a:latin typeface="Arial" panose="020B0604020202020204" pitchFamily="34" charset="0"/>
                    <a:ea typeface="ＭＳ Ｐゴシック" panose="020B0600070205080204" pitchFamily="34" charset="-128"/>
                  </a:defRPr>
                </a:lvl1pPr>
                <a:lvl2pPr marL="742950" indent="-285750" defTabSz="457200">
                  <a:defRPr sz="2000">
                    <a:solidFill>
                      <a:schemeClr val="tx1"/>
                    </a:solidFill>
                    <a:latin typeface="Arial" panose="020B0604020202020204" pitchFamily="34" charset="0"/>
                    <a:ea typeface="ＭＳ Ｐゴシック" panose="020B0600070205080204" pitchFamily="34" charset="-128"/>
                  </a:defRPr>
                </a:lvl2pPr>
                <a:lvl3pPr marL="1143000" indent="-228600" defTabSz="457200">
                  <a:defRPr sz="2000">
                    <a:solidFill>
                      <a:schemeClr val="tx1"/>
                    </a:solidFill>
                    <a:latin typeface="Arial" panose="020B0604020202020204" pitchFamily="34" charset="0"/>
                    <a:ea typeface="ＭＳ Ｐゴシック" panose="020B0600070205080204" pitchFamily="34" charset="-128"/>
                  </a:defRPr>
                </a:lvl3pPr>
                <a:lvl4pPr marL="1600200" indent="-228600" defTabSz="457200">
                  <a:defRPr sz="2000">
                    <a:solidFill>
                      <a:schemeClr val="tx1"/>
                    </a:solidFill>
                    <a:latin typeface="Arial" panose="020B0604020202020204" pitchFamily="34" charset="0"/>
                    <a:ea typeface="ＭＳ Ｐゴシック" panose="020B0600070205080204" pitchFamily="34" charset="-128"/>
                  </a:defRPr>
                </a:lvl4pPr>
                <a:lvl5pPr marL="2057400" indent="-228600" defTabSz="457200">
                  <a:defRPr sz="2000">
                    <a:solidFill>
                      <a:schemeClr val="tx1"/>
                    </a:solidFill>
                    <a:latin typeface="Arial" panose="020B0604020202020204" pitchFamily="34" charset="0"/>
                    <a:ea typeface="ＭＳ Ｐゴシック" panose="020B0600070205080204" pitchFamily="34" charset="-128"/>
                  </a:defRPr>
                </a:lvl5pPr>
                <a:lvl6pPr marL="2514600" indent="-228600" defTabSz="457200" eaLnBrk="0" fontAlgn="base" hangingPunct="0">
                  <a:spcBef>
                    <a:spcPct val="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defTabSz="457200" eaLnBrk="0" fontAlgn="base" hangingPunct="0">
                  <a:spcBef>
                    <a:spcPct val="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defTabSz="457200" eaLnBrk="0" fontAlgn="base" hangingPunct="0">
                  <a:spcBef>
                    <a:spcPct val="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defTabSz="457200" eaLnBrk="0" fontAlgn="base" hangingPunct="0">
                  <a:spcBef>
                    <a:spcPct val="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algn="ctr" fontAlgn="base">
                  <a:spcBef>
                    <a:spcPct val="50000"/>
                  </a:spcBef>
                  <a:spcAft>
                    <a:spcPct val="0"/>
                  </a:spcAft>
                </a:pPr>
                <a:r>
                  <a:rPr lang="it-IT" altLang="it-IT" sz="1800" b="1">
                    <a:solidFill>
                      <a:srgbClr val="0000FF"/>
                    </a:solidFill>
                    <a:latin typeface="Trebuchet MS" panose="020B0603020202020204" pitchFamily="34" charset="0"/>
                  </a:rPr>
                  <a:t>CE clinical trials</a:t>
                </a:r>
              </a:p>
            </p:txBody>
          </p:sp>
        </p:grpSp>
        <p:graphicFrame>
          <p:nvGraphicFramePr>
            <p:cNvPr id="10" name="Grafico 9"/>
            <p:cNvGraphicFramePr>
              <a:graphicFrameLocks/>
            </p:cNvGraphicFramePr>
            <p:nvPr>
              <p:extLst>
                <p:ext uri="{D42A27DB-BD31-4B8C-83A1-F6EECF244321}">
                  <p14:modId xmlns:p14="http://schemas.microsoft.com/office/powerpoint/2010/main" val="33136882"/>
                </p:ext>
              </p:extLst>
            </p:nvPr>
          </p:nvGraphicFramePr>
          <p:xfrm>
            <a:off x="5017764" y="2434686"/>
            <a:ext cx="3985404" cy="2551652"/>
          </p:xfrm>
          <a:graphic>
            <a:graphicData uri="http://schemas.openxmlformats.org/drawingml/2006/chart">
              <c:chart xmlns:c="http://schemas.openxmlformats.org/drawingml/2006/chart" xmlns:r="http://schemas.openxmlformats.org/officeDocument/2006/relationships" r:id="rId7"/>
            </a:graphicData>
          </a:graphic>
        </p:graphicFrame>
      </p:grpSp>
      <p:sp>
        <p:nvSpPr>
          <p:cNvPr id="4" name="Rettangolo 3"/>
          <p:cNvSpPr/>
          <p:nvPr/>
        </p:nvSpPr>
        <p:spPr>
          <a:xfrm>
            <a:off x="8329894" y="3292998"/>
            <a:ext cx="190500" cy="1343025"/>
          </a:xfrm>
          <a:prstGeom prst="rect">
            <a:avLst/>
          </a:prstGeom>
          <a:solidFill>
            <a:srgbClr val="C00000"/>
          </a:solidFill>
          <a:ln>
            <a:solidFill>
              <a:srgbClr val="C00000"/>
            </a:solidFill>
          </a:ln>
        </p:spPr>
        <p:style>
          <a:lnRef idx="1">
            <a:schemeClr val="accent1"/>
          </a:lnRef>
          <a:fillRef idx="3">
            <a:schemeClr val="accent1"/>
          </a:fillRef>
          <a:effectRef idx="2">
            <a:schemeClr val="accent1"/>
          </a:effectRef>
          <a:fontRef idx="minor">
            <a:schemeClr val="lt1"/>
          </a:fontRef>
        </p:style>
        <p:txBody>
          <a:bodyPr anchor="ctr"/>
          <a:lstStyle/>
          <a:p>
            <a:pPr algn="ctr" fontAlgn="base">
              <a:spcBef>
                <a:spcPct val="0"/>
              </a:spcBef>
              <a:spcAft>
                <a:spcPct val="0"/>
              </a:spcAft>
              <a:defRPr/>
            </a:pPr>
            <a:endParaRPr lang="it-IT" sz="2000">
              <a:solidFill>
                <a:prstClr val="white"/>
              </a:solidFill>
            </a:endParaRPr>
          </a:p>
        </p:txBody>
      </p:sp>
      <p:sp>
        <p:nvSpPr>
          <p:cNvPr id="580615" name="CasellaDiTesto 4"/>
          <p:cNvSpPr txBox="1">
            <a:spLocks noChangeArrowheads="1"/>
          </p:cNvSpPr>
          <p:nvPr/>
        </p:nvSpPr>
        <p:spPr bwMode="auto">
          <a:xfrm>
            <a:off x="8264807" y="4707460"/>
            <a:ext cx="612775"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000">
                <a:solidFill>
                  <a:schemeClr val="tx1"/>
                </a:solidFill>
                <a:latin typeface="Arial" panose="020B0604020202020204" pitchFamily="34" charset="0"/>
                <a:ea typeface="ＭＳ Ｐゴシック" panose="020B0600070205080204" pitchFamily="34" charset="-128"/>
              </a:defRPr>
            </a:lvl1pPr>
            <a:lvl2pPr marL="742950" indent="-285750">
              <a:defRPr sz="2000">
                <a:solidFill>
                  <a:schemeClr val="tx1"/>
                </a:solidFill>
                <a:latin typeface="Arial" panose="020B0604020202020204" pitchFamily="34" charset="0"/>
                <a:ea typeface="ＭＳ Ｐゴシック" panose="020B0600070205080204" pitchFamily="34" charset="-128"/>
              </a:defRPr>
            </a:lvl2pPr>
            <a:lvl3pPr marL="1143000" indent="-228600">
              <a:defRPr sz="2000">
                <a:solidFill>
                  <a:schemeClr val="tx1"/>
                </a:solidFill>
                <a:latin typeface="Arial" panose="020B0604020202020204" pitchFamily="34" charset="0"/>
                <a:ea typeface="ＭＳ Ｐゴシック" panose="020B0600070205080204" pitchFamily="34" charset="-128"/>
              </a:defRPr>
            </a:lvl3pPr>
            <a:lvl4pPr marL="1600200" indent="-228600">
              <a:defRPr sz="2000">
                <a:solidFill>
                  <a:schemeClr val="tx1"/>
                </a:solidFill>
                <a:latin typeface="Arial" panose="020B0604020202020204" pitchFamily="34" charset="0"/>
                <a:ea typeface="ＭＳ Ｐゴシック" panose="020B0600070205080204" pitchFamily="34" charset="-128"/>
              </a:defRPr>
            </a:lvl4pPr>
            <a:lvl5pPr marL="2057400" indent="-22860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fontAlgn="base">
              <a:spcBef>
                <a:spcPct val="0"/>
              </a:spcBef>
              <a:spcAft>
                <a:spcPct val="0"/>
              </a:spcAft>
            </a:pPr>
            <a:r>
              <a:rPr lang="it-IT" altLang="it-IT" sz="800">
                <a:solidFill>
                  <a:srgbClr val="000000"/>
                </a:solidFill>
              </a:rPr>
              <a:t>2019</a:t>
            </a:r>
          </a:p>
        </p:txBody>
      </p:sp>
      <p:sp>
        <p:nvSpPr>
          <p:cNvPr id="13" name="Rettangolo 12"/>
          <p:cNvSpPr/>
          <p:nvPr/>
        </p:nvSpPr>
        <p:spPr>
          <a:xfrm>
            <a:off x="8606119" y="3156473"/>
            <a:ext cx="190500" cy="1481137"/>
          </a:xfrm>
          <a:prstGeom prst="rect">
            <a:avLst/>
          </a:prstGeom>
          <a:solidFill>
            <a:srgbClr val="C00000"/>
          </a:solidFill>
          <a:ln>
            <a:solidFill>
              <a:srgbClr val="C00000"/>
            </a:solidFill>
          </a:ln>
        </p:spPr>
        <p:style>
          <a:lnRef idx="1">
            <a:schemeClr val="accent1"/>
          </a:lnRef>
          <a:fillRef idx="3">
            <a:schemeClr val="accent1"/>
          </a:fillRef>
          <a:effectRef idx="2">
            <a:schemeClr val="accent1"/>
          </a:effectRef>
          <a:fontRef idx="minor">
            <a:schemeClr val="lt1"/>
          </a:fontRef>
        </p:style>
        <p:txBody>
          <a:bodyPr anchor="ctr"/>
          <a:lstStyle/>
          <a:p>
            <a:pPr algn="ctr" fontAlgn="base">
              <a:spcBef>
                <a:spcPct val="0"/>
              </a:spcBef>
              <a:spcAft>
                <a:spcPct val="0"/>
              </a:spcAft>
              <a:defRPr/>
            </a:pPr>
            <a:endParaRPr lang="it-IT" sz="2000">
              <a:solidFill>
                <a:prstClr val="white"/>
              </a:solidFill>
            </a:endParaRPr>
          </a:p>
        </p:txBody>
      </p:sp>
      <p:sp>
        <p:nvSpPr>
          <p:cNvPr id="580617" name="CasellaDiTesto 4"/>
          <p:cNvSpPr txBox="1">
            <a:spLocks noChangeArrowheads="1"/>
          </p:cNvSpPr>
          <p:nvPr/>
        </p:nvSpPr>
        <p:spPr bwMode="auto">
          <a:xfrm>
            <a:off x="8541032" y="4699717"/>
            <a:ext cx="612775"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000">
                <a:solidFill>
                  <a:schemeClr val="tx1"/>
                </a:solidFill>
                <a:latin typeface="Arial" panose="020B0604020202020204" pitchFamily="34" charset="0"/>
                <a:ea typeface="ＭＳ Ｐゴシック" panose="020B0600070205080204" pitchFamily="34" charset="-128"/>
              </a:defRPr>
            </a:lvl1pPr>
            <a:lvl2pPr marL="742950" indent="-285750">
              <a:defRPr sz="2000">
                <a:solidFill>
                  <a:schemeClr val="tx1"/>
                </a:solidFill>
                <a:latin typeface="Arial" panose="020B0604020202020204" pitchFamily="34" charset="0"/>
                <a:ea typeface="ＭＳ Ｐゴシック" panose="020B0600070205080204" pitchFamily="34" charset="-128"/>
              </a:defRPr>
            </a:lvl2pPr>
            <a:lvl3pPr marL="1143000" indent="-228600">
              <a:defRPr sz="2000">
                <a:solidFill>
                  <a:schemeClr val="tx1"/>
                </a:solidFill>
                <a:latin typeface="Arial" panose="020B0604020202020204" pitchFamily="34" charset="0"/>
                <a:ea typeface="ＭＳ Ｐゴシック" panose="020B0600070205080204" pitchFamily="34" charset="-128"/>
              </a:defRPr>
            </a:lvl3pPr>
            <a:lvl4pPr marL="1600200" indent="-228600">
              <a:defRPr sz="2000">
                <a:solidFill>
                  <a:schemeClr val="tx1"/>
                </a:solidFill>
                <a:latin typeface="Arial" panose="020B0604020202020204" pitchFamily="34" charset="0"/>
                <a:ea typeface="ＭＳ Ｐゴシック" panose="020B0600070205080204" pitchFamily="34" charset="-128"/>
              </a:defRPr>
            </a:lvl4pPr>
            <a:lvl5pPr marL="2057400" indent="-22860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fontAlgn="base">
              <a:spcBef>
                <a:spcPct val="0"/>
              </a:spcBef>
              <a:spcAft>
                <a:spcPct val="0"/>
              </a:spcAft>
            </a:pPr>
            <a:r>
              <a:rPr lang="it-IT" altLang="it-IT" sz="800" dirty="0">
                <a:solidFill>
                  <a:srgbClr val="000000"/>
                </a:solidFill>
              </a:rPr>
              <a:t>2020</a:t>
            </a:r>
          </a:p>
        </p:txBody>
      </p:sp>
      <p:sp>
        <p:nvSpPr>
          <p:cNvPr id="15" name="Rettangolo 14"/>
          <p:cNvSpPr/>
          <p:nvPr/>
        </p:nvSpPr>
        <p:spPr>
          <a:xfrm>
            <a:off x="8879818" y="3102620"/>
            <a:ext cx="190500" cy="1533600"/>
          </a:xfrm>
          <a:prstGeom prst="rect">
            <a:avLst/>
          </a:prstGeom>
          <a:solidFill>
            <a:srgbClr val="C00000"/>
          </a:solidFill>
          <a:ln>
            <a:solidFill>
              <a:srgbClr val="C00000"/>
            </a:solidFill>
          </a:ln>
        </p:spPr>
        <p:style>
          <a:lnRef idx="1">
            <a:schemeClr val="accent1"/>
          </a:lnRef>
          <a:fillRef idx="3">
            <a:schemeClr val="accent1"/>
          </a:fillRef>
          <a:effectRef idx="2">
            <a:schemeClr val="accent1"/>
          </a:effectRef>
          <a:fontRef idx="minor">
            <a:schemeClr val="lt1"/>
          </a:fontRef>
        </p:style>
        <p:txBody>
          <a:bodyPr anchor="ctr"/>
          <a:lstStyle/>
          <a:p>
            <a:pPr algn="ctr" fontAlgn="base">
              <a:spcBef>
                <a:spcPct val="0"/>
              </a:spcBef>
              <a:spcAft>
                <a:spcPct val="0"/>
              </a:spcAft>
              <a:defRPr/>
            </a:pPr>
            <a:endParaRPr lang="it-IT" sz="2000">
              <a:solidFill>
                <a:prstClr val="white"/>
              </a:solidFill>
            </a:endParaRPr>
          </a:p>
        </p:txBody>
      </p:sp>
      <p:sp>
        <p:nvSpPr>
          <p:cNvPr id="16" name="CasellaDiTesto 4"/>
          <p:cNvSpPr txBox="1">
            <a:spLocks noChangeArrowheads="1"/>
          </p:cNvSpPr>
          <p:nvPr/>
        </p:nvSpPr>
        <p:spPr bwMode="auto">
          <a:xfrm>
            <a:off x="8814731" y="4702821"/>
            <a:ext cx="612775"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000">
                <a:solidFill>
                  <a:schemeClr val="tx1"/>
                </a:solidFill>
                <a:latin typeface="Arial" panose="020B0604020202020204" pitchFamily="34" charset="0"/>
                <a:ea typeface="ＭＳ Ｐゴシック" panose="020B0600070205080204" pitchFamily="34" charset="-128"/>
              </a:defRPr>
            </a:lvl1pPr>
            <a:lvl2pPr marL="742950" indent="-285750">
              <a:defRPr sz="2000">
                <a:solidFill>
                  <a:schemeClr val="tx1"/>
                </a:solidFill>
                <a:latin typeface="Arial" panose="020B0604020202020204" pitchFamily="34" charset="0"/>
                <a:ea typeface="ＭＳ Ｐゴシック" panose="020B0600070205080204" pitchFamily="34" charset="-128"/>
              </a:defRPr>
            </a:lvl2pPr>
            <a:lvl3pPr marL="1143000" indent="-228600">
              <a:defRPr sz="2000">
                <a:solidFill>
                  <a:schemeClr val="tx1"/>
                </a:solidFill>
                <a:latin typeface="Arial" panose="020B0604020202020204" pitchFamily="34" charset="0"/>
                <a:ea typeface="ＭＳ Ｐゴシック" panose="020B0600070205080204" pitchFamily="34" charset="-128"/>
              </a:defRPr>
            </a:lvl3pPr>
            <a:lvl4pPr marL="1600200" indent="-228600">
              <a:defRPr sz="2000">
                <a:solidFill>
                  <a:schemeClr val="tx1"/>
                </a:solidFill>
                <a:latin typeface="Arial" panose="020B0604020202020204" pitchFamily="34" charset="0"/>
                <a:ea typeface="ＭＳ Ｐゴシック" panose="020B0600070205080204" pitchFamily="34" charset="-128"/>
              </a:defRPr>
            </a:lvl4pPr>
            <a:lvl5pPr marL="2057400" indent="-22860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fontAlgn="base">
              <a:spcBef>
                <a:spcPct val="0"/>
              </a:spcBef>
              <a:spcAft>
                <a:spcPct val="0"/>
              </a:spcAft>
            </a:pPr>
            <a:r>
              <a:rPr lang="it-IT" altLang="it-IT" sz="800" dirty="0" smtClean="0">
                <a:solidFill>
                  <a:srgbClr val="000000"/>
                </a:solidFill>
              </a:rPr>
              <a:t>2021</a:t>
            </a:r>
            <a:endParaRPr lang="it-IT" altLang="it-IT" sz="800" dirty="0">
              <a:solidFill>
                <a:srgbClr val="000000"/>
              </a:solidFill>
            </a:endParaRPr>
          </a:p>
        </p:txBody>
      </p:sp>
      <p:cxnSp>
        <p:nvCxnSpPr>
          <p:cNvPr id="7" name="Connettore 1 6"/>
          <p:cNvCxnSpPr/>
          <p:nvPr/>
        </p:nvCxnSpPr>
        <p:spPr>
          <a:xfrm>
            <a:off x="8212978" y="3043331"/>
            <a:ext cx="900000" cy="0"/>
          </a:xfrm>
          <a:prstGeom prst="line">
            <a:avLst/>
          </a:prstGeom>
          <a:ln w="9525">
            <a:solidFill>
              <a:schemeClr val="tx1">
                <a:lumMod val="50000"/>
                <a:lumOff val="50000"/>
              </a:schemeClr>
            </a:solidFill>
          </a:ln>
          <a:effectLst>
            <a:outerShdw blurRad="1270000" dist="20000" dir="5400000" rotWithShape="0">
              <a:srgbClr val="000000"/>
            </a:outerShdw>
          </a:effectLst>
        </p:spPr>
        <p:style>
          <a:lnRef idx="2">
            <a:schemeClr val="accent1"/>
          </a:lnRef>
          <a:fillRef idx="0">
            <a:schemeClr val="accent1"/>
          </a:fillRef>
          <a:effectRef idx="1">
            <a:schemeClr val="accent1"/>
          </a:effectRef>
          <a:fontRef idx="minor">
            <a:schemeClr val="tx1"/>
          </a:fontRef>
        </p:style>
      </p:cxnSp>
    </p:spTree>
  </p:cSld>
  <p:clrMapOvr>
    <a:masterClrMapping/>
  </p:clrMapOv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9" name="Rectangle 2"/>
          <p:cNvSpPr txBox="1">
            <a:spLocks noChangeArrowheads="1"/>
          </p:cNvSpPr>
          <p:nvPr/>
        </p:nvSpPr>
        <p:spPr bwMode="gray">
          <a:xfrm>
            <a:off x="241300" y="517525"/>
            <a:ext cx="687387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45472" rIns="0" bIns="45472" anchor="ctr"/>
          <a:lstStyle>
            <a:lvl1pPr algn="l" rtl="0" eaLnBrk="0" fontAlgn="base" hangingPunct="0">
              <a:lnSpc>
                <a:spcPct val="95000"/>
              </a:lnSpc>
              <a:spcBef>
                <a:spcPct val="0"/>
              </a:spcBef>
              <a:spcAft>
                <a:spcPct val="0"/>
              </a:spcAft>
              <a:defRPr sz="2200" b="1">
                <a:solidFill>
                  <a:schemeClr val="tx1"/>
                </a:solidFill>
                <a:latin typeface="+mj-lt"/>
                <a:ea typeface="+mj-ea"/>
                <a:cs typeface="ＭＳ Ｐゴシック" charset="0"/>
              </a:defRPr>
            </a:lvl1pPr>
            <a:lvl2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2pPr>
            <a:lvl3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3pPr>
            <a:lvl4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4pPr>
            <a:lvl5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5pPr>
            <a:lvl6pPr marL="454729"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6pPr>
            <a:lvl7pPr marL="909489"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7pPr>
            <a:lvl8pPr marL="136425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8pPr>
            <a:lvl9pPr marL="1819001"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9pPr>
          </a:lstStyle>
          <a:p>
            <a:pPr eaLnBrk="1" hangingPunct="1">
              <a:defRPr/>
            </a:pPr>
            <a:r>
              <a:rPr lang="en-GB" altLang="it-IT" sz="2800" kern="0" dirty="0" smtClean="0">
                <a:solidFill>
                  <a:srgbClr val="FF0000"/>
                </a:solidFill>
                <a:latin typeface="Trebuchet MS" pitchFamily="34" charset="0"/>
              </a:rPr>
              <a:t>Experimental programmes</a:t>
            </a:r>
          </a:p>
          <a:p>
            <a:pPr eaLnBrk="1" hangingPunct="1">
              <a:defRPr/>
            </a:pPr>
            <a:r>
              <a:rPr lang="en-GB" altLang="it-IT" sz="2800" kern="0" dirty="0" smtClean="0">
                <a:solidFill>
                  <a:srgbClr val="FF0000"/>
                </a:solidFill>
                <a:latin typeface="Trebuchet MS" pitchFamily="34" charset="0"/>
              </a:rPr>
              <a:t>(besides clinical trials)</a:t>
            </a:r>
          </a:p>
        </p:txBody>
      </p:sp>
      <p:pic>
        <p:nvPicPr>
          <p:cNvPr id="7" name="Picture 1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16304" y="1920634"/>
            <a:ext cx="4549906" cy="238077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8" name="Picture 2"/>
          <p:cNvPicPr>
            <a:picLocks noChangeAspect="1" noChangeArrowheads="1"/>
          </p:cNvPicPr>
          <p:nvPr/>
        </p:nvPicPr>
        <p:blipFill>
          <a:blip r:embed="rId4"/>
          <a:srcRect l="14903" t="12730" r="17717" b="4715"/>
          <a:stretch>
            <a:fillRect/>
          </a:stretch>
        </p:blipFill>
        <p:spPr bwMode="auto">
          <a:xfrm rot="10800000">
            <a:off x="4744192" y="0"/>
            <a:ext cx="4399808" cy="3215318"/>
          </a:xfrm>
          <a:prstGeom prst="rect">
            <a:avLst/>
          </a:prstGeom>
          <a:noFill/>
          <a:ln w="9525">
            <a:noFill/>
            <a:miter lim="800000"/>
            <a:headEnd/>
            <a:tailEnd/>
          </a:ln>
        </p:spPr>
      </p:pic>
      <p:pic>
        <p:nvPicPr>
          <p:cNvPr id="10" name="Picture 2"/>
          <p:cNvPicPr>
            <a:picLocks noChangeAspect="1" noChangeArrowheads="1"/>
          </p:cNvPicPr>
          <p:nvPr/>
        </p:nvPicPr>
        <p:blipFill rotWithShape="1">
          <a:blip r:embed="rId5">
            <a:extLst>
              <a:ext uri="{28A0092B-C50C-407E-A947-70E740481C1C}">
                <a14:useLocalDpi xmlns:a14="http://schemas.microsoft.com/office/drawing/2010/main" val="0"/>
              </a:ext>
            </a:extLst>
          </a:blip>
          <a:srcRect l="11508" r="7508"/>
          <a:stretch/>
        </p:blipFill>
        <p:spPr bwMode="auto">
          <a:xfrm>
            <a:off x="3449999" y="3284376"/>
            <a:ext cx="5610025" cy="32004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11" name="Gruppo 7"/>
          <p:cNvGrpSpPr>
            <a:grpSpLocks/>
          </p:cNvGrpSpPr>
          <p:nvPr/>
        </p:nvGrpSpPr>
        <p:grpSpPr bwMode="auto">
          <a:xfrm>
            <a:off x="398240" y="4424033"/>
            <a:ext cx="2798067" cy="1943284"/>
            <a:chOff x="899592" y="3501008"/>
            <a:chExt cx="4536504" cy="3168352"/>
          </a:xfrm>
          <a:scene3d>
            <a:camera prst="orthographicFront">
              <a:rot lat="0" lon="10800000" rev="0"/>
            </a:camera>
            <a:lightRig rig="threePt" dir="t"/>
          </a:scene3d>
        </p:grpSpPr>
        <p:pic>
          <p:nvPicPr>
            <p:cNvPr id="12" name="Picture 7"/>
            <p:cNvPicPr>
              <a:picLocks noChangeAspect="1" noChangeArrowheads="1"/>
            </p:cNvPicPr>
            <p:nvPr/>
          </p:nvPicPr>
          <p:blipFill>
            <a:blip r:embed="rId6"/>
            <a:srcRect/>
            <a:stretch>
              <a:fillRect/>
            </a:stretch>
          </p:blipFill>
          <p:spPr bwMode="auto">
            <a:xfrm>
              <a:off x="1043608" y="3645619"/>
              <a:ext cx="4244340" cy="2879725"/>
            </a:xfrm>
            <a:prstGeom prst="rect">
              <a:avLst/>
            </a:prstGeom>
            <a:noFill/>
            <a:ln w="9525">
              <a:noFill/>
              <a:miter lim="800000"/>
              <a:headEnd/>
              <a:tailEnd/>
            </a:ln>
          </p:spPr>
        </p:pic>
        <p:sp>
          <p:nvSpPr>
            <p:cNvPr id="13" name="Rettangolo 6"/>
            <p:cNvSpPr/>
            <p:nvPr/>
          </p:nvSpPr>
          <p:spPr>
            <a:xfrm>
              <a:off x="899592" y="3501008"/>
              <a:ext cx="4536504" cy="3168352"/>
            </a:xfrm>
            <a:prstGeom prst="rect">
              <a:avLst/>
            </a:prstGeom>
            <a:noFill/>
            <a:ln w="190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it-IT" sz="1350">
                <a:solidFill>
                  <a:prstClr val="white"/>
                </a:solidFill>
              </a:endParaRPr>
            </a:p>
          </p:txBody>
        </p:sp>
      </p:grpSp>
      <p:grpSp>
        <p:nvGrpSpPr>
          <p:cNvPr id="4" name="Gruppo 3"/>
          <p:cNvGrpSpPr/>
          <p:nvPr/>
        </p:nvGrpSpPr>
        <p:grpSpPr>
          <a:xfrm>
            <a:off x="0" y="0"/>
            <a:ext cx="9144000" cy="6858000"/>
            <a:chOff x="0" y="0"/>
            <a:chExt cx="9144000" cy="6858000"/>
          </a:xfrm>
        </p:grpSpPr>
        <p:sp>
          <p:nvSpPr>
            <p:cNvPr id="2" name="Rettangolo 1"/>
            <p:cNvSpPr/>
            <p:nvPr/>
          </p:nvSpPr>
          <p:spPr>
            <a:xfrm>
              <a:off x="0" y="1222310"/>
              <a:ext cx="9144000" cy="5635690"/>
            </a:xfrm>
            <a:prstGeom prst="rect">
              <a:avLst/>
            </a:prstGeom>
            <a:solidFill>
              <a:srgbClr val="FFFFFF">
                <a:alpha val="8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3" name="Rettangolo 2"/>
            <p:cNvSpPr/>
            <p:nvPr/>
          </p:nvSpPr>
          <p:spPr>
            <a:xfrm>
              <a:off x="4721290" y="0"/>
              <a:ext cx="4422710" cy="1222310"/>
            </a:xfrm>
            <a:prstGeom prst="rect">
              <a:avLst/>
            </a:prstGeom>
            <a:solidFill>
              <a:srgbClr val="FFFFFF">
                <a:alpha val="8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9" name="Text Box 6"/>
            <p:cNvSpPr txBox="1">
              <a:spLocks noChangeArrowheads="1"/>
            </p:cNvSpPr>
            <p:nvPr/>
          </p:nvSpPr>
          <p:spPr bwMode="auto">
            <a:xfrm>
              <a:off x="87313" y="1463675"/>
              <a:ext cx="9056687" cy="1384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000">
                  <a:solidFill>
                    <a:schemeClr val="tx1"/>
                  </a:solidFill>
                  <a:latin typeface="Arial" panose="020B0604020202020204" pitchFamily="34" charset="0"/>
                  <a:ea typeface="ＭＳ Ｐゴシック" panose="020B0600070205080204" pitchFamily="34" charset="-128"/>
                </a:defRPr>
              </a:lvl1pPr>
              <a:lvl2pPr marL="742950" indent="-285750">
                <a:defRPr sz="2000">
                  <a:solidFill>
                    <a:schemeClr val="tx1"/>
                  </a:solidFill>
                  <a:latin typeface="Arial" panose="020B0604020202020204" pitchFamily="34" charset="0"/>
                  <a:ea typeface="ＭＳ Ｐゴシック" panose="020B0600070205080204" pitchFamily="34" charset="-128"/>
                </a:defRPr>
              </a:lvl2pPr>
              <a:lvl3pPr marL="1143000" indent="-228600">
                <a:defRPr sz="2000">
                  <a:solidFill>
                    <a:schemeClr val="tx1"/>
                  </a:solidFill>
                  <a:latin typeface="Arial" panose="020B0604020202020204" pitchFamily="34" charset="0"/>
                  <a:ea typeface="ＭＳ Ｐゴシック" panose="020B0600070205080204" pitchFamily="34" charset="-128"/>
                </a:defRPr>
              </a:lvl3pPr>
              <a:lvl4pPr marL="1600200" indent="-228600">
                <a:defRPr sz="2000">
                  <a:solidFill>
                    <a:schemeClr val="tx1"/>
                  </a:solidFill>
                  <a:latin typeface="Arial" panose="020B0604020202020204" pitchFamily="34" charset="0"/>
                  <a:ea typeface="ＭＳ Ｐゴシック" panose="020B0600070205080204" pitchFamily="34" charset="-128"/>
                </a:defRPr>
              </a:lvl4pPr>
              <a:lvl5pPr marL="2057400" indent="-22860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0" fontAlgn="base" hangingPunct="0">
                <a:spcBef>
                  <a:spcPct val="0"/>
                </a:spcBef>
                <a:spcAft>
                  <a:spcPct val="0"/>
                </a:spcAft>
              </a:pPr>
              <a:r>
                <a:rPr lang="it-IT" altLang="it-IT" sz="2800" b="1" i="1" dirty="0" err="1">
                  <a:solidFill>
                    <a:srgbClr val="310B8F"/>
                  </a:solidFill>
                  <a:latin typeface="Trebuchet MS" panose="020B0603020202020204" pitchFamily="34" charset="0"/>
                </a:rPr>
                <a:t>Radiobiology</a:t>
              </a:r>
              <a:r>
                <a:rPr lang="it-IT" altLang="it-IT" sz="2800" b="1" i="1" dirty="0">
                  <a:solidFill>
                    <a:srgbClr val="310B8F"/>
                  </a:solidFill>
                  <a:latin typeface="Trebuchet MS" panose="020B0603020202020204" pitchFamily="34" charset="0"/>
                </a:rPr>
                <a:t>:</a:t>
              </a:r>
              <a:r>
                <a:rPr lang="it-IT" altLang="it-IT" sz="2800" b="1" i="1" dirty="0">
                  <a:solidFill>
                    <a:srgbClr val="FF0000"/>
                  </a:solidFill>
                  <a:latin typeface="Trebuchet MS" panose="020B0603020202020204" pitchFamily="34" charset="0"/>
                </a:rPr>
                <a:t> </a:t>
              </a:r>
              <a:r>
                <a:rPr lang="en-US" altLang="it-IT" sz="1600" dirty="0">
                  <a:solidFill>
                    <a:prstClr val="black"/>
                  </a:solidFill>
                  <a:latin typeface="Trebuchet MS" panose="020B0603020202020204" pitchFamily="34" charset="0"/>
                </a:rPr>
                <a:t>pre-clinical radiobiology is an essential tool to support new therapy solutions, such as the novel combined use of particle therapy with immunotherapy and radio-genomics for patient selection and personalized medicine. Basic radiobiology studies are also important for space radiation protection.</a:t>
              </a:r>
              <a:r>
                <a:rPr lang="it-IT" altLang="it-IT" b="1" i="1" dirty="0">
                  <a:solidFill>
                    <a:srgbClr val="000000"/>
                  </a:solidFill>
                  <a:latin typeface="Calibri" panose="020F0502020204030204" pitchFamily="34" charset="0"/>
                </a:rPr>
                <a:t/>
              </a:r>
              <a:br>
                <a:rPr lang="it-IT" altLang="it-IT" b="1" i="1" dirty="0">
                  <a:solidFill>
                    <a:srgbClr val="000000"/>
                  </a:solidFill>
                  <a:latin typeface="Calibri" panose="020F0502020204030204" pitchFamily="34" charset="0"/>
                </a:rPr>
              </a:br>
              <a:endParaRPr lang="it-IT" altLang="it-IT" sz="800" b="1" i="1" dirty="0">
                <a:solidFill>
                  <a:srgbClr val="FF0000"/>
                </a:solidFill>
                <a:latin typeface="Trebuchet MS" panose="020B0603020202020204" pitchFamily="34" charset="0"/>
              </a:endParaRPr>
            </a:p>
          </p:txBody>
        </p:sp>
        <p:sp>
          <p:nvSpPr>
            <p:cNvPr id="20" name="Text Box 6"/>
            <p:cNvSpPr txBox="1">
              <a:spLocks noChangeArrowheads="1"/>
            </p:cNvSpPr>
            <p:nvPr/>
          </p:nvSpPr>
          <p:spPr bwMode="auto">
            <a:xfrm>
              <a:off x="87313" y="2851150"/>
              <a:ext cx="9056687" cy="1262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000">
                  <a:solidFill>
                    <a:schemeClr val="tx1"/>
                  </a:solidFill>
                  <a:latin typeface="Arial" panose="020B0604020202020204" pitchFamily="34" charset="0"/>
                  <a:ea typeface="ＭＳ Ｐゴシック" panose="020B0600070205080204" pitchFamily="34" charset="-128"/>
                </a:defRPr>
              </a:lvl1pPr>
              <a:lvl2pPr marL="742950" indent="-285750">
                <a:defRPr sz="2000">
                  <a:solidFill>
                    <a:schemeClr val="tx1"/>
                  </a:solidFill>
                  <a:latin typeface="Arial" panose="020B0604020202020204" pitchFamily="34" charset="0"/>
                  <a:ea typeface="ＭＳ Ｐゴシック" panose="020B0600070205080204" pitchFamily="34" charset="-128"/>
                </a:defRPr>
              </a:lvl2pPr>
              <a:lvl3pPr marL="1143000" indent="-228600">
                <a:defRPr sz="2000">
                  <a:solidFill>
                    <a:schemeClr val="tx1"/>
                  </a:solidFill>
                  <a:latin typeface="Arial" panose="020B0604020202020204" pitchFamily="34" charset="0"/>
                  <a:ea typeface="ＭＳ Ｐゴシック" panose="020B0600070205080204" pitchFamily="34" charset="-128"/>
                </a:defRPr>
              </a:lvl3pPr>
              <a:lvl4pPr marL="1600200" indent="-228600">
                <a:defRPr sz="2000">
                  <a:solidFill>
                    <a:schemeClr val="tx1"/>
                  </a:solidFill>
                  <a:latin typeface="Arial" panose="020B0604020202020204" pitchFamily="34" charset="0"/>
                  <a:ea typeface="ＭＳ Ｐゴシック" panose="020B0600070205080204" pitchFamily="34" charset="-128"/>
                </a:defRPr>
              </a:lvl4pPr>
              <a:lvl5pPr marL="2057400" indent="-22860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0" fontAlgn="base" hangingPunct="0">
                <a:spcBef>
                  <a:spcPct val="0"/>
                </a:spcBef>
                <a:spcAft>
                  <a:spcPct val="0"/>
                </a:spcAft>
              </a:pPr>
              <a:r>
                <a:rPr lang="it-IT" altLang="it-IT" sz="2800" b="1" i="1">
                  <a:solidFill>
                    <a:srgbClr val="310B8F"/>
                  </a:solidFill>
                  <a:latin typeface="Trebuchet MS" panose="020B0603020202020204" pitchFamily="34" charset="0"/>
                </a:rPr>
                <a:t>Animal Studies: </a:t>
              </a:r>
              <a:r>
                <a:rPr lang="en-US" altLang="it-IT" sz="1600">
                  <a:solidFill>
                    <a:prstClr val="black"/>
                  </a:solidFill>
                  <a:latin typeface="Trebuchet MS" panose="020B0603020202020204" pitchFamily="34" charset="0"/>
                </a:rPr>
                <a:t>the majority of the radiobiology studies need animal models, generally rodents, including genetically modified animals. In collaboration with UniPv, CNAO will provide on-site state-of-the-art animal facilities and tools to enable modern radiobiological research. </a:t>
              </a:r>
              <a:endParaRPr lang="it-IT" altLang="it-IT" sz="1600" b="1" i="1">
                <a:solidFill>
                  <a:srgbClr val="FF0000"/>
                </a:solidFill>
                <a:latin typeface="Trebuchet MS" panose="020B0603020202020204" pitchFamily="34" charset="0"/>
              </a:endParaRPr>
            </a:p>
          </p:txBody>
        </p:sp>
        <p:sp>
          <p:nvSpPr>
            <p:cNvPr id="21" name="Text Box 6"/>
            <p:cNvSpPr txBox="1">
              <a:spLocks noChangeArrowheads="1"/>
            </p:cNvSpPr>
            <p:nvPr/>
          </p:nvSpPr>
          <p:spPr bwMode="auto">
            <a:xfrm>
              <a:off x="87313" y="4229100"/>
              <a:ext cx="9056687" cy="1754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000">
                  <a:solidFill>
                    <a:schemeClr val="tx1"/>
                  </a:solidFill>
                  <a:latin typeface="Arial" panose="020B0604020202020204" pitchFamily="34" charset="0"/>
                  <a:ea typeface="ＭＳ Ｐゴシック" panose="020B0600070205080204" pitchFamily="34" charset="-128"/>
                </a:defRPr>
              </a:lvl1pPr>
              <a:lvl2pPr marL="742950" indent="-285750">
                <a:defRPr sz="2000">
                  <a:solidFill>
                    <a:schemeClr val="tx1"/>
                  </a:solidFill>
                  <a:latin typeface="Arial" panose="020B0604020202020204" pitchFamily="34" charset="0"/>
                  <a:ea typeface="ＭＳ Ｐゴシック" panose="020B0600070205080204" pitchFamily="34" charset="-128"/>
                </a:defRPr>
              </a:lvl2pPr>
              <a:lvl3pPr marL="1143000" indent="-228600">
                <a:defRPr sz="2000">
                  <a:solidFill>
                    <a:schemeClr val="tx1"/>
                  </a:solidFill>
                  <a:latin typeface="Arial" panose="020B0604020202020204" pitchFamily="34" charset="0"/>
                  <a:ea typeface="ＭＳ Ｐゴシック" panose="020B0600070205080204" pitchFamily="34" charset="-128"/>
                </a:defRPr>
              </a:lvl3pPr>
              <a:lvl4pPr marL="1600200" indent="-228600">
                <a:defRPr sz="2000">
                  <a:solidFill>
                    <a:schemeClr val="tx1"/>
                  </a:solidFill>
                  <a:latin typeface="Arial" panose="020B0604020202020204" pitchFamily="34" charset="0"/>
                  <a:ea typeface="ＭＳ Ｐゴシック" panose="020B0600070205080204" pitchFamily="34" charset="-128"/>
                </a:defRPr>
              </a:lvl4pPr>
              <a:lvl5pPr marL="2057400" indent="-22860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0" fontAlgn="base" hangingPunct="0">
                <a:spcBef>
                  <a:spcPct val="0"/>
                </a:spcBef>
                <a:spcAft>
                  <a:spcPct val="0"/>
                </a:spcAft>
              </a:pPr>
              <a:r>
                <a:rPr lang="it-IT" altLang="it-IT" sz="2800" b="1" i="1">
                  <a:solidFill>
                    <a:srgbClr val="310B8F"/>
                  </a:solidFill>
                  <a:latin typeface="Trebuchet MS" panose="020B0603020202020204" pitchFamily="34" charset="0"/>
                </a:rPr>
                <a:t>Medical Physics: </a:t>
              </a:r>
              <a:r>
                <a:rPr lang="en-US" altLang="it-IT" sz="1600">
                  <a:solidFill>
                    <a:prstClr val="black"/>
                  </a:solidFill>
                  <a:latin typeface="Trebuchet MS" panose="020B0603020202020204" pitchFamily="34" charset="0"/>
                </a:rPr>
                <a:t>ultra-fast dose delivery methods will extend ion therapy to the very promising group of moving organs, while new synchrotron extractions and delivery systems will allow FLASH irradiations. Tomography with helium ions </a:t>
              </a:r>
              <a:r>
                <a:rPr lang="en-US" altLang="it-IT" sz="1600" b="1" i="1">
                  <a:solidFill>
                    <a:prstClr val="black"/>
                  </a:solidFill>
                  <a:latin typeface="Trebuchet MS" panose="020B0603020202020204" pitchFamily="34" charset="0"/>
                </a:rPr>
                <a:t>– </a:t>
              </a:r>
              <a:r>
                <a:rPr lang="en-US" altLang="it-IT" sz="1600">
                  <a:solidFill>
                    <a:prstClr val="black"/>
                  </a:solidFill>
                  <a:latin typeface="Trebuchet MS" panose="020B0603020202020204" pitchFamily="34" charset="0"/>
                </a:rPr>
                <a:t>possibly extracted together with C-ions </a:t>
              </a:r>
              <a:r>
                <a:rPr lang="en-US" altLang="it-IT" sz="1600" b="1" i="1">
                  <a:solidFill>
                    <a:prstClr val="black"/>
                  </a:solidFill>
                  <a:latin typeface="Trebuchet MS" panose="020B0603020202020204" pitchFamily="34" charset="0"/>
                </a:rPr>
                <a:t>– </a:t>
              </a:r>
              <a:r>
                <a:rPr lang="en-US" altLang="it-IT" sz="1600">
                  <a:solidFill>
                    <a:prstClr val="black"/>
                  </a:solidFill>
                  <a:latin typeface="Trebuchet MS" panose="020B0603020202020204" pitchFamily="34" charset="0"/>
                </a:rPr>
                <a:t>together with ion-acoustic imaging promise to reduce range uncertainties. Moreover, real-time techniques generate information and pave the way to adaptive treatments.</a:t>
              </a:r>
              <a:r>
                <a:rPr lang="it-IT" altLang="it-IT" sz="1600" b="1" i="1">
                  <a:solidFill>
                    <a:srgbClr val="000000"/>
                  </a:solidFill>
                  <a:latin typeface="Trebuchet MS" panose="020B0603020202020204" pitchFamily="34" charset="0"/>
                </a:rPr>
                <a:t/>
              </a:r>
              <a:br>
                <a:rPr lang="it-IT" altLang="it-IT" sz="1600" b="1" i="1">
                  <a:solidFill>
                    <a:srgbClr val="000000"/>
                  </a:solidFill>
                  <a:latin typeface="Trebuchet MS" panose="020B0603020202020204" pitchFamily="34" charset="0"/>
                </a:rPr>
              </a:br>
              <a:endParaRPr lang="it-IT" altLang="it-IT" sz="1600" b="1" i="1">
                <a:solidFill>
                  <a:srgbClr val="FF0000"/>
                </a:solidFill>
                <a:latin typeface="Trebuchet MS" panose="020B0603020202020204" pitchFamily="34" charset="0"/>
              </a:endParaRPr>
            </a:p>
          </p:txBody>
        </p:sp>
        <p:sp>
          <p:nvSpPr>
            <p:cNvPr id="22" name="Text Box 6"/>
            <p:cNvSpPr txBox="1">
              <a:spLocks noChangeArrowheads="1"/>
            </p:cNvSpPr>
            <p:nvPr/>
          </p:nvSpPr>
          <p:spPr bwMode="auto">
            <a:xfrm>
              <a:off x="87313" y="5775325"/>
              <a:ext cx="9056687" cy="768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000">
                  <a:solidFill>
                    <a:schemeClr val="tx1"/>
                  </a:solidFill>
                  <a:latin typeface="Arial" panose="020B0604020202020204" pitchFamily="34" charset="0"/>
                  <a:ea typeface="ＭＳ Ｐゴシック" panose="020B0600070205080204" pitchFamily="34" charset="-128"/>
                </a:defRPr>
              </a:lvl1pPr>
              <a:lvl2pPr marL="742950" indent="-285750">
                <a:defRPr sz="2000">
                  <a:solidFill>
                    <a:schemeClr val="tx1"/>
                  </a:solidFill>
                  <a:latin typeface="Arial" panose="020B0604020202020204" pitchFamily="34" charset="0"/>
                  <a:ea typeface="ＭＳ Ｐゴシック" panose="020B0600070205080204" pitchFamily="34" charset="-128"/>
                </a:defRPr>
              </a:lvl2pPr>
              <a:lvl3pPr marL="1143000" indent="-228600">
                <a:defRPr sz="2000">
                  <a:solidFill>
                    <a:schemeClr val="tx1"/>
                  </a:solidFill>
                  <a:latin typeface="Arial" panose="020B0604020202020204" pitchFamily="34" charset="0"/>
                  <a:ea typeface="ＭＳ Ｐゴシック" panose="020B0600070205080204" pitchFamily="34" charset="-128"/>
                </a:defRPr>
              </a:lvl3pPr>
              <a:lvl4pPr marL="1600200" indent="-228600">
                <a:defRPr sz="2000">
                  <a:solidFill>
                    <a:schemeClr val="tx1"/>
                  </a:solidFill>
                  <a:latin typeface="Arial" panose="020B0604020202020204" pitchFamily="34" charset="0"/>
                  <a:ea typeface="ＭＳ Ｐゴシック" panose="020B0600070205080204" pitchFamily="34" charset="-128"/>
                </a:defRPr>
              </a:lvl4pPr>
              <a:lvl5pPr marL="2057400" indent="-22860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0" fontAlgn="base" hangingPunct="0">
                <a:spcBef>
                  <a:spcPct val="0"/>
                </a:spcBef>
                <a:spcAft>
                  <a:spcPct val="0"/>
                </a:spcAft>
              </a:pPr>
              <a:r>
                <a:rPr lang="it-IT" altLang="it-IT" sz="2800" b="1" i="1">
                  <a:solidFill>
                    <a:srgbClr val="310B8F"/>
                  </a:solidFill>
                  <a:latin typeface="Trebuchet MS" panose="020B0603020202020204" pitchFamily="34" charset="0"/>
                </a:rPr>
                <a:t>Material science: </a:t>
              </a:r>
              <a:r>
                <a:rPr lang="en-US" altLang="it-IT" sz="1600">
                  <a:solidFill>
                    <a:prstClr val="black"/>
                  </a:solidFill>
                  <a:latin typeface="Trebuchet MS" panose="020B0603020202020204" pitchFamily="34" charset="0"/>
                </a:rPr>
                <a:t>the beams available at CNAO give the opportunity for testing radiation hardness of shielding materials, space microelectronics, and production of </a:t>
              </a:r>
              <a:r>
                <a:rPr lang="it-IT" altLang="it-IT" sz="1600">
                  <a:solidFill>
                    <a:prstClr val="black"/>
                  </a:solidFill>
                  <a:latin typeface="Trebuchet MS" panose="020B0603020202020204" pitchFamily="34" charset="0"/>
                </a:rPr>
                <a:t>nanotubes.</a:t>
              </a:r>
              <a:endParaRPr lang="it-IT" altLang="it-IT" sz="800" b="1" i="1">
                <a:solidFill>
                  <a:srgbClr val="FF0000"/>
                </a:solidFill>
                <a:latin typeface="Trebuchet MS" panose="020B0603020202020204" pitchFamily="34" charset="0"/>
              </a:endParaRPr>
            </a:p>
          </p:txBody>
        </p:sp>
      </p:grpSp>
    </p:spTree>
    <p:extLst>
      <p:ext uri="{BB962C8B-B14F-4D97-AF65-F5344CB8AC3E}">
        <p14:creationId xmlns:p14="http://schemas.microsoft.com/office/powerpoint/2010/main" val="3308938159"/>
      </p:ext>
    </p:extLst>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587778" name="Immagine 4"/>
          <p:cNvPicPr>
            <a:picLocks noChangeAspect="1"/>
          </p:cNvPicPr>
          <p:nvPr/>
        </p:nvPicPr>
        <p:blipFill>
          <a:blip r:embed="rId3">
            <a:extLst>
              <a:ext uri="{28A0092B-C50C-407E-A947-70E740481C1C}">
                <a14:useLocalDpi xmlns:a14="http://schemas.microsoft.com/office/drawing/2010/main" val="0"/>
              </a:ext>
            </a:extLst>
          </a:blip>
          <a:srcRect l="522" t="9610" r="7643" b="5980"/>
          <a:stretch>
            <a:fillRect/>
          </a:stretch>
        </p:blipFill>
        <p:spPr bwMode="auto">
          <a:xfrm>
            <a:off x="17463" y="647700"/>
            <a:ext cx="9128125" cy="5934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87779" name="Text Box 5"/>
          <p:cNvSpPr txBox="1">
            <a:spLocks noChangeArrowheads="1"/>
          </p:cNvSpPr>
          <p:nvPr/>
        </p:nvSpPr>
        <p:spPr bwMode="auto">
          <a:xfrm>
            <a:off x="1233488" y="80963"/>
            <a:ext cx="6408737" cy="4924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000">
                <a:solidFill>
                  <a:schemeClr val="tx1"/>
                </a:solidFill>
                <a:latin typeface="Arial" panose="020B0604020202020204" pitchFamily="34" charset="0"/>
                <a:ea typeface="ＭＳ Ｐゴシック" panose="020B0600070205080204" pitchFamily="34" charset="-128"/>
              </a:defRPr>
            </a:lvl1pPr>
            <a:lvl2pPr marL="742950" indent="-285750">
              <a:defRPr sz="2000">
                <a:solidFill>
                  <a:schemeClr val="tx1"/>
                </a:solidFill>
                <a:latin typeface="Arial" panose="020B0604020202020204" pitchFamily="34" charset="0"/>
                <a:ea typeface="ＭＳ Ｐゴシック" panose="020B0600070205080204" pitchFamily="34" charset="-128"/>
              </a:defRPr>
            </a:lvl2pPr>
            <a:lvl3pPr marL="1143000" indent="-228600">
              <a:defRPr sz="2000">
                <a:solidFill>
                  <a:schemeClr val="tx1"/>
                </a:solidFill>
                <a:latin typeface="Arial" panose="020B0604020202020204" pitchFamily="34" charset="0"/>
                <a:ea typeface="ＭＳ Ｐゴシック" panose="020B0600070205080204" pitchFamily="34" charset="-128"/>
              </a:defRPr>
            </a:lvl3pPr>
            <a:lvl4pPr marL="1600200" indent="-228600">
              <a:defRPr sz="2000">
                <a:solidFill>
                  <a:schemeClr val="tx1"/>
                </a:solidFill>
                <a:latin typeface="Arial" panose="020B0604020202020204" pitchFamily="34" charset="0"/>
                <a:ea typeface="ＭＳ Ｐゴシック" panose="020B0600070205080204" pitchFamily="34" charset="-128"/>
              </a:defRPr>
            </a:lvl4pPr>
            <a:lvl5pPr marL="2057400" indent="-22860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algn="ctr" eaLnBrk="0" fontAlgn="base" hangingPunct="0">
              <a:spcBef>
                <a:spcPct val="50000"/>
              </a:spcBef>
              <a:spcAft>
                <a:spcPct val="0"/>
              </a:spcAft>
            </a:pPr>
            <a:r>
              <a:rPr lang="it-IT" altLang="it-IT" sz="2600" b="1" dirty="0" err="1">
                <a:solidFill>
                  <a:srgbClr val="000000"/>
                </a:solidFill>
                <a:latin typeface="Trebuchet MS" panose="020B0603020202020204" pitchFamily="34" charset="0"/>
                <a:cs typeface="Arial" panose="020B0604020202020204" pitchFamily="34" charset="0"/>
              </a:rPr>
              <a:t>Present</a:t>
            </a:r>
            <a:r>
              <a:rPr lang="it-IT" altLang="it-IT" sz="2600" b="1" dirty="0">
                <a:solidFill>
                  <a:srgbClr val="000000"/>
                </a:solidFill>
                <a:latin typeface="Trebuchet MS" panose="020B0603020202020204" pitchFamily="34" charset="0"/>
                <a:cs typeface="Arial" panose="020B0604020202020204" pitchFamily="34" charset="0"/>
              </a:rPr>
              <a:t> layout </a:t>
            </a:r>
          </a:p>
        </p:txBody>
      </p:sp>
      <p:pic>
        <p:nvPicPr>
          <p:cNvPr id="4" name="Immagine 1"/>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rot="21380436">
            <a:off x="4873147" y="1872140"/>
            <a:ext cx="2557462" cy="2152650"/>
          </a:xfrm>
          <a:prstGeom prst="rect">
            <a:avLst/>
          </a:prstGeom>
          <a:noFill/>
          <a:ln>
            <a:noFill/>
          </a:ln>
          <a:scene3d>
            <a:camera prst="orthographicFront">
              <a:rot lat="21301142" lon="5400000" rev="21573786"/>
            </a:camera>
            <a:lightRig rig="threePt" dir="t"/>
          </a:scene3d>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3" name="Connettore 2 2"/>
          <p:cNvCxnSpPr/>
          <p:nvPr/>
        </p:nvCxnSpPr>
        <p:spPr bwMode="auto">
          <a:xfrm flipH="1" flipV="1">
            <a:off x="6418263" y="3116263"/>
            <a:ext cx="1438275" cy="1811337"/>
          </a:xfrm>
          <a:prstGeom prst="straightConnector1">
            <a:avLst/>
          </a:prstGeom>
          <a:solidFill>
            <a:schemeClr val="accent1"/>
          </a:solidFill>
          <a:ln w="9525"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sp>
        <p:nvSpPr>
          <p:cNvPr id="587782" name="CasellaDiTesto 4"/>
          <p:cNvSpPr txBox="1">
            <a:spLocks noChangeArrowheads="1"/>
          </p:cNvSpPr>
          <p:nvPr/>
        </p:nvSpPr>
        <p:spPr bwMode="auto">
          <a:xfrm>
            <a:off x="6845300" y="4856163"/>
            <a:ext cx="243205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000">
                <a:solidFill>
                  <a:schemeClr val="tx1"/>
                </a:solidFill>
                <a:latin typeface="Arial" panose="020B0604020202020204" pitchFamily="34" charset="0"/>
                <a:ea typeface="ＭＳ Ｐゴシック" panose="020B0600070205080204" pitchFamily="34" charset="-128"/>
              </a:defRPr>
            </a:lvl1pPr>
            <a:lvl2pPr marL="742950" indent="-285750">
              <a:defRPr sz="2000">
                <a:solidFill>
                  <a:schemeClr val="tx1"/>
                </a:solidFill>
                <a:latin typeface="Arial" panose="020B0604020202020204" pitchFamily="34" charset="0"/>
                <a:ea typeface="ＭＳ Ｐゴシック" panose="020B0600070205080204" pitchFamily="34" charset="-128"/>
              </a:defRPr>
            </a:lvl2pPr>
            <a:lvl3pPr marL="1143000" indent="-228600">
              <a:defRPr sz="2000">
                <a:solidFill>
                  <a:schemeClr val="tx1"/>
                </a:solidFill>
                <a:latin typeface="Arial" panose="020B0604020202020204" pitchFamily="34" charset="0"/>
                <a:ea typeface="ＭＳ Ｐゴシック" panose="020B0600070205080204" pitchFamily="34" charset="-128"/>
              </a:defRPr>
            </a:lvl3pPr>
            <a:lvl4pPr marL="1600200" indent="-228600">
              <a:defRPr sz="2000">
                <a:solidFill>
                  <a:schemeClr val="tx1"/>
                </a:solidFill>
                <a:latin typeface="Arial" panose="020B0604020202020204" pitchFamily="34" charset="0"/>
                <a:ea typeface="ＭＳ Ｐゴシック" panose="020B0600070205080204" pitchFamily="34" charset="-128"/>
              </a:defRPr>
            </a:lvl4pPr>
            <a:lvl5pPr marL="2057400" indent="-22860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0" fontAlgn="base" hangingPunct="0">
              <a:spcBef>
                <a:spcPct val="0"/>
              </a:spcBef>
              <a:spcAft>
                <a:spcPct val="0"/>
              </a:spcAft>
            </a:pPr>
            <a:r>
              <a:rPr lang="it-IT" altLang="it-IT">
                <a:solidFill>
                  <a:srgbClr val="000000"/>
                </a:solidFill>
                <a:latin typeface="Trebuchet MS" panose="020B0603020202020204" pitchFamily="34" charset="0"/>
              </a:rPr>
              <a:t>Synchrotron vault</a:t>
            </a:r>
          </a:p>
        </p:txBody>
      </p:sp>
      <p:sp>
        <p:nvSpPr>
          <p:cNvPr id="587783" name="CasellaDiTesto 12"/>
          <p:cNvSpPr txBox="1">
            <a:spLocks noChangeArrowheads="1"/>
          </p:cNvSpPr>
          <p:nvPr/>
        </p:nvSpPr>
        <p:spPr bwMode="auto">
          <a:xfrm>
            <a:off x="641350" y="5153025"/>
            <a:ext cx="243205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000">
                <a:solidFill>
                  <a:schemeClr val="tx1"/>
                </a:solidFill>
                <a:latin typeface="Arial" panose="020B0604020202020204" pitchFamily="34" charset="0"/>
                <a:ea typeface="ＭＳ Ｐゴシック" panose="020B0600070205080204" pitchFamily="34" charset="-128"/>
              </a:defRPr>
            </a:lvl1pPr>
            <a:lvl2pPr marL="742950" indent="-285750">
              <a:defRPr sz="2000">
                <a:solidFill>
                  <a:schemeClr val="tx1"/>
                </a:solidFill>
                <a:latin typeface="Arial" panose="020B0604020202020204" pitchFamily="34" charset="0"/>
                <a:ea typeface="ＭＳ Ｐゴシック" panose="020B0600070205080204" pitchFamily="34" charset="-128"/>
              </a:defRPr>
            </a:lvl2pPr>
            <a:lvl3pPr marL="1143000" indent="-228600">
              <a:defRPr sz="2000">
                <a:solidFill>
                  <a:schemeClr val="tx1"/>
                </a:solidFill>
                <a:latin typeface="Arial" panose="020B0604020202020204" pitchFamily="34" charset="0"/>
                <a:ea typeface="ＭＳ Ｐゴシック" panose="020B0600070205080204" pitchFamily="34" charset="-128"/>
              </a:defRPr>
            </a:lvl3pPr>
            <a:lvl4pPr marL="1600200" indent="-228600">
              <a:defRPr sz="2000">
                <a:solidFill>
                  <a:schemeClr val="tx1"/>
                </a:solidFill>
                <a:latin typeface="Arial" panose="020B0604020202020204" pitchFamily="34" charset="0"/>
                <a:ea typeface="ＭＳ Ｐゴシック" panose="020B0600070205080204" pitchFamily="34" charset="-128"/>
              </a:defRPr>
            </a:lvl4pPr>
            <a:lvl5pPr marL="2057400" indent="-22860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0" fontAlgn="base" hangingPunct="0">
              <a:spcBef>
                <a:spcPct val="0"/>
              </a:spcBef>
              <a:spcAft>
                <a:spcPct val="0"/>
              </a:spcAft>
            </a:pPr>
            <a:r>
              <a:rPr lang="it-IT" altLang="it-IT">
                <a:solidFill>
                  <a:srgbClr val="FF0000"/>
                </a:solidFill>
                <a:latin typeface="Trebuchet MS" panose="020B0603020202020204" pitchFamily="34" charset="0"/>
              </a:rPr>
              <a:t>Hospital building</a:t>
            </a:r>
          </a:p>
        </p:txBody>
      </p:sp>
      <p:cxnSp>
        <p:nvCxnSpPr>
          <p:cNvPr id="14" name="Connettore 2 13"/>
          <p:cNvCxnSpPr>
            <a:stCxn id="587783" idx="0"/>
          </p:cNvCxnSpPr>
          <p:nvPr/>
        </p:nvCxnSpPr>
        <p:spPr bwMode="auto">
          <a:xfrm flipV="1">
            <a:off x="1857375" y="4359275"/>
            <a:ext cx="1622425" cy="793750"/>
          </a:xfrm>
          <a:prstGeom prst="straightConnector1">
            <a:avLst/>
          </a:prstGeom>
          <a:solidFill>
            <a:schemeClr val="accent1"/>
          </a:solidFill>
          <a:ln w="9525" cap="flat" cmpd="sng" algn="ctr">
            <a:solidFill>
              <a:srgbClr val="FF0000"/>
            </a:solidFill>
            <a:prstDash val="solid"/>
            <a:round/>
            <a:headEnd type="none" w="med" len="med"/>
            <a:tailEnd type="triangle"/>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sp>
        <p:nvSpPr>
          <p:cNvPr id="587785" name="CasellaDiTesto 17"/>
          <p:cNvSpPr txBox="1">
            <a:spLocks noChangeArrowheads="1"/>
          </p:cNvSpPr>
          <p:nvPr/>
        </p:nvSpPr>
        <p:spPr bwMode="auto">
          <a:xfrm>
            <a:off x="365125" y="2016125"/>
            <a:ext cx="243205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000">
                <a:solidFill>
                  <a:schemeClr val="tx1"/>
                </a:solidFill>
                <a:latin typeface="Arial" panose="020B0604020202020204" pitchFamily="34" charset="0"/>
                <a:ea typeface="ＭＳ Ｐゴシック" panose="020B0600070205080204" pitchFamily="34" charset="-128"/>
              </a:defRPr>
            </a:lvl1pPr>
            <a:lvl2pPr marL="742950" indent="-285750">
              <a:defRPr sz="2000">
                <a:solidFill>
                  <a:schemeClr val="tx1"/>
                </a:solidFill>
                <a:latin typeface="Arial" panose="020B0604020202020204" pitchFamily="34" charset="0"/>
                <a:ea typeface="ＭＳ Ｐゴシック" panose="020B0600070205080204" pitchFamily="34" charset="-128"/>
              </a:defRPr>
            </a:lvl2pPr>
            <a:lvl3pPr marL="1143000" indent="-228600">
              <a:defRPr sz="2000">
                <a:solidFill>
                  <a:schemeClr val="tx1"/>
                </a:solidFill>
                <a:latin typeface="Arial" panose="020B0604020202020204" pitchFamily="34" charset="0"/>
                <a:ea typeface="ＭＳ Ｐゴシック" panose="020B0600070205080204" pitchFamily="34" charset="-128"/>
              </a:defRPr>
            </a:lvl3pPr>
            <a:lvl4pPr marL="1600200" indent="-228600">
              <a:defRPr sz="2000">
                <a:solidFill>
                  <a:schemeClr val="tx1"/>
                </a:solidFill>
                <a:latin typeface="Arial" panose="020B0604020202020204" pitchFamily="34" charset="0"/>
                <a:ea typeface="ＭＳ Ｐゴシック" panose="020B0600070205080204" pitchFamily="34" charset="-128"/>
              </a:defRPr>
            </a:lvl4pPr>
            <a:lvl5pPr marL="2057400" indent="-22860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0" fontAlgn="base" hangingPunct="0">
              <a:spcBef>
                <a:spcPct val="0"/>
              </a:spcBef>
              <a:spcAft>
                <a:spcPct val="0"/>
              </a:spcAft>
            </a:pPr>
            <a:r>
              <a:rPr lang="it-IT" altLang="it-IT">
                <a:solidFill>
                  <a:srgbClr val="0138A7"/>
                </a:solidFill>
                <a:latin typeface="Trebuchet MS" panose="020B0603020202020204" pitchFamily="34" charset="0"/>
              </a:rPr>
              <a:t>Expansion area</a:t>
            </a:r>
          </a:p>
        </p:txBody>
      </p:sp>
      <p:cxnSp>
        <p:nvCxnSpPr>
          <p:cNvPr id="19" name="Connettore 2 18"/>
          <p:cNvCxnSpPr/>
          <p:nvPr/>
        </p:nvCxnSpPr>
        <p:spPr bwMode="auto">
          <a:xfrm>
            <a:off x="1447800" y="2363788"/>
            <a:ext cx="1250950" cy="396875"/>
          </a:xfrm>
          <a:prstGeom prst="straightConnector1">
            <a:avLst/>
          </a:prstGeom>
          <a:solidFill>
            <a:schemeClr val="accent1"/>
          </a:solidFill>
          <a:ln w="9525" cap="flat" cmpd="sng" algn="ctr">
            <a:solidFill>
              <a:srgbClr val="0138A7"/>
            </a:solidFill>
            <a:prstDash val="solid"/>
            <a:round/>
            <a:headEnd type="none" w="med" len="med"/>
            <a:tailEnd type="triangle"/>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spTree>
  </p:cSld>
  <p:clrMapOvr>
    <a:masterClrMapping/>
  </p:clrMapOvr>
  <p:transition spd="med">
    <p:fad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589826" name="Immagine 4"/>
          <p:cNvPicPr>
            <a:picLocks noChangeAspect="1"/>
          </p:cNvPicPr>
          <p:nvPr/>
        </p:nvPicPr>
        <p:blipFill>
          <a:blip r:embed="rId3" cstate="print">
            <a:extLst>
              <a:ext uri="{28A0092B-C50C-407E-A947-70E740481C1C}">
                <a14:useLocalDpi xmlns:a14="http://schemas.microsoft.com/office/drawing/2010/main" val="0"/>
              </a:ext>
            </a:extLst>
          </a:blip>
          <a:srcRect b="1125"/>
          <a:stretch>
            <a:fillRect/>
          </a:stretch>
        </p:blipFill>
        <p:spPr bwMode="auto">
          <a:xfrm>
            <a:off x="0" y="1238250"/>
            <a:ext cx="9144000" cy="4459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 name="CasellaDiTesto 15">
            <a:extLst>
              <a:ext uri="{FF2B5EF4-FFF2-40B4-BE49-F238E27FC236}"/>
            </a:extLst>
          </p:cNvPr>
          <p:cNvSpPr txBox="1"/>
          <p:nvPr/>
        </p:nvSpPr>
        <p:spPr>
          <a:xfrm>
            <a:off x="2314575" y="4437063"/>
            <a:ext cx="2286388" cy="415498"/>
          </a:xfrm>
          <a:prstGeom prst="rect">
            <a:avLst/>
          </a:prstGeom>
          <a:solidFill>
            <a:schemeClr val="bg1"/>
          </a:solidFill>
        </p:spPr>
        <p:txBody>
          <a:bodyPr wrap="square">
            <a:spAutoFit/>
          </a:bodyPr>
          <a:lstStyle/>
          <a:p>
            <a:pPr algn="ctr">
              <a:defRPr/>
            </a:pPr>
            <a:r>
              <a:rPr lang="en-US" sz="1050" b="1" dirty="0" smtClean="0">
                <a:solidFill>
                  <a:srgbClr val="0000FF"/>
                </a:solidFill>
                <a:effectLst>
                  <a:outerShdw blurRad="38100" dist="38100" dir="2700000" algn="tl">
                    <a:srgbClr val="000000">
                      <a:alpha val="43137"/>
                    </a:srgbClr>
                  </a:outerShdw>
                </a:effectLst>
                <a:cs typeface="Arial" panose="020B0604020202020204" pitchFamily="34" charset="0"/>
              </a:rPr>
              <a:t>NEW 2</a:t>
            </a:r>
            <a:r>
              <a:rPr lang="en-US" sz="1050" b="1" baseline="30000" dirty="0" smtClean="0">
                <a:solidFill>
                  <a:srgbClr val="0000FF"/>
                </a:solidFill>
                <a:effectLst>
                  <a:outerShdw blurRad="38100" dist="38100" dir="2700000" algn="tl">
                    <a:srgbClr val="000000">
                      <a:alpha val="43137"/>
                    </a:srgbClr>
                  </a:outerShdw>
                </a:effectLst>
                <a:cs typeface="Arial" panose="020B0604020202020204" pitchFamily="34" charset="0"/>
              </a:rPr>
              <a:t>ND</a:t>
            </a:r>
            <a:r>
              <a:rPr lang="en-US" sz="1050" b="1" dirty="0" smtClean="0">
                <a:solidFill>
                  <a:srgbClr val="0000FF"/>
                </a:solidFill>
                <a:effectLst>
                  <a:outerShdw blurRad="38100" dist="38100" dir="2700000" algn="tl">
                    <a:srgbClr val="000000">
                      <a:alpha val="43137"/>
                    </a:srgbClr>
                  </a:outerShdw>
                </a:effectLst>
                <a:cs typeface="Arial" panose="020B0604020202020204" pitchFamily="34" charset="0"/>
              </a:rPr>
              <a:t> FLOOR IN </a:t>
            </a:r>
            <a:br>
              <a:rPr lang="en-US" sz="1050" b="1" dirty="0" smtClean="0">
                <a:solidFill>
                  <a:srgbClr val="0000FF"/>
                </a:solidFill>
                <a:effectLst>
                  <a:outerShdw blurRad="38100" dist="38100" dir="2700000" algn="tl">
                    <a:srgbClr val="000000">
                      <a:alpha val="43137"/>
                    </a:srgbClr>
                  </a:outerShdw>
                </a:effectLst>
                <a:cs typeface="Arial" panose="020B0604020202020204" pitchFamily="34" charset="0"/>
              </a:rPr>
            </a:br>
            <a:r>
              <a:rPr lang="en-US" sz="1050" b="1" dirty="0" smtClean="0">
                <a:solidFill>
                  <a:srgbClr val="0000FF"/>
                </a:solidFill>
                <a:effectLst>
                  <a:outerShdw blurRad="38100" dist="38100" dir="2700000" algn="tl">
                    <a:srgbClr val="000000">
                      <a:alpha val="43137"/>
                    </a:srgbClr>
                  </a:outerShdw>
                </a:effectLst>
                <a:cs typeface="Arial" panose="020B0604020202020204" pitchFamily="34" charset="0"/>
              </a:rPr>
              <a:t>CLINICAL INFRASTRUCTURE</a:t>
            </a:r>
            <a:endParaRPr lang="it-IT" sz="1050" b="1" dirty="0">
              <a:solidFill>
                <a:srgbClr val="0000FF"/>
              </a:solidFill>
              <a:effectLst>
                <a:outerShdw blurRad="38100" dist="38100" dir="2700000" algn="tl">
                  <a:srgbClr val="000000">
                    <a:alpha val="43137"/>
                  </a:srgbClr>
                </a:outerShdw>
              </a:effectLst>
              <a:cs typeface="Arial" panose="020B0604020202020204" pitchFamily="34" charset="0"/>
            </a:endParaRPr>
          </a:p>
        </p:txBody>
      </p:sp>
      <p:sp>
        <p:nvSpPr>
          <p:cNvPr id="17" name="CasellaDiTesto 16">
            <a:extLst>
              <a:ext uri="{FF2B5EF4-FFF2-40B4-BE49-F238E27FC236}"/>
            </a:extLst>
          </p:cNvPr>
          <p:cNvSpPr txBox="1"/>
          <p:nvPr/>
        </p:nvSpPr>
        <p:spPr>
          <a:xfrm>
            <a:off x="403225" y="3644900"/>
            <a:ext cx="1943100" cy="415498"/>
          </a:xfrm>
          <a:prstGeom prst="rect">
            <a:avLst/>
          </a:prstGeom>
          <a:solidFill>
            <a:schemeClr val="bg1"/>
          </a:solidFill>
        </p:spPr>
        <p:txBody>
          <a:bodyPr>
            <a:spAutoFit/>
          </a:bodyPr>
          <a:lstStyle/>
          <a:p>
            <a:pPr algn="ctr">
              <a:defRPr/>
            </a:pPr>
            <a:r>
              <a:rPr lang="it-IT" sz="1050" b="1" smtClean="0">
                <a:solidFill>
                  <a:srgbClr val="E862FE"/>
                </a:solidFill>
                <a:effectLst>
                  <a:outerShdw blurRad="38100" dist="38100" dir="2700000" algn="tl">
                    <a:srgbClr val="000000">
                      <a:alpha val="43137"/>
                    </a:srgbClr>
                  </a:outerShdw>
                </a:effectLst>
                <a:cs typeface="Arial" panose="020B0604020202020204" pitchFamily="34" charset="0"/>
              </a:rPr>
              <a:t>NEW BUILDING </a:t>
            </a:r>
            <a:r>
              <a:rPr lang="it-IT" sz="1050" b="1" dirty="0" smtClean="0">
                <a:solidFill>
                  <a:srgbClr val="E862FE"/>
                </a:solidFill>
                <a:effectLst>
                  <a:outerShdw blurRad="38100" dist="38100" dir="2700000" algn="tl">
                    <a:srgbClr val="000000">
                      <a:alpha val="43137"/>
                    </a:srgbClr>
                  </a:outerShdw>
                </a:effectLst>
                <a:cs typeface="Arial" panose="020B0604020202020204" pitchFamily="34" charset="0"/>
              </a:rPr>
              <a:t/>
            </a:r>
            <a:br>
              <a:rPr lang="it-IT" sz="1050" b="1" dirty="0" smtClean="0">
                <a:solidFill>
                  <a:srgbClr val="E862FE"/>
                </a:solidFill>
                <a:effectLst>
                  <a:outerShdw blurRad="38100" dist="38100" dir="2700000" algn="tl">
                    <a:srgbClr val="000000">
                      <a:alpha val="43137"/>
                    </a:srgbClr>
                  </a:outerShdw>
                </a:effectLst>
                <a:cs typeface="Arial" panose="020B0604020202020204" pitchFamily="34" charset="0"/>
              </a:rPr>
            </a:br>
            <a:r>
              <a:rPr lang="it-IT" sz="1050" b="1" dirty="0" smtClean="0">
                <a:solidFill>
                  <a:srgbClr val="E862FE"/>
                </a:solidFill>
                <a:effectLst>
                  <a:outerShdw blurRad="38100" dist="38100" dir="2700000" algn="tl">
                    <a:srgbClr val="000000">
                      <a:alpha val="43137"/>
                    </a:srgbClr>
                  </a:outerShdw>
                </a:effectLst>
                <a:cs typeface="Arial" panose="020B0604020202020204" pitchFamily="34" charset="0"/>
              </a:rPr>
              <a:t>FOR RESEARCH</a:t>
            </a:r>
            <a:endParaRPr lang="it-IT" sz="1050" b="1" dirty="0">
              <a:solidFill>
                <a:srgbClr val="E862FE"/>
              </a:solidFill>
              <a:effectLst>
                <a:outerShdw blurRad="38100" dist="38100" dir="2700000" algn="tl">
                  <a:srgbClr val="000000">
                    <a:alpha val="43137"/>
                  </a:srgbClr>
                </a:outerShdw>
              </a:effectLst>
              <a:cs typeface="Arial" panose="020B0604020202020204" pitchFamily="34" charset="0"/>
            </a:endParaRPr>
          </a:p>
        </p:txBody>
      </p:sp>
      <p:sp>
        <p:nvSpPr>
          <p:cNvPr id="18" name="CasellaDiTesto 17">
            <a:extLst>
              <a:ext uri="{FF2B5EF4-FFF2-40B4-BE49-F238E27FC236}"/>
            </a:extLst>
          </p:cNvPr>
          <p:cNvSpPr txBox="1"/>
          <p:nvPr/>
        </p:nvSpPr>
        <p:spPr>
          <a:xfrm>
            <a:off x="90488" y="2026203"/>
            <a:ext cx="1673225" cy="415498"/>
          </a:xfrm>
          <a:prstGeom prst="rect">
            <a:avLst/>
          </a:prstGeom>
          <a:solidFill>
            <a:schemeClr val="bg1">
              <a:alpha val="80000"/>
            </a:schemeClr>
          </a:solidFill>
        </p:spPr>
        <p:txBody>
          <a:bodyPr>
            <a:spAutoFit/>
          </a:bodyPr>
          <a:lstStyle/>
          <a:p>
            <a:pPr algn="ctr">
              <a:defRPr/>
            </a:pPr>
            <a:r>
              <a:rPr lang="it-IT" sz="1050" b="1" dirty="0">
                <a:solidFill>
                  <a:srgbClr val="FFC000"/>
                </a:solidFill>
                <a:effectLst>
                  <a:outerShdw blurRad="38100" dist="38100" dir="2700000" algn="tl">
                    <a:srgbClr val="000000">
                      <a:alpha val="43137"/>
                    </a:srgbClr>
                  </a:outerShdw>
                </a:effectLst>
                <a:cs typeface="Arial" panose="020B0604020202020204" pitchFamily="34" charset="0"/>
              </a:rPr>
              <a:t>NEW </a:t>
            </a:r>
            <a:r>
              <a:rPr lang="it-IT" sz="1050" b="1" dirty="0" smtClean="0">
                <a:solidFill>
                  <a:srgbClr val="FFC000"/>
                </a:solidFill>
                <a:effectLst>
                  <a:outerShdw blurRad="38100" dist="38100" dir="2700000" algn="tl">
                    <a:srgbClr val="000000">
                      <a:alpha val="43137"/>
                    </a:srgbClr>
                  </a:outerShdw>
                </a:effectLst>
                <a:cs typeface="Arial" panose="020B0604020202020204" pitchFamily="34" charset="0"/>
              </a:rPr>
              <a:t>BUILDING  FOR HIGH TECH</a:t>
            </a:r>
            <a:endParaRPr lang="it-IT" sz="1050" b="1" dirty="0">
              <a:solidFill>
                <a:srgbClr val="FFC000"/>
              </a:solidFill>
              <a:effectLst>
                <a:outerShdw blurRad="38100" dist="38100" dir="2700000" algn="tl">
                  <a:srgbClr val="000000">
                    <a:alpha val="43137"/>
                  </a:srgbClr>
                </a:outerShdw>
              </a:effectLst>
              <a:cs typeface="Arial" panose="020B0604020202020204" pitchFamily="34" charset="0"/>
            </a:endParaRPr>
          </a:p>
        </p:txBody>
      </p:sp>
      <p:sp>
        <p:nvSpPr>
          <p:cNvPr id="589830" name="Text Box 5"/>
          <p:cNvSpPr txBox="1">
            <a:spLocks noChangeArrowheads="1"/>
          </p:cNvSpPr>
          <p:nvPr/>
        </p:nvSpPr>
        <p:spPr bwMode="auto">
          <a:xfrm>
            <a:off x="1233488" y="158750"/>
            <a:ext cx="6408737" cy="4924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000">
                <a:solidFill>
                  <a:schemeClr val="tx1"/>
                </a:solidFill>
                <a:latin typeface="Arial" panose="020B0604020202020204" pitchFamily="34" charset="0"/>
                <a:ea typeface="ＭＳ Ｐゴシック" panose="020B0600070205080204" pitchFamily="34" charset="-128"/>
              </a:defRPr>
            </a:lvl1pPr>
            <a:lvl2pPr marL="742950" indent="-285750">
              <a:defRPr sz="2000">
                <a:solidFill>
                  <a:schemeClr val="tx1"/>
                </a:solidFill>
                <a:latin typeface="Arial" panose="020B0604020202020204" pitchFamily="34" charset="0"/>
                <a:ea typeface="ＭＳ Ｐゴシック" panose="020B0600070205080204" pitchFamily="34" charset="-128"/>
              </a:defRPr>
            </a:lvl2pPr>
            <a:lvl3pPr marL="1143000" indent="-228600">
              <a:defRPr sz="2000">
                <a:solidFill>
                  <a:schemeClr val="tx1"/>
                </a:solidFill>
                <a:latin typeface="Arial" panose="020B0604020202020204" pitchFamily="34" charset="0"/>
                <a:ea typeface="ＭＳ Ｐゴシック" panose="020B0600070205080204" pitchFamily="34" charset="-128"/>
              </a:defRPr>
            </a:lvl3pPr>
            <a:lvl4pPr marL="1600200" indent="-228600">
              <a:defRPr sz="2000">
                <a:solidFill>
                  <a:schemeClr val="tx1"/>
                </a:solidFill>
                <a:latin typeface="Arial" panose="020B0604020202020204" pitchFamily="34" charset="0"/>
                <a:ea typeface="ＭＳ Ｐゴシック" panose="020B0600070205080204" pitchFamily="34" charset="-128"/>
              </a:defRPr>
            </a:lvl4pPr>
            <a:lvl5pPr marL="2057400" indent="-22860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algn="ctr" eaLnBrk="0" fontAlgn="base" hangingPunct="0">
              <a:spcBef>
                <a:spcPct val="50000"/>
              </a:spcBef>
              <a:spcAft>
                <a:spcPct val="0"/>
              </a:spcAft>
            </a:pPr>
            <a:r>
              <a:rPr lang="it-IT" altLang="it-IT" sz="2600" b="1" dirty="0">
                <a:solidFill>
                  <a:srgbClr val="FF0000"/>
                </a:solidFill>
                <a:latin typeface="Trebuchet MS" panose="020B0603020202020204" pitchFamily="34" charset="0"/>
                <a:cs typeface="Arial" panose="020B0604020202020204" pitchFamily="34" charset="0"/>
              </a:rPr>
              <a:t>Layout end 2023</a:t>
            </a:r>
          </a:p>
        </p:txBody>
      </p:sp>
      <p:cxnSp>
        <p:nvCxnSpPr>
          <p:cNvPr id="12" name="Connettore 2 11"/>
          <p:cNvCxnSpPr/>
          <p:nvPr/>
        </p:nvCxnSpPr>
        <p:spPr bwMode="auto">
          <a:xfrm flipH="1" flipV="1">
            <a:off x="6311900" y="3036888"/>
            <a:ext cx="1704975" cy="1517650"/>
          </a:xfrm>
          <a:prstGeom prst="straightConnector1">
            <a:avLst/>
          </a:prstGeom>
          <a:solidFill>
            <a:schemeClr val="accent1"/>
          </a:solidFill>
          <a:ln w="9525"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sp>
        <p:nvSpPr>
          <p:cNvPr id="589832" name="CasellaDiTesto 12"/>
          <p:cNvSpPr txBox="1">
            <a:spLocks noChangeArrowheads="1"/>
          </p:cNvSpPr>
          <p:nvPr/>
        </p:nvSpPr>
        <p:spPr bwMode="auto">
          <a:xfrm>
            <a:off x="7004050" y="4483100"/>
            <a:ext cx="2433638"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000">
                <a:solidFill>
                  <a:schemeClr val="tx1"/>
                </a:solidFill>
                <a:latin typeface="Arial" panose="020B0604020202020204" pitchFamily="34" charset="0"/>
                <a:ea typeface="ＭＳ Ｐゴシック" panose="020B0600070205080204" pitchFamily="34" charset="-128"/>
              </a:defRPr>
            </a:lvl1pPr>
            <a:lvl2pPr marL="742950" indent="-285750">
              <a:defRPr sz="2000">
                <a:solidFill>
                  <a:schemeClr val="tx1"/>
                </a:solidFill>
                <a:latin typeface="Arial" panose="020B0604020202020204" pitchFamily="34" charset="0"/>
                <a:ea typeface="ＭＳ Ｐゴシック" panose="020B0600070205080204" pitchFamily="34" charset="-128"/>
              </a:defRPr>
            </a:lvl2pPr>
            <a:lvl3pPr marL="1143000" indent="-228600">
              <a:defRPr sz="2000">
                <a:solidFill>
                  <a:schemeClr val="tx1"/>
                </a:solidFill>
                <a:latin typeface="Arial" panose="020B0604020202020204" pitchFamily="34" charset="0"/>
                <a:ea typeface="ＭＳ Ｐゴシック" panose="020B0600070205080204" pitchFamily="34" charset="-128"/>
              </a:defRPr>
            </a:lvl3pPr>
            <a:lvl4pPr marL="1600200" indent="-228600">
              <a:defRPr sz="2000">
                <a:solidFill>
                  <a:schemeClr val="tx1"/>
                </a:solidFill>
                <a:latin typeface="Arial" panose="020B0604020202020204" pitchFamily="34" charset="0"/>
                <a:ea typeface="ＭＳ Ｐゴシック" panose="020B0600070205080204" pitchFamily="34" charset="-128"/>
              </a:defRPr>
            </a:lvl4pPr>
            <a:lvl5pPr marL="2057400" indent="-22860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0" fontAlgn="base" hangingPunct="0">
              <a:spcBef>
                <a:spcPct val="0"/>
              </a:spcBef>
              <a:spcAft>
                <a:spcPct val="0"/>
              </a:spcAft>
            </a:pPr>
            <a:r>
              <a:rPr lang="it-IT" altLang="it-IT">
                <a:solidFill>
                  <a:srgbClr val="000000"/>
                </a:solidFill>
                <a:latin typeface="Trebuchet MS" panose="020B0603020202020204" pitchFamily="34" charset="0"/>
              </a:rPr>
              <a:t>Synchrotron vault</a:t>
            </a:r>
          </a:p>
        </p:txBody>
      </p:sp>
    </p:spTree>
  </p:cSld>
  <p:clrMapOvr>
    <a:masterClrMapping/>
  </p:clrMapOvr>
  <p:transition spd="med">
    <p:fad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64194"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4138" y="1022350"/>
            <a:ext cx="4741862" cy="3556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64195" name="CasellaDiTesto 4"/>
          <p:cNvSpPr txBox="1">
            <a:spLocks noChangeArrowheads="1"/>
          </p:cNvSpPr>
          <p:nvPr/>
        </p:nvSpPr>
        <p:spPr bwMode="auto">
          <a:xfrm>
            <a:off x="84138" y="652463"/>
            <a:ext cx="4402137"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60000"/>
              </a:spcBef>
              <a:buClr>
                <a:schemeClr val="accent1"/>
              </a:buClr>
              <a:buFont typeface="Wingdings" panose="05000000000000000000" pitchFamily="2" charset="2"/>
              <a:buChar char="§"/>
              <a:defRPr sz="2000" b="1">
                <a:solidFill>
                  <a:schemeClr val="tx1"/>
                </a:solidFill>
                <a:latin typeface="Arial" panose="020B0604020202020204" pitchFamily="34" charset="0"/>
                <a:ea typeface="ＭＳ Ｐゴシック" panose="020B0600070205080204" pitchFamily="34" charset="-128"/>
              </a:defRPr>
            </a:lvl1pPr>
            <a:lvl2pPr marL="742950" indent="-285750">
              <a:spcBef>
                <a:spcPct val="30000"/>
              </a:spcBef>
              <a:buClr>
                <a:schemeClr val="accent1"/>
              </a:buClr>
              <a:buFont typeface="Wingdings" panose="05000000000000000000" pitchFamily="2" charset="2"/>
              <a:buChar char="§"/>
              <a:defRPr>
                <a:solidFill>
                  <a:schemeClr val="tx1"/>
                </a:solidFill>
                <a:latin typeface="Arial" panose="020B0604020202020204" pitchFamily="34" charset="0"/>
                <a:ea typeface="ＭＳ Ｐゴシック" panose="020B0600070205080204" pitchFamily="34" charset="-128"/>
              </a:defRPr>
            </a:lvl2pPr>
            <a:lvl3pPr marL="1143000" indent="-228600">
              <a:spcBef>
                <a:spcPct val="30000"/>
              </a:spcBef>
              <a:buClr>
                <a:schemeClr val="accent1"/>
              </a:buClr>
              <a:buFont typeface="Wingdings" panose="05000000000000000000" pitchFamily="2" charset="2"/>
              <a:buChar char="§"/>
              <a:defRPr sz="1600">
                <a:solidFill>
                  <a:schemeClr val="tx1"/>
                </a:solidFill>
                <a:latin typeface="Arial" panose="020B0604020202020204" pitchFamily="34" charset="0"/>
                <a:ea typeface="ＭＳ Ｐゴシック" panose="020B0600070205080204" pitchFamily="34" charset="-128"/>
              </a:defRPr>
            </a:lvl3pPr>
            <a:lvl4pPr marL="1600200" indent="-228600">
              <a:spcBef>
                <a:spcPct val="30000"/>
              </a:spcBef>
              <a:buClr>
                <a:schemeClr val="accent1"/>
              </a:buClr>
              <a:buFont typeface="Wingdings" panose="05000000000000000000" pitchFamily="2" charset="2"/>
              <a:buChar char="§"/>
              <a:defRPr sz="1600">
                <a:solidFill>
                  <a:schemeClr val="tx1"/>
                </a:solidFill>
                <a:latin typeface="Arial" panose="020B0604020202020204" pitchFamily="34" charset="0"/>
                <a:ea typeface="ＭＳ Ｐゴシック" panose="020B0600070205080204" pitchFamily="34" charset="-128"/>
              </a:defRPr>
            </a:lvl4pPr>
            <a:lvl5pPr marL="2057400" indent="-228600">
              <a:spcBef>
                <a:spcPct val="40000"/>
              </a:spcBef>
              <a:buClr>
                <a:schemeClr val="accent1"/>
              </a:buClr>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4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4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4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4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9pPr>
          </a:lstStyle>
          <a:p>
            <a:pPr algn="ctr" fontAlgn="base">
              <a:spcBef>
                <a:spcPct val="0"/>
              </a:spcBef>
              <a:spcAft>
                <a:spcPct val="0"/>
              </a:spcAft>
              <a:buClrTx/>
              <a:buFontTx/>
              <a:buNone/>
            </a:pPr>
            <a:r>
              <a:rPr lang="it-IT" altLang="it-IT" sz="1800" dirty="0" smtClean="0">
                <a:solidFill>
                  <a:srgbClr val="000000"/>
                </a:solidFill>
                <a:latin typeface="Trebuchet MS" panose="020B0603020202020204" pitchFamily="34" charset="0"/>
                <a:cs typeface="Arial" panose="020B0604020202020204" pitchFamily="34" charset="0"/>
              </a:rPr>
              <a:t>Collaboration CNAO-INFN-</a:t>
            </a:r>
            <a:r>
              <a:rPr lang="it-IT" altLang="it-IT" sz="1800" dirty="0" err="1" smtClean="0">
                <a:solidFill>
                  <a:srgbClr val="000000"/>
                </a:solidFill>
                <a:latin typeface="Trebuchet MS" panose="020B0603020202020204" pitchFamily="34" charset="0"/>
                <a:cs typeface="Arial" panose="020B0604020202020204" pitchFamily="34" charset="0"/>
              </a:rPr>
              <a:t>HiFuture</a:t>
            </a:r>
            <a:endParaRPr lang="it-IT" altLang="it-IT" sz="1800" dirty="0" smtClean="0">
              <a:solidFill>
                <a:srgbClr val="000000"/>
              </a:solidFill>
              <a:latin typeface="Trebuchet MS" panose="020B0603020202020204" pitchFamily="34" charset="0"/>
              <a:cs typeface="Arial" panose="020B0604020202020204" pitchFamily="34" charset="0"/>
            </a:endParaRPr>
          </a:p>
        </p:txBody>
      </p:sp>
      <p:sp>
        <p:nvSpPr>
          <p:cNvPr id="9" name="Rectangle 2"/>
          <p:cNvSpPr txBox="1">
            <a:spLocks noChangeArrowheads="1"/>
          </p:cNvSpPr>
          <p:nvPr/>
        </p:nvSpPr>
        <p:spPr>
          <a:xfrm>
            <a:off x="271463" y="201613"/>
            <a:ext cx="8864600" cy="457200"/>
          </a:xfrm>
          <a:prstGeom prst="rect">
            <a:avLst/>
          </a:prstGeom>
        </p:spPr>
        <p:txBody>
          <a:bodyPr/>
          <a:lstStyle/>
          <a:p>
            <a:pPr fontAlgn="base">
              <a:spcBef>
                <a:spcPct val="0"/>
              </a:spcBef>
              <a:spcAft>
                <a:spcPct val="0"/>
              </a:spcAft>
              <a:defRPr/>
            </a:pPr>
            <a:r>
              <a:rPr lang="en-GB" sz="3200" b="1" kern="0" dirty="0" err="1">
                <a:solidFill>
                  <a:srgbClr val="FF0000"/>
                </a:solidFill>
                <a:latin typeface="Trebuchet MS" panose="020B0603020202020204" pitchFamily="34" charset="0"/>
              </a:rPr>
              <a:t>INSpIRIT</a:t>
            </a:r>
            <a:r>
              <a:rPr lang="en-GB" sz="3200" b="1" kern="0" dirty="0">
                <a:solidFill>
                  <a:srgbClr val="FF0000"/>
                </a:solidFill>
                <a:latin typeface="Trebuchet MS" panose="020B0603020202020204" pitchFamily="34" charset="0"/>
              </a:rPr>
              <a:t>: </a:t>
            </a:r>
            <a:r>
              <a:rPr lang="en-GB" sz="3200" b="1" kern="0" dirty="0" smtClean="0">
                <a:solidFill>
                  <a:srgbClr val="FF0000"/>
                </a:solidFill>
                <a:latin typeface="Trebuchet MS" panose="020B0603020202020204" pitchFamily="34" charset="0"/>
              </a:rPr>
              <a:t>new Ion Species</a:t>
            </a:r>
            <a:endParaRPr lang="en-GB" sz="3200" b="1" kern="0" dirty="0">
              <a:solidFill>
                <a:srgbClr val="FF0000"/>
              </a:solidFill>
              <a:latin typeface="Trebuchet MS" panose="020B0603020202020204" pitchFamily="34" charset="0"/>
            </a:endParaRPr>
          </a:p>
        </p:txBody>
      </p:sp>
      <p:pic>
        <p:nvPicPr>
          <p:cNvPr id="264197"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t="17041"/>
          <a:stretch>
            <a:fillRect/>
          </a:stretch>
        </p:blipFill>
        <p:spPr bwMode="auto">
          <a:xfrm>
            <a:off x="3584575" y="2814638"/>
            <a:ext cx="3656013" cy="40433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64198"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938838" y="0"/>
            <a:ext cx="3205162" cy="4273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64199" name="CasellaDiTesto 2"/>
          <p:cNvSpPr txBox="1">
            <a:spLocks noChangeArrowheads="1"/>
          </p:cNvSpPr>
          <p:nvPr/>
        </p:nvSpPr>
        <p:spPr bwMode="auto">
          <a:xfrm>
            <a:off x="6264275" y="5821363"/>
            <a:ext cx="3017838"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000">
                <a:solidFill>
                  <a:schemeClr val="tx1"/>
                </a:solidFill>
                <a:latin typeface="Arial" panose="020B0604020202020204" pitchFamily="34" charset="0"/>
                <a:ea typeface="ＭＳ Ｐゴシック" panose="020B0600070205080204" pitchFamily="34" charset="-128"/>
              </a:defRPr>
            </a:lvl1pPr>
            <a:lvl2pPr marL="742950" indent="-285750">
              <a:defRPr sz="2000">
                <a:solidFill>
                  <a:schemeClr val="tx1"/>
                </a:solidFill>
                <a:latin typeface="Arial" panose="020B0604020202020204" pitchFamily="34" charset="0"/>
                <a:ea typeface="ＭＳ Ｐゴシック" panose="020B0600070205080204" pitchFamily="34" charset="-128"/>
              </a:defRPr>
            </a:lvl2pPr>
            <a:lvl3pPr marL="1143000" indent="-228600">
              <a:defRPr sz="2000">
                <a:solidFill>
                  <a:schemeClr val="tx1"/>
                </a:solidFill>
                <a:latin typeface="Arial" panose="020B0604020202020204" pitchFamily="34" charset="0"/>
                <a:ea typeface="ＭＳ Ｐゴシック" panose="020B0600070205080204" pitchFamily="34" charset="-128"/>
              </a:defRPr>
            </a:lvl3pPr>
            <a:lvl4pPr marL="1600200" indent="-228600">
              <a:defRPr sz="2000">
                <a:solidFill>
                  <a:schemeClr val="tx1"/>
                </a:solidFill>
                <a:latin typeface="Arial" panose="020B0604020202020204" pitchFamily="34" charset="0"/>
                <a:ea typeface="ＭＳ Ｐゴシック" panose="020B0600070205080204" pitchFamily="34" charset="-128"/>
              </a:defRPr>
            </a:lvl4pPr>
            <a:lvl5pPr marL="2057400" indent="-22860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0" fontAlgn="base" hangingPunct="0">
              <a:spcBef>
                <a:spcPct val="0"/>
              </a:spcBef>
              <a:spcAft>
                <a:spcPct val="0"/>
              </a:spcAft>
            </a:pPr>
            <a:r>
              <a:rPr lang="it-IT" altLang="it-IT" sz="1800" dirty="0" err="1" smtClean="0">
                <a:solidFill>
                  <a:srgbClr val="000000"/>
                </a:solidFill>
                <a:latin typeface="Trebuchet MS" panose="020B0603020202020204" pitchFamily="34" charset="0"/>
              </a:rPr>
              <a:t>Superconducting</a:t>
            </a:r>
            <a:r>
              <a:rPr lang="it-IT" altLang="it-IT" sz="1800" dirty="0" smtClean="0">
                <a:solidFill>
                  <a:srgbClr val="000000"/>
                </a:solidFill>
                <a:latin typeface="Trebuchet MS" panose="020B0603020202020204" pitchFamily="34" charset="0"/>
              </a:rPr>
              <a:t> </a:t>
            </a:r>
            <a:r>
              <a:rPr lang="it-IT" altLang="it-IT" sz="1800" dirty="0" err="1" smtClean="0">
                <a:solidFill>
                  <a:srgbClr val="000000"/>
                </a:solidFill>
                <a:latin typeface="Trebuchet MS" panose="020B0603020202020204" pitchFamily="34" charset="0"/>
              </a:rPr>
              <a:t>magnet</a:t>
            </a:r>
            <a:endParaRPr lang="it-IT" altLang="it-IT" sz="1800" dirty="0" smtClean="0">
              <a:solidFill>
                <a:srgbClr val="000000"/>
              </a:solidFill>
              <a:latin typeface="Trebuchet MS" panose="020B0603020202020204" pitchFamily="34" charset="0"/>
            </a:endParaRPr>
          </a:p>
        </p:txBody>
      </p:sp>
      <p:sp>
        <p:nvSpPr>
          <p:cNvPr id="264200" name="CasellaDiTesto 15"/>
          <p:cNvSpPr txBox="1">
            <a:spLocks noChangeArrowheads="1"/>
          </p:cNvSpPr>
          <p:nvPr/>
        </p:nvSpPr>
        <p:spPr bwMode="auto">
          <a:xfrm>
            <a:off x="5938838" y="17463"/>
            <a:ext cx="3205162" cy="3683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000">
                <a:solidFill>
                  <a:schemeClr val="tx1"/>
                </a:solidFill>
                <a:latin typeface="Arial" panose="020B0604020202020204" pitchFamily="34" charset="0"/>
                <a:ea typeface="ＭＳ Ｐゴシック" panose="020B0600070205080204" pitchFamily="34" charset="-128"/>
              </a:defRPr>
            </a:lvl1pPr>
            <a:lvl2pPr marL="742950" indent="-285750">
              <a:defRPr sz="2000">
                <a:solidFill>
                  <a:schemeClr val="tx1"/>
                </a:solidFill>
                <a:latin typeface="Arial" panose="020B0604020202020204" pitchFamily="34" charset="0"/>
                <a:ea typeface="ＭＳ Ｐゴシック" panose="020B0600070205080204" pitchFamily="34" charset="-128"/>
              </a:defRPr>
            </a:lvl2pPr>
            <a:lvl3pPr marL="1143000" indent="-228600">
              <a:defRPr sz="2000">
                <a:solidFill>
                  <a:schemeClr val="tx1"/>
                </a:solidFill>
                <a:latin typeface="Arial" panose="020B0604020202020204" pitchFamily="34" charset="0"/>
                <a:ea typeface="ＭＳ Ｐゴシック" panose="020B0600070205080204" pitchFamily="34" charset="-128"/>
              </a:defRPr>
            </a:lvl3pPr>
            <a:lvl4pPr marL="1600200" indent="-228600">
              <a:defRPr sz="2000">
                <a:solidFill>
                  <a:schemeClr val="tx1"/>
                </a:solidFill>
                <a:latin typeface="Arial" panose="020B0604020202020204" pitchFamily="34" charset="0"/>
                <a:ea typeface="ＭＳ Ｐゴシック" panose="020B0600070205080204" pitchFamily="34" charset="-128"/>
              </a:defRPr>
            </a:lvl4pPr>
            <a:lvl5pPr marL="2057400" indent="-22860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algn="ctr" eaLnBrk="0" fontAlgn="base" hangingPunct="0">
              <a:spcBef>
                <a:spcPct val="0"/>
              </a:spcBef>
              <a:spcAft>
                <a:spcPct val="0"/>
              </a:spcAft>
            </a:pPr>
            <a:r>
              <a:rPr lang="it-IT" altLang="it-IT" sz="1800" dirty="0" err="1" smtClean="0">
                <a:solidFill>
                  <a:srgbClr val="000000"/>
                </a:solidFill>
                <a:latin typeface="Trebuchet MS" panose="020B0603020202020204" pitchFamily="34" charset="0"/>
              </a:rPr>
              <a:t>Beam</a:t>
            </a:r>
            <a:r>
              <a:rPr lang="it-IT" altLang="it-IT" sz="1800" dirty="0" smtClean="0">
                <a:solidFill>
                  <a:srgbClr val="000000"/>
                </a:solidFill>
                <a:latin typeface="Trebuchet MS" panose="020B0603020202020204" pitchFamily="34" charset="0"/>
              </a:rPr>
              <a:t> </a:t>
            </a:r>
            <a:r>
              <a:rPr lang="it-IT" altLang="it-IT" sz="1800" dirty="0" err="1" smtClean="0">
                <a:solidFill>
                  <a:srgbClr val="000000"/>
                </a:solidFill>
                <a:latin typeface="Trebuchet MS" panose="020B0603020202020204" pitchFamily="34" charset="0"/>
              </a:rPr>
              <a:t>diagnostics</a:t>
            </a:r>
            <a:endParaRPr lang="it-IT" altLang="it-IT" sz="1800" dirty="0" smtClean="0">
              <a:solidFill>
                <a:srgbClr val="000000"/>
              </a:solidFill>
              <a:latin typeface="Trebuchet MS" panose="020B0603020202020204" pitchFamily="34" charset="0"/>
            </a:endParaRPr>
          </a:p>
        </p:txBody>
      </p:sp>
      <p:sp>
        <p:nvSpPr>
          <p:cNvPr id="264201" name="CasellaDiTesto 16"/>
          <p:cNvSpPr txBox="1">
            <a:spLocks noChangeArrowheads="1"/>
          </p:cNvSpPr>
          <p:nvPr/>
        </p:nvSpPr>
        <p:spPr bwMode="auto">
          <a:xfrm>
            <a:off x="84137" y="4610100"/>
            <a:ext cx="3467629" cy="369332"/>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000">
                <a:solidFill>
                  <a:schemeClr val="tx1"/>
                </a:solidFill>
                <a:latin typeface="Arial" panose="020B0604020202020204" pitchFamily="34" charset="0"/>
                <a:ea typeface="ＭＳ Ｐゴシック" panose="020B0600070205080204" pitchFamily="34" charset="-128"/>
              </a:defRPr>
            </a:lvl1pPr>
            <a:lvl2pPr marL="742950" indent="-285750">
              <a:defRPr sz="2000">
                <a:solidFill>
                  <a:schemeClr val="tx1"/>
                </a:solidFill>
                <a:latin typeface="Arial" panose="020B0604020202020204" pitchFamily="34" charset="0"/>
                <a:ea typeface="ＭＳ Ｐゴシック" panose="020B0600070205080204" pitchFamily="34" charset="-128"/>
              </a:defRPr>
            </a:lvl2pPr>
            <a:lvl3pPr marL="1143000" indent="-228600">
              <a:defRPr sz="2000">
                <a:solidFill>
                  <a:schemeClr val="tx1"/>
                </a:solidFill>
                <a:latin typeface="Arial" panose="020B0604020202020204" pitchFamily="34" charset="0"/>
                <a:ea typeface="ＭＳ Ｐゴシック" panose="020B0600070205080204" pitchFamily="34" charset="-128"/>
              </a:defRPr>
            </a:lvl3pPr>
            <a:lvl4pPr marL="1600200" indent="-228600">
              <a:defRPr sz="2000">
                <a:solidFill>
                  <a:schemeClr val="tx1"/>
                </a:solidFill>
                <a:latin typeface="Arial" panose="020B0604020202020204" pitchFamily="34" charset="0"/>
                <a:ea typeface="ＭＳ Ｐゴシック" panose="020B0600070205080204" pitchFamily="34" charset="-128"/>
              </a:defRPr>
            </a:lvl4pPr>
            <a:lvl5pPr marL="2057400" indent="-22860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algn="ctr" eaLnBrk="0" fontAlgn="base" hangingPunct="0">
              <a:spcBef>
                <a:spcPct val="0"/>
              </a:spcBef>
              <a:spcAft>
                <a:spcPct val="0"/>
              </a:spcAft>
            </a:pPr>
            <a:r>
              <a:rPr lang="it-IT" altLang="it-IT" sz="1800" dirty="0" err="1" smtClean="0">
                <a:solidFill>
                  <a:srgbClr val="000000"/>
                </a:solidFill>
                <a:latin typeface="Trebuchet MS" panose="020B0603020202020204" pitchFamily="34" charset="0"/>
              </a:rPr>
              <a:t>Mechanics</a:t>
            </a:r>
            <a:r>
              <a:rPr lang="it-IT" altLang="it-IT" sz="1800" dirty="0" smtClean="0">
                <a:solidFill>
                  <a:srgbClr val="000000"/>
                </a:solidFill>
                <a:latin typeface="Trebuchet MS" panose="020B0603020202020204" pitchFamily="34" charset="0"/>
              </a:rPr>
              <a:t> in </a:t>
            </a:r>
            <a:r>
              <a:rPr lang="it-IT" altLang="it-IT" sz="1800" dirty="0" err="1" smtClean="0">
                <a:solidFill>
                  <a:srgbClr val="000000"/>
                </a:solidFill>
                <a:latin typeface="Trebuchet MS" panose="020B0603020202020204" pitchFamily="34" charset="0"/>
              </a:rPr>
              <a:t>synchrotron</a:t>
            </a:r>
            <a:r>
              <a:rPr lang="it-IT" altLang="it-IT" sz="1800" dirty="0" smtClean="0">
                <a:solidFill>
                  <a:srgbClr val="000000"/>
                </a:solidFill>
                <a:latin typeface="Trebuchet MS" panose="020B0603020202020204" pitchFamily="34" charset="0"/>
              </a:rPr>
              <a:t> room</a:t>
            </a:r>
          </a:p>
        </p:txBody>
      </p:sp>
      <p:sp>
        <p:nvSpPr>
          <p:cNvPr id="264202" name="CasellaDiTesto 1"/>
          <p:cNvSpPr txBox="1">
            <a:spLocks noChangeArrowheads="1"/>
          </p:cNvSpPr>
          <p:nvPr/>
        </p:nvSpPr>
        <p:spPr bwMode="auto">
          <a:xfrm>
            <a:off x="30163" y="5638271"/>
            <a:ext cx="3475037" cy="707886"/>
          </a:xfrm>
          <a:prstGeom prst="rect">
            <a:avLst/>
          </a:prstGeom>
          <a:noFill/>
          <a:ln w="28575">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defRPr sz="2000">
                <a:solidFill>
                  <a:schemeClr val="tx1"/>
                </a:solidFill>
                <a:latin typeface="Arial" panose="020B0604020202020204" pitchFamily="34" charset="0"/>
                <a:ea typeface="ＭＳ Ｐゴシック" panose="020B0600070205080204" pitchFamily="34" charset="-128"/>
              </a:defRPr>
            </a:lvl1pPr>
            <a:lvl2pPr marL="742950" indent="-285750">
              <a:defRPr sz="2000">
                <a:solidFill>
                  <a:schemeClr val="tx1"/>
                </a:solidFill>
                <a:latin typeface="Arial" panose="020B0604020202020204" pitchFamily="34" charset="0"/>
                <a:ea typeface="ＭＳ Ｐゴシック" panose="020B0600070205080204" pitchFamily="34" charset="-128"/>
              </a:defRPr>
            </a:lvl2pPr>
            <a:lvl3pPr marL="1143000" indent="-228600">
              <a:defRPr sz="2000">
                <a:solidFill>
                  <a:schemeClr val="tx1"/>
                </a:solidFill>
                <a:latin typeface="Arial" panose="020B0604020202020204" pitchFamily="34" charset="0"/>
                <a:ea typeface="ＭＳ Ｐゴシック" panose="020B0600070205080204" pitchFamily="34" charset="-128"/>
              </a:defRPr>
            </a:lvl3pPr>
            <a:lvl4pPr marL="1600200" indent="-228600">
              <a:defRPr sz="2000">
                <a:solidFill>
                  <a:schemeClr val="tx1"/>
                </a:solidFill>
                <a:latin typeface="Arial" panose="020B0604020202020204" pitchFamily="34" charset="0"/>
                <a:ea typeface="ＭＳ Ｐゴシック" panose="020B0600070205080204" pitchFamily="34" charset="-128"/>
              </a:defRPr>
            </a:lvl4pPr>
            <a:lvl5pPr marL="2057400" indent="-22860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algn="ctr" eaLnBrk="0" fontAlgn="base" hangingPunct="0">
              <a:spcBef>
                <a:spcPct val="0"/>
              </a:spcBef>
              <a:spcAft>
                <a:spcPct val="0"/>
              </a:spcAft>
            </a:pPr>
            <a:r>
              <a:rPr lang="it-IT" altLang="it-IT" b="1" dirty="0" smtClean="0">
                <a:solidFill>
                  <a:srgbClr val="FF0000"/>
                </a:solidFill>
                <a:latin typeface="Trebuchet MS" panose="020B0603020202020204" pitchFamily="34" charset="0"/>
              </a:rPr>
              <a:t>Status: on-time</a:t>
            </a:r>
          </a:p>
          <a:p>
            <a:pPr algn="ctr" eaLnBrk="0" fontAlgn="base" hangingPunct="0">
              <a:spcBef>
                <a:spcPct val="0"/>
              </a:spcBef>
              <a:spcAft>
                <a:spcPct val="0"/>
              </a:spcAft>
            </a:pPr>
            <a:r>
              <a:rPr lang="it-IT" altLang="it-IT" b="1" dirty="0" err="1" smtClean="0">
                <a:solidFill>
                  <a:srgbClr val="FF0000"/>
                </a:solidFill>
                <a:latin typeface="Trebuchet MS" panose="020B0603020202020204" pitchFamily="34" charset="0"/>
              </a:rPr>
              <a:t>Deadline</a:t>
            </a:r>
            <a:r>
              <a:rPr lang="it-IT" altLang="it-IT" b="1" dirty="0" smtClean="0">
                <a:solidFill>
                  <a:srgbClr val="FF0000"/>
                </a:solidFill>
                <a:latin typeface="Trebuchet MS" panose="020B0603020202020204" pitchFamily="34" charset="0"/>
              </a:rPr>
              <a:t>: end 2022</a:t>
            </a:r>
          </a:p>
        </p:txBody>
      </p:sp>
    </p:spTree>
  </p:cSld>
  <p:clrMapOvr>
    <a:masterClrMapping/>
  </p:clrMapOvr>
  <p:transition spd="med">
    <p:fad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91874" name="Gruppo 8"/>
          <p:cNvGrpSpPr>
            <a:grpSpLocks/>
          </p:cNvGrpSpPr>
          <p:nvPr/>
        </p:nvGrpSpPr>
        <p:grpSpPr bwMode="auto">
          <a:xfrm>
            <a:off x="-20638" y="-225425"/>
            <a:ext cx="9894888" cy="8975725"/>
            <a:chOff x="177966" y="-225547"/>
            <a:chExt cx="9895239" cy="8975657"/>
          </a:xfrm>
        </p:grpSpPr>
        <p:grpSp>
          <p:nvGrpSpPr>
            <p:cNvPr id="591881" name="Gruppo 3"/>
            <p:cNvGrpSpPr>
              <a:grpSpLocks/>
            </p:cNvGrpSpPr>
            <p:nvPr/>
          </p:nvGrpSpPr>
          <p:grpSpPr bwMode="auto">
            <a:xfrm>
              <a:off x="177966" y="-225547"/>
              <a:ext cx="9895239" cy="8975657"/>
              <a:chOff x="177966" y="-225547"/>
              <a:chExt cx="9895239" cy="8975657"/>
            </a:xfrm>
          </p:grpSpPr>
          <p:pic>
            <p:nvPicPr>
              <p:cNvPr id="591885" name="Picture 2"/>
              <p:cNvPicPr>
                <a:picLocks noChangeAspect="1" noChangeArrowheads="1"/>
              </p:cNvPicPr>
              <p:nvPr/>
            </p:nvPicPr>
            <p:blipFill>
              <a:blip r:embed="rId2">
                <a:extLst>
                  <a:ext uri="{28A0092B-C50C-407E-A947-70E740481C1C}">
                    <a14:useLocalDpi xmlns:a14="http://schemas.microsoft.com/office/drawing/2010/main" val="0"/>
                  </a:ext>
                </a:extLst>
              </a:blip>
              <a:srcRect t="3317" b="7857"/>
              <a:stretch>
                <a:fillRect/>
              </a:stretch>
            </p:blipFill>
            <p:spPr bwMode="auto">
              <a:xfrm>
                <a:off x="177966" y="-225547"/>
                <a:ext cx="9895239" cy="897565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91886" name="Rettangolo 2"/>
              <p:cNvSpPr>
                <a:spLocks noChangeArrowheads="1"/>
              </p:cNvSpPr>
              <p:nvPr/>
            </p:nvSpPr>
            <p:spPr bwMode="auto">
              <a:xfrm>
                <a:off x="1552754" y="540898"/>
                <a:ext cx="6271403" cy="3634793"/>
              </a:xfrm>
              <a:prstGeom prst="rect">
                <a:avLst/>
              </a:prstGeom>
              <a:solidFill>
                <a:schemeClr val="bg1"/>
              </a:solidFill>
              <a:ln w="9525" algn="ctr">
                <a:solidFill>
                  <a:schemeClr val="bg1"/>
                </a:solidFill>
                <a:round/>
                <a:headEnd/>
                <a:tailEnd/>
              </a:ln>
            </p:spPr>
            <p:txBody>
              <a:bodyPr wrap="none" lIns="90000" tIns="46800" rIns="90000" bIns="46800" anchor="ctr"/>
              <a:lstStyle>
                <a:lvl1pPr>
                  <a:spcBef>
                    <a:spcPct val="60000"/>
                  </a:spcBef>
                  <a:buClr>
                    <a:schemeClr val="accent1"/>
                  </a:buClr>
                  <a:buFont typeface="Wingdings" panose="05000000000000000000" pitchFamily="2" charset="2"/>
                  <a:buChar char="§"/>
                  <a:defRPr sz="2000" b="1">
                    <a:solidFill>
                      <a:schemeClr val="tx1"/>
                    </a:solidFill>
                    <a:latin typeface="Arial" panose="020B0604020202020204" pitchFamily="34" charset="0"/>
                    <a:ea typeface="ＭＳ Ｐゴシック" panose="020B0600070205080204" pitchFamily="34" charset="-128"/>
                  </a:defRPr>
                </a:lvl1pPr>
                <a:lvl2pPr marL="742950" indent="-285750">
                  <a:spcBef>
                    <a:spcPct val="30000"/>
                  </a:spcBef>
                  <a:buClr>
                    <a:schemeClr val="accent1"/>
                  </a:buClr>
                  <a:buFont typeface="Wingdings" panose="05000000000000000000" pitchFamily="2" charset="2"/>
                  <a:buChar char="§"/>
                  <a:defRPr>
                    <a:solidFill>
                      <a:schemeClr val="tx1"/>
                    </a:solidFill>
                    <a:latin typeface="Arial" panose="020B0604020202020204" pitchFamily="34" charset="0"/>
                    <a:ea typeface="ＭＳ Ｐゴシック" panose="020B0600070205080204" pitchFamily="34" charset="-128"/>
                  </a:defRPr>
                </a:lvl2pPr>
                <a:lvl3pPr marL="1143000" indent="-228600">
                  <a:spcBef>
                    <a:spcPct val="30000"/>
                  </a:spcBef>
                  <a:buClr>
                    <a:schemeClr val="accent1"/>
                  </a:buClr>
                  <a:buFont typeface="Wingdings" panose="05000000000000000000" pitchFamily="2" charset="2"/>
                  <a:buChar char="§"/>
                  <a:defRPr sz="1600">
                    <a:solidFill>
                      <a:schemeClr val="tx1"/>
                    </a:solidFill>
                    <a:latin typeface="Arial" panose="020B0604020202020204" pitchFamily="34" charset="0"/>
                    <a:ea typeface="ＭＳ Ｐゴシック" panose="020B0600070205080204" pitchFamily="34" charset="-128"/>
                  </a:defRPr>
                </a:lvl3pPr>
                <a:lvl4pPr marL="1600200" indent="-228600">
                  <a:spcBef>
                    <a:spcPct val="30000"/>
                  </a:spcBef>
                  <a:buClr>
                    <a:schemeClr val="accent1"/>
                  </a:buClr>
                  <a:buFont typeface="Wingdings" panose="05000000000000000000" pitchFamily="2" charset="2"/>
                  <a:buChar char="§"/>
                  <a:defRPr sz="1600">
                    <a:solidFill>
                      <a:schemeClr val="tx1"/>
                    </a:solidFill>
                    <a:latin typeface="Arial" panose="020B0604020202020204" pitchFamily="34" charset="0"/>
                    <a:ea typeface="ＭＳ Ｐゴシック" panose="020B0600070205080204" pitchFamily="34" charset="-128"/>
                  </a:defRPr>
                </a:lvl4pPr>
                <a:lvl5pPr marL="2057400" indent="-228600">
                  <a:spcBef>
                    <a:spcPct val="40000"/>
                  </a:spcBef>
                  <a:buClr>
                    <a:schemeClr val="accent1"/>
                  </a:buClr>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4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4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4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4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9pPr>
              </a:lstStyle>
              <a:p>
                <a:pPr fontAlgn="base">
                  <a:spcBef>
                    <a:spcPct val="0"/>
                  </a:spcBef>
                  <a:spcAft>
                    <a:spcPct val="0"/>
                  </a:spcAft>
                  <a:buClrTx/>
                  <a:buFontTx/>
                  <a:buNone/>
                </a:pPr>
                <a:endParaRPr lang="it-IT" altLang="it-IT" b="0">
                  <a:solidFill>
                    <a:srgbClr val="000000"/>
                  </a:solidFill>
                  <a:cs typeface="Arial" panose="020B0604020202020204" pitchFamily="34" charset="0"/>
                </a:endParaRPr>
              </a:p>
            </p:txBody>
          </p:sp>
        </p:grpSp>
        <p:sp>
          <p:nvSpPr>
            <p:cNvPr id="7" name="Rettangolo 6"/>
            <p:cNvSpPr/>
            <p:nvPr/>
          </p:nvSpPr>
          <p:spPr bwMode="auto">
            <a:xfrm>
              <a:off x="7358484" y="3955896"/>
              <a:ext cx="755677" cy="131762"/>
            </a:xfrm>
            <a:prstGeom prst="rect">
              <a:avLst/>
            </a:prstGeom>
            <a:solidFill>
              <a:schemeClr val="accent3">
                <a:lumMod val="50000"/>
              </a:schemeClr>
            </a:solidFill>
            <a:ln w="9525" cap="flat" cmpd="sng" algn="ctr">
              <a:noFill/>
              <a:prstDash val="solid"/>
              <a:round/>
              <a:headEnd type="none" w="med" len="med"/>
              <a:tailEnd type="none" w="med" len="med"/>
            </a:ln>
            <a:effectLst/>
            <a:extLst/>
          </p:spPr>
          <p:txBody>
            <a:bodyPr wrap="none" lIns="90000" tIns="46800" rIns="90000" bIns="46800" anchor="ctr"/>
            <a:lstStyle/>
            <a:p>
              <a:pPr>
                <a:defRPr/>
              </a:pPr>
              <a:endParaRPr lang="it-IT">
                <a:solidFill>
                  <a:srgbClr val="000000"/>
                </a:solidFill>
                <a:cs typeface="Arial" panose="020B0604020202020204" pitchFamily="34" charset="0"/>
              </a:endParaRPr>
            </a:p>
          </p:txBody>
        </p:sp>
        <p:sp>
          <p:nvSpPr>
            <p:cNvPr id="10" name="Rettangolo 9"/>
            <p:cNvSpPr/>
            <p:nvPr/>
          </p:nvSpPr>
          <p:spPr bwMode="auto">
            <a:xfrm rot="16200000">
              <a:off x="6995746" y="4348796"/>
              <a:ext cx="865181" cy="142880"/>
            </a:xfrm>
            <a:prstGeom prst="rect">
              <a:avLst/>
            </a:prstGeom>
            <a:solidFill>
              <a:schemeClr val="accent3">
                <a:lumMod val="50000"/>
              </a:schemeClr>
            </a:solidFill>
            <a:ln w="9525" cap="flat" cmpd="sng" algn="ctr">
              <a:noFill/>
              <a:prstDash val="solid"/>
              <a:round/>
              <a:headEnd type="none" w="med" len="med"/>
              <a:tailEnd type="none" w="med" len="med"/>
            </a:ln>
            <a:effectLst/>
            <a:extLst/>
          </p:spPr>
          <p:txBody>
            <a:bodyPr wrap="none" lIns="90000" tIns="46800" rIns="90000" bIns="46800" anchor="ctr"/>
            <a:lstStyle/>
            <a:p>
              <a:pPr>
                <a:defRPr/>
              </a:pPr>
              <a:endParaRPr lang="it-IT">
                <a:solidFill>
                  <a:srgbClr val="000000"/>
                </a:solidFill>
                <a:cs typeface="Arial" panose="020B0604020202020204" pitchFamily="34" charset="0"/>
              </a:endParaRPr>
            </a:p>
          </p:txBody>
        </p:sp>
        <p:sp>
          <p:nvSpPr>
            <p:cNvPr id="591884" name="Rettangolo 7"/>
            <p:cNvSpPr>
              <a:spLocks noChangeArrowheads="1"/>
            </p:cNvSpPr>
            <p:nvPr/>
          </p:nvSpPr>
          <p:spPr bwMode="auto">
            <a:xfrm>
              <a:off x="7736732" y="4088425"/>
              <a:ext cx="377571" cy="331907"/>
            </a:xfrm>
            <a:prstGeom prst="rect">
              <a:avLst/>
            </a:prstGeom>
            <a:solidFill>
              <a:schemeClr val="bg1"/>
            </a:solidFill>
            <a:ln w="9525" algn="ctr">
              <a:solidFill>
                <a:schemeClr val="bg1"/>
              </a:solidFill>
              <a:round/>
              <a:headEnd/>
              <a:tailEnd/>
            </a:ln>
          </p:spPr>
          <p:txBody>
            <a:bodyPr wrap="none" lIns="90000" tIns="46800" rIns="90000" bIns="46800" anchor="ctr"/>
            <a:lstStyle>
              <a:lvl1pPr>
                <a:spcBef>
                  <a:spcPct val="60000"/>
                </a:spcBef>
                <a:buClr>
                  <a:schemeClr val="accent1"/>
                </a:buClr>
                <a:buFont typeface="Wingdings" panose="05000000000000000000" pitchFamily="2" charset="2"/>
                <a:buChar char="§"/>
                <a:defRPr sz="2000" b="1">
                  <a:solidFill>
                    <a:schemeClr val="tx1"/>
                  </a:solidFill>
                  <a:latin typeface="Arial" panose="020B0604020202020204" pitchFamily="34" charset="0"/>
                  <a:ea typeface="ＭＳ Ｐゴシック" panose="020B0600070205080204" pitchFamily="34" charset="-128"/>
                </a:defRPr>
              </a:lvl1pPr>
              <a:lvl2pPr marL="742950" indent="-285750">
                <a:spcBef>
                  <a:spcPct val="30000"/>
                </a:spcBef>
                <a:buClr>
                  <a:schemeClr val="accent1"/>
                </a:buClr>
                <a:buFont typeface="Wingdings" panose="05000000000000000000" pitchFamily="2" charset="2"/>
                <a:buChar char="§"/>
                <a:defRPr>
                  <a:solidFill>
                    <a:schemeClr val="tx1"/>
                  </a:solidFill>
                  <a:latin typeface="Arial" panose="020B0604020202020204" pitchFamily="34" charset="0"/>
                  <a:ea typeface="ＭＳ Ｐゴシック" panose="020B0600070205080204" pitchFamily="34" charset="-128"/>
                </a:defRPr>
              </a:lvl2pPr>
              <a:lvl3pPr marL="1143000" indent="-228600">
                <a:spcBef>
                  <a:spcPct val="30000"/>
                </a:spcBef>
                <a:buClr>
                  <a:schemeClr val="accent1"/>
                </a:buClr>
                <a:buFont typeface="Wingdings" panose="05000000000000000000" pitchFamily="2" charset="2"/>
                <a:buChar char="§"/>
                <a:defRPr sz="1600">
                  <a:solidFill>
                    <a:schemeClr val="tx1"/>
                  </a:solidFill>
                  <a:latin typeface="Arial" panose="020B0604020202020204" pitchFamily="34" charset="0"/>
                  <a:ea typeface="ＭＳ Ｐゴシック" panose="020B0600070205080204" pitchFamily="34" charset="-128"/>
                </a:defRPr>
              </a:lvl3pPr>
              <a:lvl4pPr marL="1600200" indent="-228600">
                <a:spcBef>
                  <a:spcPct val="30000"/>
                </a:spcBef>
                <a:buClr>
                  <a:schemeClr val="accent1"/>
                </a:buClr>
                <a:buFont typeface="Wingdings" panose="05000000000000000000" pitchFamily="2" charset="2"/>
                <a:buChar char="§"/>
                <a:defRPr sz="1600">
                  <a:solidFill>
                    <a:schemeClr val="tx1"/>
                  </a:solidFill>
                  <a:latin typeface="Arial" panose="020B0604020202020204" pitchFamily="34" charset="0"/>
                  <a:ea typeface="ＭＳ Ｐゴシック" panose="020B0600070205080204" pitchFamily="34" charset="-128"/>
                </a:defRPr>
              </a:lvl4pPr>
              <a:lvl5pPr marL="2057400" indent="-228600">
                <a:spcBef>
                  <a:spcPct val="40000"/>
                </a:spcBef>
                <a:buClr>
                  <a:schemeClr val="accent1"/>
                </a:buClr>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4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4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4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4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9pPr>
            </a:lstStyle>
            <a:p>
              <a:pPr fontAlgn="base">
                <a:spcBef>
                  <a:spcPct val="0"/>
                </a:spcBef>
                <a:spcAft>
                  <a:spcPct val="0"/>
                </a:spcAft>
                <a:buClrTx/>
                <a:buFontTx/>
                <a:buNone/>
              </a:pPr>
              <a:endParaRPr lang="it-IT" altLang="it-IT" b="0">
                <a:solidFill>
                  <a:srgbClr val="000000"/>
                </a:solidFill>
                <a:cs typeface="Arial" panose="020B0604020202020204" pitchFamily="34" charset="0"/>
              </a:endParaRPr>
            </a:p>
          </p:txBody>
        </p:sp>
      </p:grpSp>
      <p:sp>
        <p:nvSpPr>
          <p:cNvPr id="6" name="Rectangle 2"/>
          <p:cNvSpPr txBox="1">
            <a:spLocks noChangeArrowheads="1"/>
          </p:cNvSpPr>
          <p:nvPr/>
        </p:nvSpPr>
        <p:spPr bwMode="auto">
          <a:xfrm>
            <a:off x="-36513" y="-58172"/>
            <a:ext cx="5047052" cy="492582"/>
          </a:xfrm>
          <a:prstGeom prst="rect">
            <a:avLst/>
          </a:prstGeom>
          <a:solidFill>
            <a:schemeClr val="bg1"/>
          </a:solidFill>
          <a:ln w="9525">
            <a:noFill/>
            <a:miter lim="800000"/>
            <a:headEnd/>
            <a:tailEnd/>
          </a:ln>
          <a:effectLst/>
        </p:spPr>
        <p:txBody>
          <a:bodyPr wrap="square" lIns="91577" tIns="45789" rIns="91577" bIns="45789" anchor="ctr">
            <a:spAutoFit/>
          </a:bodyPr>
          <a:lstStyle/>
          <a:p>
            <a:pPr marL="85228" algn="just">
              <a:defRPr/>
            </a:pPr>
            <a:r>
              <a:rPr lang="en-US" sz="2600" b="1" kern="0" dirty="0" smtClean="0">
                <a:solidFill>
                  <a:srgbClr val="FF0000"/>
                </a:solidFill>
                <a:latin typeface="Trebuchet MS" panose="020B0603020202020204" pitchFamily="34" charset="0"/>
                <a:cs typeface="Arial" panose="020B0604020202020204" pitchFamily="34" charset="0"/>
              </a:rPr>
              <a:t>Expansion Project: Level </a:t>
            </a:r>
            <a:r>
              <a:rPr lang="en-US" sz="2600" b="1" kern="0" dirty="0">
                <a:solidFill>
                  <a:srgbClr val="FF0000"/>
                </a:solidFill>
                <a:latin typeface="Trebuchet MS" panose="020B0603020202020204" pitchFamily="34" charset="0"/>
                <a:cs typeface="Arial" panose="020B0604020202020204" pitchFamily="34" charset="0"/>
              </a:rPr>
              <a:t>-1</a:t>
            </a:r>
            <a:endParaRPr lang="en-GB" sz="2600" b="1" kern="0" dirty="0">
              <a:solidFill>
                <a:srgbClr val="FF0000"/>
              </a:solidFill>
              <a:latin typeface="Trebuchet MS" panose="020B0603020202020204" pitchFamily="34" charset="0"/>
              <a:cs typeface="Arial" panose="020B0604020202020204" pitchFamily="34" charset="0"/>
            </a:endParaRPr>
          </a:p>
        </p:txBody>
      </p:sp>
      <p:sp>
        <p:nvSpPr>
          <p:cNvPr id="9" name="Rettangolo 8"/>
          <p:cNvSpPr/>
          <p:nvPr/>
        </p:nvSpPr>
        <p:spPr bwMode="auto">
          <a:xfrm>
            <a:off x="3883025" y="541338"/>
            <a:ext cx="1000125" cy="979487"/>
          </a:xfrm>
          <a:prstGeom prst="rect">
            <a:avLst/>
          </a:prstGeom>
          <a:solidFill>
            <a:schemeClr val="accent3"/>
          </a:solidFill>
          <a:ln w="9525" cap="flat" cmpd="sng" algn="ctr">
            <a:noFill/>
            <a:prstDash val="solid"/>
            <a:round/>
            <a:headEnd type="none" w="med" len="med"/>
            <a:tailEnd type="none" w="med" len="med"/>
          </a:ln>
          <a:effectLst/>
          <a:extLst/>
        </p:spPr>
        <p:txBody>
          <a:bodyPr wrap="none" lIns="90000" tIns="46800" rIns="90000" bIns="46800" anchor="ctr"/>
          <a:lstStyle/>
          <a:p>
            <a:pPr>
              <a:defRPr/>
            </a:pPr>
            <a:endParaRPr lang="it-IT">
              <a:solidFill>
                <a:srgbClr val="000000"/>
              </a:solidFill>
              <a:cs typeface="Arial" panose="020B0604020202020204" pitchFamily="34" charset="0"/>
            </a:endParaRPr>
          </a:p>
        </p:txBody>
      </p:sp>
      <p:grpSp>
        <p:nvGrpSpPr>
          <p:cNvPr id="2" name="Gruppo 1"/>
          <p:cNvGrpSpPr>
            <a:grpSpLocks/>
          </p:cNvGrpSpPr>
          <p:nvPr/>
        </p:nvGrpSpPr>
        <p:grpSpPr bwMode="auto">
          <a:xfrm>
            <a:off x="1298575" y="457200"/>
            <a:ext cx="7762875" cy="3717925"/>
            <a:chOff x="1299047" y="457200"/>
            <a:chExt cx="7762658" cy="3718647"/>
          </a:xfrm>
        </p:grpSpPr>
        <p:pic>
          <p:nvPicPr>
            <p:cNvPr id="591878" name="Immagine 17"/>
            <p:cNvPicPr>
              <a:picLocks noChangeAspect="1"/>
            </p:cNvPicPr>
            <p:nvPr/>
          </p:nvPicPr>
          <p:blipFill>
            <a:blip r:embed="rId3" cstate="print">
              <a:extLst>
                <a:ext uri="{28A0092B-C50C-407E-A947-70E740481C1C}">
                  <a14:useLocalDpi xmlns:a14="http://schemas.microsoft.com/office/drawing/2010/main" val="0"/>
                </a:ext>
              </a:extLst>
            </a:blip>
            <a:srcRect b="59612"/>
            <a:stretch>
              <a:fillRect/>
            </a:stretch>
          </p:blipFill>
          <p:spPr bwMode="auto">
            <a:xfrm>
              <a:off x="1299047" y="457200"/>
              <a:ext cx="4294221" cy="37186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91879" name="CasellaDiTesto 2"/>
            <p:cNvSpPr txBox="1">
              <a:spLocks noChangeArrowheads="1"/>
            </p:cNvSpPr>
            <p:nvPr/>
          </p:nvSpPr>
          <p:spPr bwMode="auto">
            <a:xfrm>
              <a:off x="6334367" y="1080877"/>
              <a:ext cx="2727338" cy="1200329"/>
            </a:xfrm>
            <a:prstGeom prst="rect">
              <a:avLst/>
            </a:pr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60000"/>
                </a:spcBef>
                <a:buClr>
                  <a:schemeClr val="accent1"/>
                </a:buClr>
                <a:buFont typeface="Wingdings" panose="05000000000000000000" pitchFamily="2" charset="2"/>
                <a:buChar char="§"/>
                <a:defRPr sz="2000" b="1">
                  <a:solidFill>
                    <a:schemeClr val="tx1"/>
                  </a:solidFill>
                  <a:latin typeface="Arial" panose="020B0604020202020204" pitchFamily="34" charset="0"/>
                  <a:ea typeface="ＭＳ Ｐゴシック" panose="020B0600070205080204" pitchFamily="34" charset="-128"/>
                </a:defRPr>
              </a:lvl1pPr>
              <a:lvl2pPr marL="742950" indent="-285750">
                <a:spcBef>
                  <a:spcPct val="30000"/>
                </a:spcBef>
                <a:buClr>
                  <a:schemeClr val="accent1"/>
                </a:buClr>
                <a:buFont typeface="Wingdings" panose="05000000000000000000" pitchFamily="2" charset="2"/>
                <a:buChar char="§"/>
                <a:defRPr>
                  <a:solidFill>
                    <a:schemeClr val="tx1"/>
                  </a:solidFill>
                  <a:latin typeface="Arial" panose="020B0604020202020204" pitchFamily="34" charset="0"/>
                  <a:ea typeface="ＭＳ Ｐゴシック" panose="020B0600070205080204" pitchFamily="34" charset="-128"/>
                </a:defRPr>
              </a:lvl2pPr>
              <a:lvl3pPr marL="1143000" indent="-228600">
                <a:spcBef>
                  <a:spcPct val="30000"/>
                </a:spcBef>
                <a:buClr>
                  <a:schemeClr val="accent1"/>
                </a:buClr>
                <a:buFont typeface="Wingdings" panose="05000000000000000000" pitchFamily="2" charset="2"/>
                <a:buChar char="§"/>
                <a:defRPr sz="1600">
                  <a:solidFill>
                    <a:schemeClr val="tx1"/>
                  </a:solidFill>
                  <a:latin typeface="Arial" panose="020B0604020202020204" pitchFamily="34" charset="0"/>
                  <a:ea typeface="ＭＳ Ｐゴシック" panose="020B0600070205080204" pitchFamily="34" charset="-128"/>
                </a:defRPr>
              </a:lvl3pPr>
              <a:lvl4pPr marL="1600200" indent="-228600">
                <a:spcBef>
                  <a:spcPct val="30000"/>
                </a:spcBef>
                <a:buClr>
                  <a:schemeClr val="accent1"/>
                </a:buClr>
                <a:buFont typeface="Wingdings" panose="05000000000000000000" pitchFamily="2" charset="2"/>
                <a:buChar char="§"/>
                <a:defRPr sz="1600">
                  <a:solidFill>
                    <a:schemeClr val="tx1"/>
                  </a:solidFill>
                  <a:latin typeface="Arial" panose="020B0604020202020204" pitchFamily="34" charset="0"/>
                  <a:ea typeface="ＭＳ Ｐゴシック" panose="020B0600070205080204" pitchFamily="34" charset="-128"/>
                </a:defRPr>
              </a:lvl4pPr>
              <a:lvl5pPr marL="2057400" indent="-228600">
                <a:spcBef>
                  <a:spcPct val="40000"/>
                </a:spcBef>
                <a:buClr>
                  <a:schemeClr val="accent1"/>
                </a:buClr>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4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4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4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4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9pPr>
            </a:lstStyle>
            <a:p>
              <a:pPr algn="ctr" fontAlgn="base">
                <a:spcBef>
                  <a:spcPct val="0"/>
                </a:spcBef>
                <a:spcAft>
                  <a:spcPct val="0"/>
                </a:spcAft>
                <a:buClrTx/>
                <a:buFontTx/>
                <a:buNone/>
              </a:pPr>
              <a:r>
                <a:rPr lang="it-IT" altLang="it-IT" sz="2400">
                  <a:solidFill>
                    <a:srgbClr val="92D050"/>
                  </a:solidFill>
                  <a:latin typeface="Trebuchet MS" panose="020B0603020202020204" pitchFamily="34" charset="0"/>
                  <a:cs typeface="Arial" panose="020B0604020202020204" pitchFamily="34" charset="0"/>
                </a:rPr>
                <a:t>BNCT</a:t>
              </a:r>
            </a:p>
            <a:p>
              <a:pPr algn="ctr" fontAlgn="base">
                <a:spcBef>
                  <a:spcPct val="0"/>
                </a:spcBef>
                <a:spcAft>
                  <a:spcPct val="0"/>
                </a:spcAft>
                <a:buClrTx/>
                <a:buFontTx/>
                <a:buNone/>
              </a:pPr>
              <a:r>
                <a:rPr lang="it-IT" altLang="it-IT" sz="2400">
                  <a:solidFill>
                    <a:srgbClr val="FFFFFF"/>
                  </a:solidFill>
                  <a:latin typeface="Trebuchet MS" panose="020B0603020202020204" pitchFamily="34" charset="0"/>
                  <a:cs typeface="Arial" panose="020B0604020202020204" pitchFamily="34" charset="0"/>
                </a:rPr>
                <a:t>+</a:t>
              </a:r>
            </a:p>
            <a:p>
              <a:pPr algn="ctr" fontAlgn="base">
                <a:spcBef>
                  <a:spcPct val="0"/>
                </a:spcBef>
                <a:spcAft>
                  <a:spcPct val="0"/>
                </a:spcAft>
                <a:buClrTx/>
                <a:buFontTx/>
                <a:buNone/>
              </a:pPr>
              <a:r>
                <a:rPr lang="it-IT" altLang="it-IT" sz="2400">
                  <a:solidFill>
                    <a:srgbClr val="FFFF00"/>
                  </a:solidFill>
                  <a:latin typeface="Trebuchet MS" panose="020B0603020202020204" pitchFamily="34" charset="0"/>
                  <a:cs typeface="Arial" panose="020B0604020202020204" pitchFamily="34" charset="0"/>
                </a:rPr>
                <a:t>PROTONTHERAPY</a:t>
              </a:r>
            </a:p>
          </p:txBody>
        </p:sp>
        <p:sp>
          <p:nvSpPr>
            <p:cNvPr id="20" name="Freccia in giù 19"/>
            <p:cNvSpPr/>
            <p:nvPr/>
          </p:nvSpPr>
          <p:spPr bwMode="auto">
            <a:xfrm rot="5400000">
              <a:off x="5362834" y="1271839"/>
              <a:ext cx="900287" cy="842939"/>
            </a:xfrm>
            <a:prstGeom prst="downArrow">
              <a:avLst/>
            </a:prstGeom>
            <a:solidFill>
              <a:srgbClr val="0070C0"/>
            </a:solidFill>
            <a:ln w="38100" cap="flat" cmpd="sng" algn="ctr">
              <a:solidFill>
                <a:schemeClr val="accent3"/>
              </a:solidFill>
              <a:prstDash val="solid"/>
              <a:round/>
              <a:headEnd type="none" w="med" len="med"/>
              <a:tailEnd type="none" w="med" len="med"/>
            </a:ln>
            <a:effectLst/>
            <a:extLst/>
          </p:spPr>
          <p:txBody>
            <a:bodyPr wrap="none" lIns="90000" tIns="46800" rIns="90000" bIns="46800" anchor="ctr"/>
            <a:lstStyle/>
            <a:p>
              <a:pPr fontAlgn="base">
                <a:spcBef>
                  <a:spcPct val="0"/>
                </a:spcBef>
                <a:spcAft>
                  <a:spcPct val="0"/>
                </a:spcAft>
                <a:defRPr/>
              </a:pPr>
              <a:endParaRPr lang="it-IT" sz="2000">
                <a:solidFill>
                  <a:srgbClr val="000000"/>
                </a:solidFill>
                <a:cs typeface="Arial" panose="020B0604020202020204" pitchFamily="34" charset="0"/>
              </a:endParaRPr>
            </a:p>
          </p:txBody>
        </p:sp>
      </p:gr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3" name="Rectangle 2"/>
          <p:cNvSpPr txBox="1">
            <a:spLocks noChangeArrowheads="1"/>
          </p:cNvSpPr>
          <p:nvPr/>
        </p:nvSpPr>
        <p:spPr>
          <a:xfrm>
            <a:off x="100013" y="314555"/>
            <a:ext cx="8864600" cy="436562"/>
          </a:xfrm>
          <a:prstGeom prst="rect">
            <a:avLst/>
          </a:prstGeom>
        </p:spPr>
        <p:txBody>
          <a:bodyPr lIns="90942" tIns="45472" rIns="90942" bIns="45472"/>
          <a:lstStyle/>
          <a:p>
            <a:pPr fontAlgn="base">
              <a:spcBef>
                <a:spcPct val="0"/>
              </a:spcBef>
              <a:spcAft>
                <a:spcPct val="0"/>
              </a:spcAft>
              <a:defRPr/>
            </a:pPr>
            <a:r>
              <a:rPr lang="en-GB" sz="2600" b="1" kern="0" dirty="0" smtClean="0">
                <a:solidFill>
                  <a:srgbClr val="FF0000"/>
                </a:solidFill>
                <a:latin typeface="Trebuchet MS" panose="020B0603020202020204" pitchFamily="34" charset="0"/>
                <a:cs typeface="Calibri" panose="020F0502020204030204" pitchFamily="34" charset="0"/>
              </a:rPr>
              <a:t>New </a:t>
            </a:r>
            <a:r>
              <a:rPr lang="en-GB" sz="2600" b="1" kern="0" dirty="0" err="1" smtClean="0">
                <a:solidFill>
                  <a:srgbClr val="FF0000"/>
                </a:solidFill>
                <a:latin typeface="Trebuchet MS" panose="020B0603020202020204" pitchFamily="34" charset="0"/>
                <a:cs typeface="Calibri" panose="020F0502020204030204" pitchFamily="34" charset="0"/>
              </a:rPr>
              <a:t>Protontherapy</a:t>
            </a:r>
            <a:r>
              <a:rPr lang="en-GB" sz="2600" b="1" kern="0" dirty="0" smtClean="0">
                <a:solidFill>
                  <a:srgbClr val="FF0000"/>
                </a:solidFill>
                <a:latin typeface="Trebuchet MS" panose="020B0603020202020204" pitchFamily="34" charset="0"/>
                <a:cs typeface="Calibri" panose="020F0502020204030204" pitchFamily="34" charset="0"/>
              </a:rPr>
              <a:t> @ CNAO</a:t>
            </a:r>
            <a:endParaRPr lang="en-GB" sz="2600" b="1" kern="0" dirty="0">
              <a:solidFill>
                <a:srgbClr val="FF0000"/>
              </a:solidFill>
              <a:latin typeface="Trebuchet MS" panose="020B0603020202020204" pitchFamily="34" charset="0"/>
              <a:cs typeface="Calibri" panose="020F0502020204030204" pitchFamily="34" charset="0"/>
            </a:endParaRPr>
          </a:p>
        </p:txBody>
      </p:sp>
      <p:pic>
        <p:nvPicPr>
          <p:cNvPr id="11" name="Immagine 10"/>
          <p:cNvPicPr>
            <a:picLocks noChangeAspect="1"/>
          </p:cNvPicPr>
          <p:nvPr/>
        </p:nvPicPr>
        <p:blipFill rotWithShape="1">
          <a:blip r:embed="rId2" cstate="print">
            <a:extLst>
              <a:ext uri="{28A0092B-C50C-407E-A947-70E740481C1C}">
                <a14:useLocalDpi xmlns:a14="http://schemas.microsoft.com/office/drawing/2010/main" val="0"/>
              </a:ext>
            </a:extLst>
          </a:blip>
          <a:srcRect l="31924" t="9385" r="30233" b="11588"/>
          <a:stretch/>
        </p:blipFill>
        <p:spPr>
          <a:xfrm>
            <a:off x="-265748" y="1369936"/>
            <a:ext cx="5322379" cy="5218315"/>
          </a:xfrm>
          <a:prstGeom prst="rect">
            <a:avLst/>
          </a:prstGeom>
        </p:spPr>
      </p:pic>
      <p:sp>
        <p:nvSpPr>
          <p:cNvPr id="12" name="CasellaDiTesto 11"/>
          <p:cNvSpPr txBox="1"/>
          <p:nvPr/>
        </p:nvSpPr>
        <p:spPr>
          <a:xfrm>
            <a:off x="3840480" y="786384"/>
            <a:ext cx="5303520" cy="3093154"/>
          </a:xfrm>
          <a:prstGeom prst="rect">
            <a:avLst/>
          </a:prstGeom>
          <a:noFill/>
        </p:spPr>
        <p:txBody>
          <a:bodyPr wrap="square" rtlCol="0">
            <a:spAutoFit/>
          </a:bodyPr>
          <a:lstStyle/>
          <a:p>
            <a:r>
              <a:rPr lang="it-IT" sz="1600" b="1" dirty="0" err="1" smtClean="0">
                <a:solidFill>
                  <a:prstClr val="black"/>
                </a:solidFill>
                <a:latin typeface="Trebuchet MS" panose="020B0603020202020204" pitchFamily="34" charset="0"/>
              </a:rPr>
              <a:t>Main</a:t>
            </a:r>
            <a:r>
              <a:rPr lang="it-IT" sz="1600" b="1" dirty="0" smtClean="0">
                <a:solidFill>
                  <a:prstClr val="black"/>
                </a:solidFill>
                <a:latin typeface="Trebuchet MS" panose="020B0603020202020204" pitchFamily="34" charset="0"/>
              </a:rPr>
              <a:t> </a:t>
            </a:r>
            <a:r>
              <a:rPr lang="it-IT" sz="1600" b="1" dirty="0" err="1">
                <a:solidFill>
                  <a:prstClr val="black"/>
                </a:solidFill>
                <a:latin typeface="Trebuchet MS" panose="020B0603020202020204" pitchFamily="34" charset="0"/>
              </a:rPr>
              <a:t>features</a:t>
            </a:r>
            <a:r>
              <a:rPr lang="it-IT" sz="1600" b="1" dirty="0">
                <a:solidFill>
                  <a:prstClr val="black"/>
                </a:solidFill>
                <a:latin typeface="Trebuchet MS" panose="020B0603020202020204" pitchFamily="34" charset="0"/>
              </a:rPr>
              <a:t>:</a:t>
            </a:r>
          </a:p>
          <a:p>
            <a:pPr marL="214313" indent="-214313">
              <a:spcBef>
                <a:spcPts val="600"/>
              </a:spcBef>
              <a:buFontTx/>
              <a:buChar char="-"/>
            </a:pPr>
            <a:r>
              <a:rPr lang="it-IT" sz="1600" dirty="0" err="1">
                <a:solidFill>
                  <a:prstClr val="black"/>
                </a:solidFill>
                <a:latin typeface="Trebuchet MS" panose="020B0603020202020204" pitchFamily="34" charset="0"/>
              </a:rPr>
              <a:t>synchrotron</a:t>
            </a:r>
            <a:r>
              <a:rPr lang="it-IT" sz="1600" dirty="0">
                <a:solidFill>
                  <a:prstClr val="black"/>
                </a:solidFill>
                <a:latin typeface="Trebuchet MS" panose="020B0603020202020204" pitchFamily="34" charset="0"/>
              </a:rPr>
              <a:t>, 5.7 m </a:t>
            </a:r>
            <a:r>
              <a:rPr lang="it-IT" sz="1600" dirty="0" err="1">
                <a:solidFill>
                  <a:prstClr val="black"/>
                </a:solidFill>
                <a:latin typeface="Trebuchet MS" panose="020B0603020202020204" pitchFamily="34" charset="0"/>
              </a:rPr>
              <a:t>diameter</a:t>
            </a:r>
            <a:r>
              <a:rPr lang="it-IT" sz="1600" dirty="0">
                <a:solidFill>
                  <a:prstClr val="black"/>
                </a:solidFill>
                <a:latin typeface="Trebuchet MS" panose="020B0603020202020204" pitchFamily="34" charset="0"/>
              </a:rPr>
              <a:t>;</a:t>
            </a:r>
          </a:p>
          <a:p>
            <a:pPr marL="214313" indent="-214313">
              <a:spcBef>
                <a:spcPts val="600"/>
              </a:spcBef>
              <a:buFontTx/>
              <a:buChar char="-"/>
            </a:pPr>
            <a:r>
              <a:rPr lang="it-IT" sz="1600" dirty="0">
                <a:solidFill>
                  <a:prstClr val="black"/>
                </a:solidFill>
                <a:latin typeface="Trebuchet MS" panose="020B0603020202020204" pitchFamily="34" charset="0"/>
              </a:rPr>
              <a:t>70-230 </a:t>
            </a:r>
            <a:r>
              <a:rPr lang="it-IT" sz="1600" dirty="0" err="1">
                <a:solidFill>
                  <a:prstClr val="black"/>
                </a:solidFill>
                <a:latin typeface="Trebuchet MS" panose="020B0603020202020204" pitchFamily="34" charset="0"/>
              </a:rPr>
              <a:t>MeV</a:t>
            </a:r>
            <a:r>
              <a:rPr lang="it-IT" sz="1600" dirty="0">
                <a:solidFill>
                  <a:prstClr val="black"/>
                </a:solidFill>
                <a:latin typeface="Trebuchet MS" panose="020B0603020202020204" pitchFamily="34" charset="0"/>
              </a:rPr>
              <a:t> </a:t>
            </a:r>
            <a:r>
              <a:rPr lang="it-IT" sz="1600" dirty="0" err="1">
                <a:solidFill>
                  <a:prstClr val="black"/>
                </a:solidFill>
                <a:latin typeface="Trebuchet MS" panose="020B0603020202020204" pitchFamily="34" charset="0"/>
              </a:rPr>
              <a:t>energy</a:t>
            </a:r>
            <a:r>
              <a:rPr lang="it-IT" sz="1600" dirty="0">
                <a:solidFill>
                  <a:prstClr val="black"/>
                </a:solidFill>
                <a:latin typeface="Trebuchet MS" panose="020B0603020202020204" pitchFamily="34" charset="0"/>
              </a:rPr>
              <a:t> </a:t>
            </a:r>
            <a:r>
              <a:rPr lang="it-IT" sz="1600" dirty="0" err="1">
                <a:solidFill>
                  <a:prstClr val="black"/>
                </a:solidFill>
                <a:latin typeface="Trebuchet MS" panose="020B0603020202020204" pitchFamily="34" charset="0"/>
              </a:rPr>
              <a:t>range</a:t>
            </a:r>
            <a:r>
              <a:rPr lang="it-IT" sz="1600" dirty="0">
                <a:solidFill>
                  <a:prstClr val="black"/>
                </a:solidFill>
                <a:latin typeface="Trebuchet MS" panose="020B0603020202020204" pitchFamily="34" charset="0"/>
              </a:rPr>
              <a:t>;</a:t>
            </a:r>
          </a:p>
          <a:p>
            <a:pPr marL="214313" indent="-214313">
              <a:spcBef>
                <a:spcPts val="600"/>
              </a:spcBef>
              <a:buFontTx/>
              <a:buChar char="-"/>
            </a:pPr>
            <a:r>
              <a:rPr lang="en-GB" sz="1600" dirty="0">
                <a:solidFill>
                  <a:prstClr val="black"/>
                </a:solidFill>
                <a:latin typeface="Trebuchet MS" panose="020B0603020202020204" pitchFamily="34" charset="0"/>
              </a:rPr>
              <a:t>active</a:t>
            </a:r>
            <a:r>
              <a:rPr lang="it-IT" sz="1600" dirty="0">
                <a:solidFill>
                  <a:prstClr val="black"/>
                </a:solidFill>
                <a:latin typeface="Trebuchet MS" panose="020B0603020202020204" pitchFamily="34" charset="0"/>
              </a:rPr>
              <a:t> </a:t>
            </a:r>
            <a:r>
              <a:rPr lang="it-IT" sz="1600" dirty="0" err="1">
                <a:solidFill>
                  <a:prstClr val="black"/>
                </a:solidFill>
                <a:latin typeface="Trebuchet MS" panose="020B0603020202020204" pitchFamily="34" charset="0"/>
              </a:rPr>
              <a:t>pencil</a:t>
            </a:r>
            <a:r>
              <a:rPr lang="it-IT" sz="1600" dirty="0">
                <a:solidFill>
                  <a:prstClr val="black"/>
                </a:solidFill>
                <a:latin typeface="Trebuchet MS" panose="020B0603020202020204" pitchFamily="34" charset="0"/>
              </a:rPr>
              <a:t> </a:t>
            </a:r>
            <a:r>
              <a:rPr lang="it-IT" sz="1600" dirty="0" err="1">
                <a:solidFill>
                  <a:prstClr val="black"/>
                </a:solidFill>
                <a:latin typeface="Trebuchet MS" panose="020B0603020202020204" pitchFamily="34" charset="0"/>
              </a:rPr>
              <a:t>beam</a:t>
            </a:r>
            <a:r>
              <a:rPr lang="it-IT" sz="1600" dirty="0">
                <a:solidFill>
                  <a:prstClr val="black"/>
                </a:solidFill>
                <a:latin typeface="Trebuchet MS" panose="020B0603020202020204" pitchFamily="34" charset="0"/>
              </a:rPr>
              <a:t> scanning; </a:t>
            </a:r>
          </a:p>
          <a:p>
            <a:pPr marL="214313" indent="-214313">
              <a:spcBef>
                <a:spcPts val="600"/>
              </a:spcBef>
              <a:buFontTx/>
              <a:buChar char="-"/>
            </a:pPr>
            <a:r>
              <a:rPr lang="it-IT" sz="1600" dirty="0" err="1">
                <a:solidFill>
                  <a:prstClr val="black"/>
                </a:solidFill>
                <a:latin typeface="Trebuchet MS" panose="020B0603020202020204" pitchFamily="34" charset="0"/>
              </a:rPr>
              <a:t>organ</a:t>
            </a:r>
            <a:r>
              <a:rPr lang="it-IT" sz="1600" dirty="0">
                <a:solidFill>
                  <a:prstClr val="black"/>
                </a:solidFill>
                <a:latin typeface="Trebuchet MS" panose="020B0603020202020204" pitchFamily="34" charset="0"/>
              </a:rPr>
              <a:t> </a:t>
            </a:r>
            <a:r>
              <a:rPr lang="it-IT" sz="1600" dirty="0" err="1">
                <a:solidFill>
                  <a:prstClr val="black"/>
                </a:solidFill>
                <a:latin typeface="Trebuchet MS" panose="020B0603020202020204" pitchFamily="34" charset="0"/>
              </a:rPr>
              <a:t>motion</a:t>
            </a:r>
            <a:r>
              <a:rPr lang="it-IT" sz="1600" dirty="0">
                <a:solidFill>
                  <a:prstClr val="black"/>
                </a:solidFill>
                <a:latin typeface="Trebuchet MS" panose="020B0603020202020204" pitchFamily="34" charset="0"/>
              </a:rPr>
              <a:t> management </a:t>
            </a:r>
            <a:r>
              <a:rPr lang="it-IT" sz="1600" dirty="0" err="1">
                <a:solidFill>
                  <a:prstClr val="black"/>
                </a:solidFill>
                <a:latin typeface="Trebuchet MS" panose="020B0603020202020204" pitchFamily="34" charset="0"/>
              </a:rPr>
              <a:t>functionality</a:t>
            </a:r>
            <a:r>
              <a:rPr lang="it-IT" sz="1600" dirty="0">
                <a:solidFill>
                  <a:prstClr val="black"/>
                </a:solidFill>
                <a:latin typeface="Trebuchet MS" panose="020B0603020202020204" pitchFamily="34" charset="0"/>
              </a:rPr>
              <a:t>; </a:t>
            </a:r>
          </a:p>
          <a:p>
            <a:pPr marL="214313" indent="-214313">
              <a:spcBef>
                <a:spcPts val="600"/>
              </a:spcBef>
              <a:buFontTx/>
              <a:buChar char="-"/>
            </a:pPr>
            <a:r>
              <a:rPr lang="it-IT" sz="1600" dirty="0">
                <a:solidFill>
                  <a:prstClr val="black"/>
                </a:solidFill>
                <a:latin typeface="Trebuchet MS" panose="020B0603020202020204" pitchFamily="34" charset="0"/>
              </a:rPr>
              <a:t>large </a:t>
            </a:r>
            <a:r>
              <a:rPr lang="it-IT" sz="1600" dirty="0" err="1">
                <a:solidFill>
                  <a:prstClr val="black"/>
                </a:solidFill>
                <a:latin typeface="Trebuchet MS" panose="020B0603020202020204" pitchFamily="34" charset="0"/>
              </a:rPr>
              <a:t>irradiation</a:t>
            </a:r>
            <a:r>
              <a:rPr lang="it-IT" sz="1600" dirty="0">
                <a:solidFill>
                  <a:prstClr val="black"/>
                </a:solidFill>
                <a:latin typeface="Trebuchet MS" panose="020B0603020202020204" pitchFamily="34" charset="0"/>
              </a:rPr>
              <a:t> </a:t>
            </a:r>
            <a:r>
              <a:rPr lang="it-IT" sz="1600" dirty="0" err="1">
                <a:solidFill>
                  <a:prstClr val="black"/>
                </a:solidFill>
                <a:latin typeface="Trebuchet MS" panose="020B0603020202020204" pitchFamily="34" charset="0"/>
              </a:rPr>
              <a:t>field</a:t>
            </a:r>
            <a:r>
              <a:rPr lang="it-IT" sz="1600" dirty="0">
                <a:solidFill>
                  <a:prstClr val="black"/>
                </a:solidFill>
                <a:latin typeface="Trebuchet MS" panose="020B0603020202020204" pitchFamily="34" charset="0"/>
              </a:rPr>
              <a:t> (30 x 40) cm</a:t>
            </a:r>
            <a:r>
              <a:rPr lang="it-IT" sz="1600" baseline="30000" dirty="0">
                <a:solidFill>
                  <a:prstClr val="black"/>
                </a:solidFill>
                <a:latin typeface="Trebuchet MS" panose="020B0603020202020204" pitchFamily="34" charset="0"/>
              </a:rPr>
              <a:t>2</a:t>
            </a:r>
            <a:r>
              <a:rPr lang="it-IT" sz="1600" dirty="0">
                <a:solidFill>
                  <a:prstClr val="black"/>
                </a:solidFill>
                <a:latin typeface="Trebuchet MS" panose="020B0603020202020204" pitchFamily="34" charset="0"/>
              </a:rPr>
              <a:t>; for </a:t>
            </a:r>
            <a:r>
              <a:rPr lang="it-IT" sz="1600" dirty="0" err="1">
                <a:solidFill>
                  <a:prstClr val="black"/>
                </a:solidFill>
                <a:latin typeface="Trebuchet MS" panose="020B0603020202020204" pitchFamily="34" charset="0"/>
              </a:rPr>
              <a:t>paediatric</a:t>
            </a:r>
            <a:r>
              <a:rPr lang="it-IT" sz="1600" dirty="0">
                <a:solidFill>
                  <a:prstClr val="black"/>
                </a:solidFill>
                <a:latin typeface="Trebuchet MS" panose="020B0603020202020204" pitchFamily="34" charset="0"/>
              </a:rPr>
              <a:t> </a:t>
            </a:r>
            <a:r>
              <a:rPr lang="it-IT" sz="1600" dirty="0" err="1">
                <a:solidFill>
                  <a:prstClr val="black"/>
                </a:solidFill>
                <a:latin typeface="Trebuchet MS" panose="020B0603020202020204" pitchFamily="34" charset="0"/>
              </a:rPr>
              <a:t>patients</a:t>
            </a:r>
            <a:r>
              <a:rPr lang="it-IT" sz="1600" dirty="0">
                <a:solidFill>
                  <a:prstClr val="black"/>
                </a:solidFill>
                <a:latin typeface="Trebuchet MS" panose="020B0603020202020204" pitchFamily="34" charset="0"/>
              </a:rPr>
              <a:t>, to </a:t>
            </a:r>
            <a:r>
              <a:rPr lang="it-IT" sz="1600" dirty="0" err="1">
                <a:solidFill>
                  <a:prstClr val="black"/>
                </a:solidFill>
                <a:latin typeface="Trebuchet MS" panose="020B0603020202020204" pitchFamily="34" charset="0"/>
              </a:rPr>
              <a:t>ease</a:t>
            </a:r>
            <a:r>
              <a:rPr lang="it-IT" sz="1600" dirty="0">
                <a:solidFill>
                  <a:prstClr val="black"/>
                </a:solidFill>
                <a:latin typeface="Trebuchet MS" panose="020B0603020202020204" pitchFamily="34" charset="0"/>
              </a:rPr>
              <a:t> cranio-</a:t>
            </a:r>
            <a:r>
              <a:rPr lang="it-IT" sz="1600" dirty="0" err="1">
                <a:solidFill>
                  <a:prstClr val="black"/>
                </a:solidFill>
                <a:latin typeface="Trebuchet MS" panose="020B0603020202020204" pitchFamily="34" charset="0"/>
              </a:rPr>
              <a:t>spinal</a:t>
            </a:r>
            <a:r>
              <a:rPr lang="it-IT" sz="1600" dirty="0">
                <a:solidFill>
                  <a:prstClr val="black"/>
                </a:solidFill>
                <a:latin typeface="Trebuchet MS" panose="020B0603020202020204" pitchFamily="34" charset="0"/>
              </a:rPr>
              <a:t> </a:t>
            </a:r>
            <a:r>
              <a:rPr lang="it-IT" sz="1600" dirty="0" err="1">
                <a:solidFill>
                  <a:prstClr val="black"/>
                </a:solidFill>
                <a:latin typeface="Trebuchet MS" panose="020B0603020202020204" pitchFamily="34" charset="0"/>
              </a:rPr>
              <a:t>irradiations</a:t>
            </a:r>
            <a:r>
              <a:rPr lang="it-IT" sz="1600" dirty="0">
                <a:solidFill>
                  <a:prstClr val="black"/>
                </a:solidFill>
                <a:latin typeface="Trebuchet MS" panose="020B0603020202020204" pitchFamily="34" charset="0"/>
              </a:rPr>
              <a:t> </a:t>
            </a:r>
            <a:r>
              <a:rPr lang="it-IT" sz="1600" dirty="0" err="1">
                <a:solidFill>
                  <a:prstClr val="black"/>
                </a:solidFill>
                <a:latin typeface="Trebuchet MS" panose="020B0603020202020204" pitchFamily="34" charset="0"/>
              </a:rPr>
              <a:t>reducing</a:t>
            </a:r>
            <a:r>
              <a:rPr lang="it-IT" sz="1600" dirty="0">
                <a:solidFill>
                  <a:prstClr val="black"/>
                </a:solidFill>
                <a:latin typeface="Trebuchet MS" panose="020B0603020202020204" pitchFamily="34" charset="0"/>
              </a:rPr>
              <a:t> to a minimum the </a:t>
            </a:r>
            <a:r>
              <a:rPr lang="it-IT" sz="1600" dirty="0" err="1">
                <a:solidFill>
                  <a:prstClr val="black"/>
                </a:solidFill>
                <a:latin typeface="Trebuchet MS" panose="020B0603020202020204" pitchFamily="34" charset="0"/>
              </a:rPr>
              <a:t>required</a:t>
            </a:r>
            <a:r>
              <a:rPr lang="it-IT" sz="1600" dirty="0">
                <a:solidFill>
                  <a:prstClr val="black"/>
                </a:solidFill>
                <a:latin typeface="Trebuchet MS" panose="020B0603020202020204" pitchFamily="34" charset="0"/>
              </a:rPr>
              <a:t> </a:t>
            </a:r>
            <a:r>
              <a:rPr lang="it-IT" sz="1600" dirty="0" err="1">
                <a:solidFill>
                  <a:prstClr val="black"/>
                </a:solidFill>
                <a:latin typeface="Trebuchet MS" panose="020B0603020202020204" pitchFamily="34" charset="0"/>
              </a:rPr>
              <a:t>field</a:t>
            </a:r>
            <a:r>
              <a:rPr lang="it-IT" sz="1600" dirty="0">
                <a:solidFill>
                  <a:prstClr val="black"/>
                </a:solidFill>
                <a:latin typeface="Trebuchet MS" panose="020B0603020202020204" pitchFamily="34" charset="0"/>
              </a:rPr>
              <a:t> </a:t>
            </a:r>
            <a:r>
              <a:rPr lang="it-IT" sz="1600" dirty="0" err="1">
                <a:solidFill>
                  <a:prstClr val="black"/>
                </a:solidFill>
                <a:latin typeface="Trebuchet MS" panose="020B0603020202020204" pitchFamily="34" charset="0"/>
              </a:rPr>
              <a:t>patching</a:t>
            </a:r>
            <a:r>
              <a:rPr lang="it-IT" sz="1600" dirty="0">
                <a:solidFill>
                  <a:prstClr val="black"/>
                </a:solidFill>
                <a:latin typeface="Trebuchet MS" panose="020B0603020202020204" pitchFamily="34" charset="0"/>
              </a:rPr>
              <a:t>;</a:t>
            </a:r>
          </a:p>
          <a:p>
            <a:pPr marL="214313" indent="-214313">
              <a:spcBef>
                <a:spcPts val="600"/>
              </a:spcBef>
              <a:buFontTx/>
              <a:buChar char="-"/>
            </a:pPr>
            <a:r>
              <a:rPr lang="it-IT" sz="1600" dirty="0">
                <a:solidFill>
                  <a:prstClr val="black"/>
                </a:solidFill>
                <a:latin typeface="Trebuchet MS" panose="020B0603020202020204" pitchFamily="34" charset="0"/>
              </a:rPr>
              <a:t>360 </a:t>
            </a:r>
            <a:r>
              <a:rPr lang="it-IT" sz="1600" dirty="0" err="1">
                <a:solidFill>
                  <a:prstClr val="black"/>
                </a:solidFill>
                <a:latin typeface="Trebuchet MS" panose="020B0603020202020204" pitchFamily="34" charset="0"/>
              </a:rPr>
              <a:t>deg</a:t>
            </a:r>
            <a:r>
              <a:rPr lang="it-IT" sz="1600" dirty="0">
                <a:solidFill>
                  <a:prstClr val="black"/>
                </a:solidFill>
                <a:latin typeface="Trebuchet MS" panose="020B0603020202020204" pitchFamily="34" charset="0"/>
              </a:rPr>
              <a:t> </a:t>
            </a:r>
            <a:r>
              <a:rPr lang="it-IT" sz="1600" dirty="0" err="1">
                <a:solidFill>
                  <a:prstClr val="black"/>
                </a:solidFill>
                <a:latin typeface="Trebuchet MS" panose="020B0603020202020204" pitchFamily="34" charset="0"/>
              </a:rPr>
              <a:t>rotating</a:t>
            </a:r>
            <a:r>
              <a:rPr lang="it-IT" sz="1600" dirty="0">
                <a:solidFill>
                  <a:prstClr val="black"/>
                </a:solidFill>
                <a:latin typeface="Trebuchet MS" panose="020B0603020202020204" pitchFamily="34" charset="0"/>
              </a:rPr>
              <a:t> </a:t>
            </a:r>
            <a:r>
              <a:rPr lang="it-IT" sz="1600" dirty="0" err="1">
                <a:solidFill>
                  <a:prstClr val="black"/>
                </a:solidFill>
                <a:latin typeface="Trebuchet MS" panose="020B0603020202020204" pitchFamily="34" charset="0"/>
              </a:rPr>
              <a:t>gantry</a:t>
            </a:r>
            <a:r>
              <a:rPr lang="it-IT" sz="1600" dirty="0">
                <a:solidFill>
                  <a:prstClr val="black"/>
                </a:solidFill>
                <a:latin typeface="Trebuchet MS" panose="020B0603020202020204" pitchFamily="34" charset="0"/>
              </a:rPr>
              <a:t>, 6 </a:t>
            </a:r>
            <a:r>
              <a:rPr lang="it-IT" sz="1600" dirty="0" err="1">
                <a:solidFill>
                  <a:prstClr val="black"/>
                </a:solidFill>
                <a:latin typeface="Trebuchet MS" panose="020B0603020202020204" pitchFamily="34" charset="0"/>
              </a:rPr>
              <a:t>dof</a:t>
            </a:r>
            <a:r>
              <a:rPr lang="it-IT" sz="1600" dirty="0">
                <a:solidFill>
                  <a:prstClr val="black"/>
                </a:solidFill>
                <a:latin typeface="Trebuchet MS" panose="020B0603020202020204" pitchFamily="34" charset="0"/>
              </a:rPr>
              <a:t> </a:t>
            </a:r>
            <a:r>
              <a:rPr lang="it-IT" sz="1600" dirty="0" err="1">
                <a:solidFill>
                  <a:prstClr val="black"/>
                </a:solidFill>
                <a:latin typeface="Trebuchet MS" panose="020B0603020202020204" pitchFamily="34" charset="0"/>
              </a:rPr>
              <a:t>robotic</a:t>
            </a:r>
            <a:r>
              <a:rPr lang="it-IT" sz="1600" dirty="0">
                <a:solidFill>
                  <a:prstClr val="black"/>
                </a:solidFill>
                <a:latin typeface="Trebuchet MS" panose="020B0603020202020204" pitchFamily="34" charset="0"/>
              </a:rPr>
              <a:t> </a:t>
            </a:r>
            <a:r>
              <a:rPr lang="it-IT" sz="1600" dirty="0" err="1">
                <a:solidFill>
                  <a:prstClr val="black"/>
                </a:solidFill>
                <a:latin typeface="Trebuchet MS" panose="020B0603020202020204" pitchFamily="34" charset="0"/>
              </a:rPr>
              <a:t>couch</a:t>
            </a:r>
            <a:r>
              <a:rPr lang="it-IT" sz="1600" dirty="0">
                <a:solidFill>
                  <a:prstClr val="black"/>
                </a:solidFill>
                <a:latin typeface="Trebuchet MS" panose="020B0603020202020204" pitchFamily="34" charset="0"/>
              </a:rPr>
              <a:t>;</a:t>
            </a:r>
          </a:p>
          <a:p>
            <a:pPr marL="214313" indent="-214313">
              <a:spcBef>
                <a:spcPts val="600"/>
              </a:spcBef>
              <a:buFontTx/>
              <a:buChar char="-"/>
            </a:pPr>
            <a:r>
              <a:rPr lang="it-IT" sz="1600" dirty="0" err="1">
                <a:solidFill>
                  <a:prstClr val="black"/>
                </a:solidFill>
                <a:latin typeface="Trebuchet MS" panose="020B0603020202020204" pitchFamily="34" charset="0"/>
              </a:rPr>
              <a:t>possibilities</a:t>
            </a:r>
            <a:r>
              <a:rPr lang="it-IT" sz="1600" dirty="0">
                <a:solidFill>
                  <a:prstClr val="black"/>
                </a:solidFill>
                <a:latin typeface="Trebuchet MS" panose="020B0603020202020204" pitchFamily="34" charset="0"/>
              </a:rPr>
              <a:t> of </a:t>
            </a:r>
            <a:r>
              <a:rPr lang="it-IT" sz="1600" dirty="0" err="1">
                <a:solidFill>
                  <a:prstClr val="black"/>
                </a:solidFill>
                <a:latin typeface="Trebuchet MS" panose="020B0603020202020204" pitchFamily="34" charset="0"/>
              </a:rPr>
              <a:t>treatments</a:t>
            </a:r>
            <a:r>
              <a:rPr lang="it-IT" sz="1600" dirty="0">
                <a:solidFill>
                  <a:prstClr val="black"/>
                </a:solidFill>
                <a:latin typeface="Trebuchet MS" panose="020B0603020202020204" pitchFamily="34" charset="0"/>
              </a:rPr>
              <a:t> in </a:t>
            </a:r>
            <a:r>
              <a:rPr lang="it-IT" sz="1600" dirty="0" err="1">
                <a:solidFill>
                  <a:prstClr val="black"/>
                </a:solidFill>
                <a:latin typeface="Trebuchet MS" panose="020B0603020202020204" pitchFamily="34" charset="0"/>
              </a:rPr>
              <a:t>anaesthesia</a:t>
            </a:r>
            <a:r>
              <a:rPr lang="it-IT" sz="1600" dirty="0">
                <a:solidFill>
                  <a:prstClr val="black"/>
                </a:solidFill>
                <a:latin typeface="Trebuchet MS" panose="020B0603020202020204" pitchFamily="34" charset="0"/>
              </a:rPr>
              <a:t>.</a:t>
            </a:r>
          </a:p>
        </p:txBody>
      </p:sp>
      <p:sp>
        <p:nvSpPr>
          <p:cNvPr id="13" name="CasellaDiTesto 12"/>
          <p:cNvSpPr txBox="1"/>
          <p:nvPr/>
        </p:nvSpPr>
        <p:spPr>
          <a:xfrm>
            <a:off x="5276088" y="4979858"/>
            <a:ext cx="3411104" cy="1200329"/>
          </a:xfrm>
          <a:prstGeom prst="rect">
            <a:avLst/>
          </a:prstGeom>
          <a:noFill/>
        </p:spPr>
        <p:txBody>
          <a:bodyPr wrap="square" rtlCol="0">
            <a:spAutoFit/>
          </a:bodyPr>
          <a:lstStyle/>
          <a:p>
            <a:r>
              <a:rPr lang="en-US" i="1" dirty="0">
                <a:solidFill>
                  <a:srgbClr val="FF0000"/>
                </a:solidFill>
                <a:latin typeface="Trebuchet MS" panose="020B0603020202020204" pitchFamily="34" charset="0"/>
              </a:rPr>
              <a:t>Hitachi PT systems have been used by 32 </a:t>
            </a:r>
            <a:r>
              <a:rPr lang="en-US" i="1" dirty="0" err="1">
                <a:solidFill>
                  <a:srgbClr val="FF0000"/>
                </a:solidFill>
                <a:latin typeface="Trebuchet MS" panose="020B0603020202020204" pitchFamily="34" charset="0"/>
              </a:rPr>
              <a:t>centres</a:t>
            </a:r>
            <a:r>
              <a:rPr lang="en-US" i="1" dirty="0">
                <a:solidFill>
                  <a:srgbClr val="FF0000"/>
                </a:solidFill>
                <a:latin typeface="Trebuchet MS" panose="020B0603020202020204" pitchFamily="34" charset="0"/>
              </a:rPr>
              <a:t> worldwide to treat more than 80,000 cancer </a:t>
            </a:r>
            <a:r>
              <a:rPr lang="en-US" i="1" dirty="0" smtClean="0">
                <a:solidFill>
                  <a:srgbClr val="FF0000"/>
                </a:solidFill>
                <a:latin typeface="Trebuchet MS" panose="020B0603020202020204" pitchFamily="34" charset="0"/>
              </a:rPr>
              <a:t>patients</a:t>
            </a:r>
            <a:endParaRPr lang="it-IT" i="1" dirty="0">
              <a:solidFill>
                <a:srgbClr val="FF0000"/>
              </a:solidFill>
              <a:latin typeface="Trebuchet MS" panose="020B0603020202020204" pitchFamily="34" charset="0"/>
            </a:endParaRPr>
          </a:p>
        </p:txBody>
      </p:sp>
    </p:spTree>
    <p:extLst>
      <p:ext uri="{BB962C8B-B14F-4D97-AF65-F5344CB8AC3E}">
        <p14:creationId xmlns:p14="http://schemas.microsoft.com/office/powerpoint/2010/main" val="1930561991"/>
      </p:ext>
    </p:extLst>
  </p:cSld>
  <p:clrMapOvr>
    <a:masterClrMapping/>
  </p:clrMapOvr>
  <p:transition spd="med">
    <p:fade/>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3" name="Rectangle 2"/>
          <p:cNvSpPr txBox="1">
            <a:spLocks noChangeArrowheads="1"/>
          </p:cNvSpPr>
          <p:nvPr/>
        </p:nvSpPr>
        <p:spPr>
          <a:xfrm>
            <a:off x="100013" y="249238"/>
            <a:ext cx="8864600" cy="1174750"/>
          </a:xfrm>
          <a:prstGeom prst="rect">
            <a:avLst/>
          </a:prstGeom>
        </p:spPr>
        <p:txBody>
          <a:bodyPr lIns="90942" tIns="45472" rIns="90942" bIns="45472"/>
          <a:lstStyle/>
          <a:p>
            <a:pPr fontAlgn="base">
              <a:spcBef>
                <a:spcPct val="0"/>
              </a:spcBef>
              <a:spcAft>
                <a:spcPct val="0"/>
              </a:spcAft>
              <a:defRPr/>
            </a:pPr>
            <a:r>
              <a:rPr lang="en-GB" sz="2800" b="1" kern="0" dirty="0">
                <a:solidFill>
                  <a:srgbClr val="000000"/>
                </a:solidFill>
                <a:latin typeface="Trebuchet MS" panose="020B0603020202020204" pitchFamily="34" charset="0"/>
                <a:cs typeface="Calibri" panose="020F0502020204030204" pitchFamily="34" charset="0"/>
              </a:rPr>
              <a:t>New single-room for protons</a:t>
            </a:r>
            <a:endParaRPr lang="en-GB" sz="1400" b="1" kern="0" dirty="0">
              <a:solidFill>
                <a:srgbClr val="FF0000"/>
              </a:solidFill>
              <a:latin typeface="Trebuchet MS" panose="020B0603020202020204" pitchFamily="34" charset="0"/>
              <a:cs typeface="Calibri" panose="020F0502020204030204" pitchFamily="34" charset="0"/>
            </a:endParaRPr>
          </a:p>
        </p:txBody>
      </p:sp>
      <p:pic>
        <p:nvPicPr>
          <p:cNvPr id="604163"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0013" y="766763"/>
            <a:ext cx="5338762" cy="35528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04164"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455988" y="3371850"/>
            <a:ext cx="5443537" cy="34861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CasellaDiTesto 5"/>
          <p:cNvSpPr txBox="1"/>
          <p:nvPr/>
        </p:nvSpPr>
        <p:spPr>
          <a:xfrm>
            <a:off x="100013" y="782638"/>
            <a:ext cx="2246312" cy="400050"/>
          </a:xfrm>
          <a:prstGeom prst="rect">
            <a:avLst/>
          </a:prstGeom>
          <a:solidFill>
            <a:schemeClr val="bg1"/>
          </a:solidFill>
        </p:spPr>
        <p:txBody>
          <a:bodyPr>
            <a:spAutoFit/>
          </a:bodyPr>
          <a:lstStyle/>
          <a:p>
            <a:pPr algn="ctr">
              <a:defRPr/>
            </a:pPr>
            <a:r>
              <a:rPr lang="it-IT" sz="2000" b="1" dirty="0" err="1">
                <a:solidFill>
                  <a:prstClr val="black"/>
                </a:solidFill>
                <a:latin typeface="Calibri" panose="020F0502020204030204"/>
              </a:rPr>
              <a:t>Synchrotron</a:t>
            </a:r>
            <a:r>
              <a:rPr lang="it-IT" sz="2000" b="1" dirty="0">
                <a:solidFill>
                  <a:prstClr val="black"/>
                </a:solidFill>
                <a:latin typeface="Calibri" panose="020F0502020204030204"/>
              </a:rPr>
              <a:t> room</a:t>
            </a:r>
          </a:p>
        </p:txBody>
      </p:sp>
      <p:sp>
        <p:nvSpPr>
          <p:cNvPr id="7" name="CasellaDiTesto 6"/>
          <p:cNvSpPr txBox="1"/>
          <p:nvPr/>
        </p:nvSpPr>
        <p:spPr>
          <a:xfrm>
            <a:off x="6653213" y="3394075"/>
            <a:ext cx="2246312" cy="400050"/>
          </a:xfrm>
          <a:prstGeom prst="rect">
            <a:avLst/>
          </a:prstGeom>
          <a:solidFill>
            <a:schemeClr val="bg1"/>
          </a:solidFill>
        </p:spPr>
        <p:txBody>
          <a:bodyPr>
            <a:spAutoFit/>
          </a:bodyPr>
          <a:lstStyle/>
          <a:p>
            <a:pPr algn="ctr">
              <a:defRPr/>
            </a:pPr>
            <a:r>
              <a:rPr lang="it-IT" sz="2000" b="1" dirty="0">
                <a:solidFill>
                  <a:prstClr val="black"/>
                </a:solidFill>
                <a:latin typeface="Calibri" panose="020F0502020204030204"/>
              </a:rPr>
              <a:t>Treatment room</a:t>
            </a:r>
          </a:p>
        </p:txBody>
      </p:sp>
      <p:sp>
        <p:nvSpPr>
          <p:cNvPr id="604167" name="CasellaDiTesto 3"/>
          <p:cNvSpPr txBox="1">
            <a:spLocks noChangeArrowheads="1"/>
          </p:cNvSpPr>
          <p:nvPr/>
        </p:nvSpPr>
        <p:spPr bwMode="auto">
          <a:xfrm>
            <a:off x="5078413" y="982663"/>
            <a:ext cx="4416425" cy="1323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60000"/>
              </a:spcBef>
              <a:buClr>
                <a:schemeClr val="accent1"/>
              </a:buClr>
              <a:buFont typeface="Wingdings" panose="05000000000000000000" pitchFamily="2" charset="2"/>
              <a:buChar char="§"/>
              <a:defRPr sz="2000" b="1">
                <a:solidFill>
                  <a:schemeClr val="tx1"/>
                </a:solidFill>
                <a:latin typeface="Arial" panose="020B0604020202020204" pitchFamily="34" charset="0"/>
                <a:ea typeface="ＭＳ Ｐゴシック" panose="020B0600070205080204" pitchFamily="34" charset="-128"/>
              </a:defRPr>
            </a:lvl1pPr>
            <a:lvl2pPr marL="742950" indent="-285750">
              <a:spcBef>
                <a:spcPct val="30000"/>
              </a:spcBef>
              <a:buClr>
                <a:schemeClr val="accent1"/>
              </a:buClr>
              <a:buFont typeface="Wingdings" panose="05000000000000000000" pitchFamily="2" charset="2"/>
              <a:buChar char="§"/>
              <a:defRPr>
                <a:solidFill>
                  <a:schemeClr val="tx1"/>
                </a:solidFill>
                <a:latin typeface="Arial" panose="020B0604020202020204" pitchFamily="34" charset="0"/>
                <a:ea typeface="ＭＳ Ｐゴシック" panose="020B0600070205080204" pitchFamily="34" charset="-128"/>
              </a:defRPr>
            </a:lvl2pPr>
            <a:lvl3pPr marL="1143000" indent="-228600">
              <a:spcBef>
                <a:spcPct val="30000"/>
              </a:spcBef>
              <a:buClr>
                <a:schemeClr val="accent1"/>
              </a:buClr>
              <a:buFont typeface="Wingdings" panose="05000000000000000000" pitchFamily="2" charset="2"/>
              <a:buChar char="§"/>
              <a:defRPr sz="1600">
                <a:solidFill>
                  <a:schemeClr val="tx1"/>
                </a:solidFill>
                <a:latin typeface="Arial" panose="020B0604020202020204" pitchFamily="34" charset="0"/>
                <a:ea typeface="ＭＳ Ｐゴシック" panose="020B0600070205080204" pitchFamily="34" charset="-128"/>
              </a:defRPr>
            </a:lvl3pPr>
            <a:lvl4pPr marL="1600200" indent="-228600">
              <a:spcBef>
                <a:spcPct val="30000"/>
              </a:spcBef>
              <a:buClr>
                <a:schemeClr val="accent1"/>
              </a:buClr>
              <a:buFont typeface="Wingdings" panose="05000000000000000000" pitchFamily="2" charset="2"/>
              <a:buChar char="§"/>
              <a:defRPr sz="1600">
                <a:solidFill>
                  <a:schemeClr val="tx1"/>
                </a:solidFill>
                <a:latin typeface="Arial" panose="020B0604020202020204" pitchFamily="34" charset="0"/>
                <a:ea typeface="ＭＳ Ｐゴシック" panose="020B0600070205080204" pitchFamily="34" charset="-128"/>
              </a:defRPr>
            </a:lvl4pPr>
            <a:lvl5pPr marL="2057400" indent="-228600">
              <a:spcBef>
                <a:spcPct val="40000"/>
              </a:spcBef>
              <a:buClr>
                <a:schemeClr val="accent1"/>
              </a:buClr>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4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4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4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4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9pPr>
          </a:lstStyle>
          <a:p>
            <a:pPr algn="ctr" fontAlgn="base">
              <a:spcBef>
                <a:spcPct val="0"/>
              </a:spcBef>
              <a:spcAft>
                <a:spcPct val="0"/>
              </a:spcAft>
              <a:buClrTx/>
              <a:buFontTx/>
              <a:buNone/>
            </a:pPr>
            <a:r>
              <a:rPr lang="en-GB" altLang="it-IT" b="0" dirty="0" smtClean="0">
                <a:solidFill>
                  <a:srgbClr val="000000"/>
                </a:solidFill>
                <a:cs typeface="Arial" panose="020B0604020202020204" pitchFamily="34" charset="0"/>
              </a:rPr>
              <a:t>Contract signed with Hitachi: </a:t>
            </a:r>
            <a:br>
              <a:rPr lang="en-GB" altLang="it-IT" b="0" dirty="0" smtClean="0">
                <a:solidFill>
                  <a:srgbClr val="000000"/>
                </a:solidFill>
                <a:cs typeface="Arial" panose="020B0604020202020204" pitchFamily="34" charset="0"/>
              </a:rPr>
            </a:br>
            <a:r>
              <a:rPr lang="en-GB" altLang="it-IT" b="0" dirty="0" smtClean="0">
                <a:solidFill>
                  <a:srgbClr val="000000"/>
                </a:solidFill>
                <a:cs typeface="Arial" panose="020B0604020202020204" pitchFamily="34" charset="0"/>
              </a:rPr>
              <a:t>December 5</a:t>
            </a:r>
            <a:r>
              <a:rPr lang="en-GB" altLang="it-IT" b="0" baseline="30000" dirty="0" smtClean="0">
                <a:solidFill>
                  <a:srgbClr val="000000"/>
                </a:solidFill>
                <a:cs typeface="Arial" panose="020B0604020202020204" pitchFamily="34" charset="0"/>
              </a:rPr>
              <a:t>th</a:t>
            </a:r>
            <a:r>
              <a:rPr lang="en-GB" altLang="it-IT" b="0" dirty="0" smtClean="0">
                <a:solidFill>
                  <a:srgbClr val="000000"/>
                </a:solidFill>
                <a:cs typeface="Arial" panose="020B0604020202020204" pitchFamily="34" charset="0"/>
              </a:rPr>
              <a:t>, 2019</a:t>
            </a:r>
          </a:p>
          <a:p>
            <a:pPr algn="ctr" fontAlgn="base">
              <a:spcBef>
                <a:spcPct val="0"/>
              </a:spcBef>
              <a:spcAft>
                <a:spcPct val="0"/>
              </a:spcAft>
              <a:buClrTx/>
              <a:buFontTx/>
              <a:buNone/>
            </a:pPr>
            <a:endParaRPr lang="en-GB" altLang="it-IT" b="0" dirty="0" smtClean="0">
              <a:solidFill>
                <a:srgbClr val="000000"/>
              </a:solidFill>
              <a:cs typeface="Arial" panose="020B0604020202020204" pitchFamily="34" charset="0"/>
            </a:endParaRPr>
          </a:p>
          <a:p>
            <a:pPr algn="ctr" fontAlgn="base">
              <a:spcBef>
                <a:spcPct val="0"/>
              </a:spcBef>
              <a:spcAft>
                <a:spcPct val="0"/>
              </a:spcAft>
              <a:buClrTx/>
              <a:buFontTx/>
              <a:buNone/>
            </a:pPr>
            <a:r>
              <a:rPr lang="en-GB" altLang="it-IT" dirty="0" smtClean="0">
                <a:solidFill>
                  <a:srgbClr val="FF0000"/>
                </a:solidFill>
                <a:cs typeface="Arial" panose="020B0604020202020204" pitchFamily="34" charset="0"/>
              </a:rPr>
              <a:t>Start installation end 2023</a:t>
            </a:r>
          </a:p>
        </p:txBody>
      </p:sp>
      <p:pic>
        <p:nvPicPr>
          <p:cNvPr id="604168" name="Immagine 4"/>
          <p:cNvPicPr>
            <a:picLocks noChangeAspect="1"/>
          </p:cNvPicPr>
          <p:nvPr/>
        </p:nvPicPr>
        <p:blipFill>
          <a:blip r:embed="rId4" cstate="print">
            <a:extLst>
              <a:ext uri="{28A0092B-C50C-407E-A947-70E740481C1C}">
                <a14:useLocalDpi xmlns:a14="http://schemas.microsoft.com/office/drawing/2010/main" val="0"/>
              </a:ext>
            </a:extLst>
          </a:blip>
          <a:srcRect b="24867"/>
          <a:stretch>
            <a:fillRect/>
          </a:stretch>
        </p:blipFill>
        <p:spPr bwMode="auto">
          <a:xfrm>
            <a:off x="246063" y="4059238"/>
            <a:ext cx="3127375" cy="2695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CasellaDiTesto 9"/>
          <p:cNvSpPr txBox="1"/>
          <p:nvPr/>
        </p:nvSpPr>
        <p:spPr>
          <a:xfrm>
            <a:off x="411163" y="6046788"/>
            <a:ext cx="2795587" cy="708025"/>
          </a:xfrm>
          <a:prstGeom prst="rect">
            <a:avLst/>
          </a:prstGeom>
          <a:solidFill>
            <a:schemeClr val="bg1"/>
          </a:solidFill>
        </p:spPr>
        <p:txBody>
          <a:bodyPr>
            <a:spAutoFit/>
          </a:bodyPr>
          <a:lstStyle/>
          <a:p>
            <a:pPr algn="ctr">
              <a:defRPr/>
            </a:pPr>
            <a:r>
              <a:rPr lang="it-IT" sz="2000" b="1" dirty="0">
                <a:solidFill>
                  <a:prstClr val="black"/>
                </a:solidFill>
                <a:latin typeface="Calibri" panose="020F0502020204030204"/>
              </a:rPr>
              <a:t>360°isocentric </a:t>
            </a:r>
            <a:r>
              <a:rPr lang="it-IT" sz="2000" b="1" dirty="0" err="1">
                <a:solidFill>
                  <a:prstClr val="black"/>
                </a:solidFill>
                <a:latin typeface="Calibri" panose="020F0502020204030204"/>
              </a:rPr>
              <a:t>gantry</a:t>
            </a:r>
            <a:r>
              <a:rPr lang="it-IT" sz="2000" b="1" dirty="0">
                <a:solidFill>
                  <a:prstClr val="black"/>
                </a:solidFill>
                <a:latin typeface="Calibri" panose="020F0502020204030204"/>
              </a:rPr>
              <a:t/>
            </a:r>
            <a:br>
              <a:rPr lang="it-IT" sz="2000" b="1" dirty="0">
                <a:solidFill>
                  <a:prstClr val="black"/>
                </a:solidFill>
                <a:latin typeface="Calibri" panose="020F0502020204030204"/>
              </a:rPr>
            </a:br>
            <a:r>
              <a:rPr lang="it-IT" sz="2000" b="1" dirty="0">
                <a:solidFill>
                  <a:prstClr val="black"/>
                </a:solidFill>
                <a:latin typeface="Calibri" panose="020F0502020204030204"/>
              </a:rPr>
              <a:t>(Field </a:t>
            </a:r>
            <a:r>
              <a:rPr lang="it-IT" sz="2000" b="1" dirty="0" err="1">
                <a:solidFill>
                  <a:prstClr val="black"/>
                </a:solidFill>
                <a:latin typeface="Calibri" panose="020F0502020204030204"/>
              </a:rPr>
              <a:t>size</a:t>
            </a:r>
            <a:r>
              <a:rPr lang="it-IT" sz="2000" b="1" dirty="0">
                <a:solidFill>
                  <a:prstClr val="black"/>
                </a:solidFill>
                <a:latin typeface="Calibri" panose="020F0502020204030204"/>
              </a:rPr>
              <a:t>: 30x40 cm</a:t>
            </a:r>
            <a:r>
              <a:rPr lang="it-IT" sz="2000" b="1" baseline="30000" dirty="0">
                <a:solidFill>
                  <a:prstClr val="black"/>
                </a:solidFill>
                <a:latin typeface="Calibri" panose="020F0502020204030204"/>
              </a:rPr>
              <a:t>2</a:t>
            </a:r>
            <a:r>
              <a:rPr lang="it-IT" sz="2000" b="1" dirty="0">
                <a:solidFill>
                  <a:prstClr val="black"/>
                </a:solidFill>
                <a:latin typeface="Calibri" panose="020F0502020204030204"/>
              </a:rPr>
              <a:t>)</a:t>
            </a:r>
          </a:p>
        </p:txBody>
      </p:sp>
    </p:spTree>
  </p:cSld>
  <p:clrMapOvr>
    <a:masterClrMapping/>
  </p:clrMapOvr>
  <p:transition spd="med">
    <p:fade/>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06210" name="Rectangle 1"/>
          <p:cNvSpPr>
            <a:spLocks noGrp="1" noChangeArrowheads="1"/>
          </p:cNvSpPr>
          <p:nvPr>
            <p:ph type="title"/>
          </p:nvPr>
        </p:nvSpPr>
        <p:spPr>
          <a:xfrm>
            <a:off x="123825" y="382588"/>
            <a:ext cx="8458200" cy="600075"/>
          </a:xfrm>
        </p:spPr>
        <p:txBody>
          <a:bodyPr/>
          <a:lstStyle/>
          <a:p>
            <a:r>
              <a:rPr lang="en-US" altLang="it-IT" sz="3000" smtClean="0">
                <a:latin typeface="Calibri" panose="020F0502020204030204" pitchFamily="34" charset="0"/>
                <a:sym typeface="Handwriting - Dakota"/>
              </a:rPr>
              <a:t>BNCT: Boron Neutron Capture Therapy</a:t>
            </a:r>
            <a:br>
              <a:rPr lang="en-US" altLang="it-IT" sz="3000" smtClean="0">
                <a:latin typeface="Calibri" panose="020F0502020204030204" pitchFamily="34" charset="0"/>
                <a:sym typeface="Handwriting - Dakota"/>
              </a:rPr>
            </a:br>
            <a:r>
              <a:rPr lang="en-US" altLang="it-IT" sz="2800" smtClean="0">
                <a:solidFill>
                  <a:srgbClr val="FF0000"/>
                </a:solidFill>
                <a:latin typeface="Calibri" panose="020F0502020204030204" pitchFamily="34" charset="0"/>
                <a:sym typeface="Handwriting - Dakota"/>
              </a:rPr>
              <a:t>2-steps research approach for metastasized tumours</a:t>
            </a:r>
          </a:p>
        </p:txBody>
      </p:sp>
      <p:grpSp>
        <p:nvGrpSpPr>
          <p:cNvPr id="606211" name="Gruppo 1"/>
          <p:cNvGrpSpPr>
            <a:grpSpLocks/>
          </p:cNvGrpSpPr>
          <p:nvPr/>
        </p:nvGrpSpPr>
        <p:grpSpPr bwMode="auto">
          <a:xfrm>
            <a:off x="582613" y="1247775"/>
            <a:ext cx="7086600" cy="5351463"/>
            <a:chOff x="47625" y="1247775"/>
            <a:chExt cx="5332413" cy="5351463"/>
          </a:xfrm>
        </p:grpSpPr>
        <p:pic>
          <p:nvPicPr>
            <p:cNvPr id="60621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625" y="2693988"/>
              <a:ext cx="5332413" cy="39052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06215" name="Saetta 4"/>
            <p:cNvSpPr>
              <a:spLocks noChangeArrowheads="1"/>
            </p:cNvSpPr>
            <p:nvPr/>
          </p:nvSpPr>
          <p:spPr bwMode="auto">
            <a:xfrm rot="6580172">
              <a:off x="246857" y="2315369"/>
              <a:ext cx="1570037" cy="758825"/>
            </a:xfrm>
            <a:prstGeom prst="lightningBolt">
              <a:avLst/>
            </a:prstGeom>
            <a:solidFill>
              <a:schemeClr val="accent1"/>
            </a:solidFill>
            <a:ln w="9525" algn="ctr">
              <a:solidFill>
                <a:srgbClr val="00B050"/>
              </a:solidFill>
              <a:round/>
              <a:headEnd/>
              <a:tailEnd/>
            </a:ln>
          </p:spPr>
          <p:txBody>
            <a:bodyPr wrap="none" lIns="90000" tIns="46800" rIns="90000" bIns="46800" anchor="ctr"/>
            <a:lstStyle>
              <a:lvl1pPr>
                <a:spcBef>
                  <a:spcPct val="60000"/>
                </a:spcBef>
                <a:buClr>
                  <a:schemeClr val="accent1"/>
                </a:buClr>
                <a:buFont typeface="Wingdings" panose="05000000000000000000" pitchFamily="2" charset="2"/>
                <a:buChar char="§"/>
                <a:defRPr sz="2000" b="1">
                  <a:solidFill>
                    <a:schemeClr val="tx1"/>
                  </a:solidFill>
                  <a:latin typeface="Arial" panose="020B0604020202020204" pitchFamily="34" charset="0"/>
                  <a:ea typeface="ＭＳ Ｐゴシック" panose="020B0600070205080204" pitchFamily="34" charset="-128"/>
                </a:defRPr>
              </a:lvl1pPr>
              <a:lvl2pPr marL="742950" indent="-285750">
                <a:spcBef>
                  <a:spcPct val="30000"/>
                </a:spcBef>
                <a:buClr>
                  <a:schemeClr val="accent1"/>
                </a:buClr>
                <a:buFont typeface="Wingdings" panose="05000000000000000000" pitchFamily="2" charset="2"/>
                <a:buChar char="§"/>
                <a:defRPr>
                  <a:solidFill>
                    <a:schemeClr val="tx1"/>
                  </a:solidFill>
                  <a:latin typeface="Arial" panose="020B0604020202020204" pitchFamily="34" charset="0"/>
                  <a:ea typeface="ＭＳ Ｐゴシック" panose="020B0600070205080204" pitchFamily="34" charset="-128"/>
                </a:defRPr>
              </a:lvl2pPr>
              <a:lvl3pPr marL="1143000" indent="-228600">
                <a:spcBef>
                  <a:spcPct val="30000"/>
                </a:spcBef>
                <a:buClr>
                  <a:schemeClr val="accent1"/>
                </a:buClr>
                <a:buFont typeface="Wingdings" panose="05000000000000000000" pitchFamily="2" charset="2"/>
                <a:buChar char="§"/>
                <a:defRPr sz="1600">
                  <a:solidFill>
                    <a:schemeClr val="tx1"/>
                  </a:solidFill>
                  <a:latin typeface="Arial" panose="020B0604020202020204" pitchFamily="34" charset="0"/>
                  <a:ea typeface="ＭＳ Ｐゴシック" panose="020B0600070205080204" pitchFamily="34" charset="-128"/>
                </a:defRPr>
              </a:lvl3pPr>
              <a:lvl4pPr marL="1600200" indent="-228600">
                <a:spcBef>
                  <a:spcPct val="30000"/>
                </a:spcBef>
                <a:buClr>
                  <a:schemeClr val="accent1"/>
                </a:buClr>
                <a:buFont typeface="Wingdings" panose="05000000000000000000" pitchFamily="2" charset="2"/>
                <a:buChar char="§"/>
                <a:defRPr sz="1600">
                  <a:solidFill>
                    <a:schemeClr val="tx1"/>
                  </a:solidFill>
                  <a:latin typeface="Arial" panose="020B0604020202020204" pitchFamily="34" charset="0"/>
                  <a:ea typeface="ＭＳ Ｐゴシック" panose="020B0600070205080204" pitchFamily="34" charset="-128"/>
                </a:defRPr>
              </a:lvl4pPr>
              <a:lvl5pPr marL="2057400" indent="-228600">
                <a:spcBef>
                  <a:spcPct val="40000"/>
                </a:spcBef>
                <a:buClr>
                  <a:schemeClr val="accent1"/>
                </a:buClr>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4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4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4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4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9pPr>
            </a:lstStyle>
            <a:p>
              <a:pPr fontAlgn="base">
                <a:spcBef>
                  <a:spcPct val="0"/>
                </a:spcBef>
                <a:spcAft>
                  <a:spcPct val="0"/>
                </a:spcAft>
                <a:buClrTx/>
                <a:buFontTx/>
                <a:buNone/>
              </a:pPr>
              <a:endParaRPr lang="it-IT" altLang="it-IT" b="0" smtClean="0">
                <a:solidFill>
                  <a:srgbClr val="000000"/>
                </a:solidFill>
                <a:cs typeface="Arial" panose="020B0604020202020204" pitchFamily="34" charset="0"/>
              </a:endParaRPr>
            </a:p>
          </p:txBody>
        </p:sp>
        <p:sp>
          <p:nvSpPr>
            <p:cNvPr id="606216" name="CasellaDiTesto 234"/>
            <p:cNvSpPr txBox="1">
              <a:spLocks noChangeArrowheads="1"/>
            </p:cNvSpPr>
            <p:nvPr/>
          </p:nvSpPr>
          <p:spPr bwMode="auto">
            <a:xfrm>
              <a:off x="760413" y="1247775"/>
              <a:ext cx="2663825" cy="1076325"/>
            </a:xfrm>
            <a:prstGeom prst="rect">
              <a:avLst/>
            </a:prstGeom>
            <a:solidFill>
              <a:schemeClr val="bg1"/>
            </a:solidFill>
            <a:ln w="57150">
              <a:solidFill>
                <a:schemeClr val="accent1"/>
              </a:solidFill>
              <a:miter lim="800000"/>
              <a:headEnd/>
              <a:tailEnd/>
            </a:ln>
          </p:spPr>
          <p:txBody>
            <a:bodyPr>
              <a:spAutoFit/>
            </a:bodyPr>
            <a:lstStyle>
              <a:lvl1pPr>
                <a:spcBef>
                  <a:spcPct val="60000"/>
                </a:spcBef>
                <a:buClr>
                  <a:schemeClr val="accent1"/>
                </a:buClr>
                <a:buFont typeface="Wingdings" panose="05000000000000000000" pitchFamily="2" charset="2"/>
                <a:buChar char="§"/>
                <a:defRPr sz="2000" b="1">
                  <a:solidFill>
                    <a:schemeClr val="tx1"/>
                  </a:solidFill>
                  <a:latin typeface="Arial" panose="020B0604020202020204" pitchFamily="34" charset="0"/>
                  <a:ea typeface="ＭＳ Ｐゴシック" panose="020B0600070205080204" pitchFamily="34" charset="-128"/>
                </a:defRPr>
              </a:lvl1pPr>
              <a:lvl2pPr marL="742950" indent="-285750">
                <a:spcBef>
                  <a:spcPct val="30000"/>
                </a:spcBef>
                <a:buClr>
                  <a:schemeClr val="accent1"/>
                </a:buClr>
                <a:buFont typeface="Wingdings" panose="05000000000000000000" pitchFamily="2" charset="2"/>
                <a:buChar char="§"/>
                <a:defRPr>
                  <a:solidFill>
                    <a:schemeClr val="tx1"/>
                  </a:solidFill>
                  <a:latin typeface="Arial" panose="020B0604020202020204" pitchFamily="34" charset="0"/>
                  <a:ea typeface="ＭＳ Ｐゴシック" panose="020B0600070205080204" pitchFamily="34" charset="-128"/>
                </a:defRPr>
              </a:lvl2pPr>
              <a:lvl3pPr marL="1143000" indent="-228600">
                <a:spcBef>
                  <a:spcPct val="30000"/>
                </a:spcBef>
                <a:buClr>
                  <a:schemeClr val="accent1"/>
                </a:buClr>
                <a:buFont typeface="Wingdings" panose="05000000000000000000" pitchFamily="2" charset="2"/>
                <a:buChar char="§"/>
                <a:defRPr sz="1600">
                  <a:solidFill>
                    <a:schemeClr val="tx1"/>
                  </a:solidFill>
                  <a:latin typeface="Arial" panose="020B0604020202020204" pitchFamily="34" charset="0"/>
                  <a:ea typeface="ＭＳ Ｐゴシック" panose="020B0600070205080204" pitchFamily="34" charset="-128"/>
                </a:defRPr>
              </a:lvl3pPr>
              <a:lvl4pPr marL="1600200" indent="-228600">
                <a:spcBef>
                  <a:spcPct val="30000"/>
                </a:spcBef>
                <a:buClr>
                  <a:schemeClr val="accent1"/>
                </a:buClr>
                <a:buFont typeface="Wingdings" panose="05000000000000000000" pitchFamily="2" charset="2"/>
                <a:buChar char="§"/>
                <a:defRPr sz="1600">
                  <a:solidFill>
                    <a:schemeClr val="tx1"/>
                  </a:solidFill>
                  <a:latin typeface="Arial" panose="020B0604020202020204" pitchFamily="34" charset="0"/>
                  <a:ea typeface="ＭＳ Ｐゴシック" panose="020B0600070205080204" pitchFamily="34" charset="-128"/>
                </a:defRPr>
              </a:lvl4pPr>
              <a:lvl5pPr marL="2057400" indent="-228600">
                <a:spcBef>
                  <a:spcPct val="40000"/>
                </a:spcBef>
                <a:buClr>
                  <a:schemeClr val="accent1"/>
                </a:buClr>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4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4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4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4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9pPr>
            </a:lstStyle>
            <a:p>
              <a:pPr algn="ctr" fontAlgn="base">
                <a:spcBef>
                  <a:spcPct val="0"/>
                </a:spcBef>
                <a:spcAft>
                  <a:spcPct val="0"/>
                </a:spcAft>
                <a:buClrTx/>
                <a:buFontTx/>
                <a:buNone/>
              </a:pPr>
              <a:r>
                <a:rPr lang="it-IT" altLang="it-IT" sz="1600" b="0" smtClean="0">
                  <a:solidFill>
                    <a:srgbClr val="000000"/>
                  </a:solidFill>
                  <a:latin typeface="Trebuchet MS" panose="020B0603020202020204" pitchFamily="34" charset="0"/>
                  <a:cs typeface="Arial" panose="020B0604020202020204" pitchFamily="34" charset="0"/>
                </a:rPr>
                <a:t>Boronated drug that selectively reaches  the tumour cells and avoids the healthy tissues </a:t>
              </a:r>
            </a:p>
          </p:txBody>
        </p:sp>
      </p:grpSp>
      <p:sp>
        <p:nvSpPr>
          <p:cNvPr id="606212" name="CasellaDiTesto 234"/>
          <p:cNvSpPr txBox="1">
            <a:spLocks noChangeArrowheads="1"/>
          </p:cNvSpPr>
          <p:nvPr/>
        </p:nvSpPr>
        <p:spPr bwMode="auto">
          <a:xfrm>
            <a:off x="5237163" y="1617663"/>
            <a:ext cx="3538537" cy="585787"/>
          </a:xfrm>
          <a:prstGeom prst="rect">
            <a:avLst/>
          </a:prstGeom>
          <a:solidFill>
            <a:schemeClr val="bg1"/>
          </a:solidFill>
          <a:ln w="57150">
            <a:solidFill>
              <a:srgbClr val="00B050"/>
            </a:solidFill>
            <a:miter lim="800000"/>
            <a:headEnd/>
            <a:tailEnd/>
          </a:ln>
        </p:spPr>
        <p:txBody>
          <a:bodyPr>
            <a:spAutoFit/>
          </a:bodyPr>
          <a:lstStyle>
            <a:lvl1pPr>
              <a:spcBef>
                <a:spcPct val="60000"/>
              </a:spcBef>
              <a:buClr>
                <a:schemeClr val="accent1"/>
              </a:buClr>
              <a:buFont typeface="Wingdings" panose="05000000000000000000" pitchFamily="2" charset="2"/>
              <a:buChar char="§"/>
              <a:defRPr sz="2000" b="1">
                <a:solidFill>
                  <a:schemeClr val="tx1"/>
                </a:solidFill>
                <a:latin typeface="Arial" panose="020B0604020202020204" pitchFamily="34" charset="0"/>
                <a:ea typeface="ＭＳ Ｐゴシック" panose="020B0600070205080204" pitchFamily="34" charset="-128"/>
              </a:defRPr>
            </a:lvl1pPr>
            <a:lvl2pPr marL="742950" indent="-285750">
              <a:spcBef>
                <a:spcPct val="30000"/>
              </a:spcBef>
              <a:buClr>
                <a:schemeClr val="accent1"/>
              </a:buClr>
              <a:buFont typeface="Wingdings" panose="05000000000000000000" pitchFamily="2" charset="2"/>
              <a:buChar char="§"/>
              <a:defRPr>
                <a:solidFill>
                  <a:schemeClr val="tx1"/>
                </a:solidFill>
                <a:latin typeface="Arial" panose="020B0604020202020204" pitchFamily="34" charset="0"/>
                <a:ea typeface="ＭＳ Ｐゴシック" panose="020B0600070205080204" pitchFamily="34" charset="-128"/>
              </a:defRPr>
            </a:lvl2pPr>
            <a:lvl3pPr marL="1143000" indent="-228600">
              <a:spcBef>
                <a:spcPct val="30000"/>
              </a:spcBef>
              <a:buClr>
                <a:schemeClr val="accent1"/>
              </a:buClr>
              <a:buFont typeface="Wingdings" panose="05000000000000000000" pitchFamily="2" charset="2"/>
              <a:buChar char="§"/>
              <a:defRPr sz="1600">
                <a:solidFill>
                  <a:schemeClr val="tx1"/>
                </a:solidFill>
                <a:latin typeface="Arial" panose="020B0604020202020204" pitchFamily="34" charset="0"/>
                <a:ea typeface="ＭＳ Ｐゴシック" panose="020B0600070205080204" pitchFamily="34" charset="-128"/>
              </a:defRPr>
            </a:lvl3pPr>
            <a:lvl4pPr marL="1600200" indent="-228600">
              <a:spcBef>
                <a:spcPct val="30000"/>
              </a:spcBef>
              <a:buClr>
                <a:schemeClr val="accent1"/>
              </a:buClr>
              <a:buFont typeface="Wingdings" panose="05000000000000000000" pitchFamily="2" charset="2"/>
              <a:buChar char="§"/>
              <a:defRPr sz="1600">
                <a:solidFill>
                  <a:schemeClr val="tx1"/>
                </a:solidFill>
                <a:latin typeface="Arial" panose="020B0604020202020204" pitchFamily="34" charset="0"/>
                <a:ea typeface="ＭＳ Ｐゴシック" panose="020B0600070205080204" pitchFamily="34" charset="-128"/>
              </a:defRPr>
            </a:lvl4pPr>
            <a:lvl5pPr marL="2057400" indent="-228600">
              <a:spcBef>
                <a:spcPct val="40000"/>
              </a:spcBef>
              <a:buClr>
                <a:schemeClr val="accent1"/>
              </a:buClr>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4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4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4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4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9pPr>
          </a:lstStyle>
          <a:p>
            <a:pPr algn="ctr" fontAlgn="base">
              <a:spcBef>
                <a:spcPct val="0"/>
              </a:spcBef>
              <a:spcAft>
                <a:spcPct val="0"/>
              </a:spcAft>
              <a:buClrTx/>
              <a:buFontTx/>
              <a:buNone/>
            </a:pPr>
            <a:r>
              <a:rPr lang="it-IT" altLang="it-IT" sz="1600" b="0" smtClean="0">
                <a:solidFill>
                  <a:srgbClr val="000000"/>
                </a:solidFill>
                <a:latin typeface="Trebuchet MS" panose="020B0603020202020204" pitchFamily="34" charset="0"/>
                <a:cs typeface="Arial" panose="020B0604020202020204" pitchFamily="34" charset="0"/>
              </a:rPr>
              <a:t>Accelerator driven neutron production</a:t>
            </a:r>
          </a:p>
        </p:txBody>
      </p:sp>
      <p:sp>
        <p:nvSpPr>
          <p:cNvPr id="606213" name="Saetta 4"/>
          <p:cNvSpPr>
            <a:spLocks noChangeArrowheads="1"/>
          </p:cNvSpPr>
          <p:nvPr/>
        </p:nvSpPr>
        <p:spPr bwMode="auto">
          <a:xfrm rot="6580172">
            <a:off x="6339682" y="3136106"/>
            <a:ext cx="2732088" cy="676275"/>
          </a:xfrm>
          <a:prstGeom prst="lightningBolt">
            <a:avLst/>
          </a:prstGeom>
          <a:solidFill>
            <a:srgbClr val="00B050"/>
          </a:solidFill>
          <a:ln w="9525" algn="ctr">
            <a:solidFill>
              <a:srgbClr val="00B050"/>
            </a:solidFill>
            <a:round/>
            <a:headEnd/>
            <a:tailEnd/>
          </a:ln>
        </p:spPr>
        <p:txBody>
          <a:bodyPr wrap="none" lIns="90000" tIns="46800" rIns="90000" bIns="46800" anchor="ctr"/>
          <a:lstStyle>
            <a:lvl1pPr>
              <a:spcBef>
                <a:spcPct val="60000"/>
              </a:spcBef>
              <a:buClr>
                <a:schemeClr val="accent1"/>
              </a:buClr>
              <a:buFont typeface="Wingdings" panose="05000000000000000000" pitchFamily="2" charset="2"/>
              <a:buChar char="§"/>
              <a:defRPr sz="2000" b="1">
                <a:solidFill>
                  <a:schemeClr val="tx1"/>
                </a:solidFill>
                <a:latin typeface="Arial" panose="020B0604020202020204" pitchFamily="34" charset="0"/>
                <a:ea typeface="ＭＳ Ｐゴシック" panose="020B0600070205080204" pitchFamily="34" charset="-128"/>
              </a:defRPr>
            </a:lvl1pPr>
            <a:lvl2pPr marL="742950" indent="-285750">
              <a:spcBef>
                <a:spcPct val="30000"/>
              </a:spcBef>
              <a:buClr>
                <a:schemeClr val="accent1"/>
              </a:buClr>
              <a:buFont typeface="Wingdings" panose="05000000000000000000" pitchFamily="2" charset="2"/>
              <a:buChar char="§"/>
              <a:defRPr>
                <a:solidFill>
                  <a:schemeClr val="tx1"/>
                </a:solidFill>
                <a:latin typeface="Arial" panose="020B0604020202020204" pitchFamily="34" charset="0"/>
                <a:ea typeface="ＭＳ Ｐゴシック" panose="020B0600070205080204" pitchFamily="34" charset="-128"/>
              </a:defRPr>
            </a:lvl2pPr>
            <a:lvl3pPr marL="1143000" indent="-228600">
              <a:spcBef>
                <a:spcPct val="30000"/>
              </a:spcBef>
              <a:buClr>
                <a:schemeClr val="accent1"/>
              </a:buClr>
              <a:buFont typeface="Wingdings" panose="05000000000000000000" pitchFamily="2" charset="2"/>
              <a:buChar char="§"/>
              <a:defRPr sz="1600">
                <a:solidFill>
                  <a:schemeClr val="tx1"/>
                </a:solidFill>
                <a:latin typeface="Arial" panose="020B0604020202020204" pitchFamily="34" charset="0"/>
                <a:ea typeface="ＭＳ Ｐゴシック" panose="020B0600070205080204" pitchFamily="34" charset="-128"/>
              </a:defRPr>
            </a:lvl3pPr>
            <a:lvl4pPr marL="1600200" indent="-228600">
              <a:spcBef>
                <a:spcPct val="30000"/>
              </a:spcBef>
              <a:buClr>
                <a:schemeClr val="accent1"/>
              </a:buClr>
              <a:buFont typeface="Wingdings" panose="05000000000000000000" pitchFamily="2" charset="2"/>
              <a:buChar char="§"/>
              <a:defRPr sz="1600">
                <a:solidFill>
                  <a:schemeClr val="tx1"/>
                </a:solidFill>
                <a:latin typeface="Arial" panose="020B0604020202020204" pitchFamily="34" charset="0"/>
                <a:ea typeface="ＭＳ Ｐゴシック" panose="020B0600070205080204" pitchFamily="34" charset="-128"/>
              </a:defRPr>
            </a:lvl4pPr>
            <a:lvl5pPr marL="2057400" indent="-228600">
              <a:spcBef>
                <a:spcPct val="40000"/>
              </a:spcBef>
              <a:buClr>
                <a:schemeClr val="accent1"/>
              </a:buClr>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4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4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4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4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9pPr>
          </a:lstStyle>
          <a:p>
            <a:pPr fontAlgn="base">
              <a:spcBef>
                <a:spcPct val="0"/>
              </a:spcBef>
              <a:spcAft>
                <a:spcPct val="0"/>
              </a:spcAft>
              <a:buClrTx/>
              <a:buFontTx/>
              <a:buNone/>
            </a:pPr>
            <a:endParaRPr lang="it-IT" altLang="it-IT" b="0" smtClean="0">
              <a:solidFill>
                <a:srgbClr val="000000"/>
              </a:solidFill>
              <a:cs typeface="Arial" panose="020B0604020202020204" pitchFamily="34" charset="0"/>
            </a:endParaRPr>
          </a:p>
        </p:txBody>
      </p:sp>
    </p:spTree>
  </p:cSld>
  <p:clrMapOvr>
    <a:masterClrMapping/>
  </p:clrMapOvr>
  <p:transition spd="med">
    <p:fade/>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93922" name="Rectangle 1"/>
          <p:cNvSpPr>
            <a:spLocks noGrp="1" noChangeArrowheads="1"/>
          </p:cNvSpPr>
          <p:nvPr>
            <p:ph type="title"/>
          </p:nvPr>
        </p:nvSpPr>
        <p:spPr>
          <a:xfrm>
            <a:off x="123825" y="268288"/>
            <a:ext cx="8458200" cy="600075"/>
          </a:xfrm>
        </p:spPr>
        <p:txBody>
          <a:bodyPr/>
          <a:lstStyle/>
          <a:p>
            <a:r>
              <a:rPr lang="en-US" altLang="it-IT" sz="2600" dirty="0" smtClean="0">
                <a:solidFill>
                  <a:srgbClr val="FF0000"/>
                </a:solidFill>
                <a:latin typeface="Trebuchet MS" panose="020B0603020202020204" pitchFamily="34" charset="0"/>
                <a:sym typeface="Handwriting - Dakota"/>
              </a:rPr>
              <a:t>BNCT: proton tandem accelerator</a:t>
            </a:r>
          </a:p>
        </p:txBody>
      </p:sp>
      <p:pic>
        <p:nvPicPr>
          <p:cNvPr id="593923" name="Immagine 1"/>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571500"/>
            <a:ext cx="9144000" cy="5143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93924" name="Picture 9"/>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835525" y="5610225"/>
            <a:ext cx="3073400" cy="954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93925" name="Immagine 2"/>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364038" y="4559300"/>
            <a:ext cx="4016375" cy="1046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93926" name="CasellaDiTesto 3"/>
          <p:cNvSpPr txBox="1">
            <a:spLocks noChangeArrowheads="1"/>
          </p:cNvSpPr>
          <p:nvPr/>
        </p:nvSpPr>
        <p:spPr bwMode="auto">
          <a:xfrm>
            <a:off x="249238" y="4873625"/>
            <a:ext cx="3586162" cy="101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000">
                <a:solidFill>
                  <a:schemeClr val="tx1"/>
                </a:solidFill>
                <a:latin typeface="Arial" panose="020B0604020202020204" pitchFamily="34" charset="0"/>
                <a:ea typeface="ＭＳ Ｐゴシック" panose="020B0600070205080204" pitchFamily="34" charset="-128"/>
              </a:defRPr>
            </a:lvl1pPr>
            <a:lvl2pPr marL="742950" indent="-285750">
              <a:defRPr sz="2000">
                <a:solidFill>
                  <a:schemeClr val="tx1"/>
                </a:solidFill>
                <a:latin typeface="Arial" panose="020B0604020202020204" pitchFamily="34" charset="0"/>
                <a:ea typeface="ＭＳ Ｐゴシック" panose="020B0600070205080204" pitchFamily="34" charset="-128"/>
              </a:defRPr>
            </a:lvl2pPr>
            <a:lvl3pPr marL="1143000" indent="-228600">
              <a:defRPr sz="2000">
                <a:solidFill>
                  <a:schemeClr val="tx1"/>
                </a:solidFill>
                <a:latin typeface="Arial" panose="020B0604020202020204" pitchFamily="34" charset="0"/>
                <a:ea typeface="ＭＳ Ｐゴシック" panose="020B0600070205080204" pitchFamily="34" charset="-128"/>
              </a:defRPr>
            </a:lvl3pPr>
            <a:lvl4pPr marL="1600200" indent="-228600">
              <a:defRPr sz="2000">
                <a:solidFill>
                  <a:schemeClr val="tx1"/>
                </a:solidFill>
                <a:latin typeface="Arial" panose="020B0604020202020204" pitchFamily="34" charset="0"/>
                <a:ea typeface="ＭＳ Ｐゴシック" panose="020B0600070205080204" pitchFamily="34" charset="-128"/>
              </a:defRPr>
            </a:lvl4pPr>
            <a:lvl5pPr marL="2057400" indent="-22860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0" fontAlgn="base" hangingPunct="0">
              <a:spcBef>
                <a:spcPct val="0"/>
              </a:spcBef>
              <a:spcAft>
                <a:spcPct val="0"/>
              </a:spcAft>
            </a:pPr>
            <a:r>
              <a:rPr lang="it-IT" altLang="it-IT">
                <a:solidFill>
                  <a:srgbClr val="000000"/>
                </a:solidFill>
                <a:latin typeface="Trebuchet MS" panose="020B0603020202020204" pitchFamily="34" charset="0"/>
              </a:rPr>
              <a:t>Proton energy 2.5 MeV</a:t>
            </a:r>
          </a:p>
          <a:p>
            <a:pPr eaLnBrk="0" fontAlgn="base" hangingPunct="0">
              <a:spcBef>
                <a:spcPct val="0"/>
              </a:spcBef>
              <a:spcAft>
                <a:spcPct val="0"/>
              </a:spcAft>
            </a:pPr>
            <a:r>
              <a:rPr lang="it-IT" altLang="it-IT">
                <a:solidFill>
                  <a:srgbClr val="000000"/>
                </a:solidFill>
                <a:latin typeface="Trebuchet MS" panose="020B0603020202020204" pitchFamily="34" charset="0"/>
              </a:rPr>
              <a:t>Intensity 10-15 mA</a:t>
            </a:r>
          </a:p>
          <a:p>
            <a:pPr eaLnBrk="0" fontAlgn="base" hangingPunct="0">
              <a:spcBef>
                <a:spcPct val="0"/>
              </a:spcBef>
              <a:spcAft>
                <a:spcPct val="0"/>
              </a:spcAft>
            </a:pPr>
            <a:r>
              <a:rPr lang="it-IT" altLang="it-IT">
                <a:solidFill>
                  <a:srgbClr val="000000"/>
                </a:solidFill>
                <a:latin typeface="Trebuchet MS" panose="020B0603020202020204" pitchFamily="34" charset="0"/>
              </a:rPr>
              <a:t>p-Li reaction</a:t>
            </a:r>
          </a:p>
        </p:txBody>
      </p:sp>
      <p:sp>
        <p:nvSpPr>
          <p:cNvPr id="593927" name="CasellaDiTesto 3"/>
          <p:cNvSpPr txBox="1">
            <a:spLocks noChangeArrowheads="1"/>
          </p:cNvSpPr>
          <p:nvPr/>
        </p:nvSpPr>
        <p:spPr bwMode="auto">
          <a:xfrm>
            <a:off x="4719638" y="974725"/>
            <a:ext cx="4416425" cy="1323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60000"/>
              </a:spcBef>
              <a:buClr>
                <a:schemeClr val="accent1"/>
              </a:buClr>
              <a:buFont typeface="Wingdings" panose="05000000000000000000" pitchFamily="2" charset="2"/>
              <a:buChar char="§"/>
              <a:defRPr sz="2000" b="1">
                <a:solidFill>
                  <a:schemeClr val="tx1"/>
                </a:solidFill>
                <a:latin typeface="Arial" panose="020B0604020202020204" pitchFamily="34" charset="0"/>
                <a:ea typeface="ＭＳ Ｐゴシック" panose="020B0600070205080204" pitchFamily="34" charset="-128"/>
              </a:defRPr>
            </a:lvl1pPr>
            <a:lvl2pPr marL="742950" indent="-285750">
              <a:spcBef>
                <a:spcPct val="30000"/>
              </a:spcBef>
              <a:buClr>
                <a:schemeClr val="accent1"/>
              </a:buClr>
              <a:buFont typeface="Wingdings" panose="05000000000000000000" pitchFamily="2" charset="2"/>
              <a:buChar char="§"/>
              <a:defRPr>
                <a:solidFill>
                  <a:schemeClr val="tx1"/>
                </a:solidFill>
                <a:latin typeface="Arial" panose="020B0604020202020204" pitchFamily="34" charset="0"/>
                <a:ea typeface="ＭＳ Ｐゴシック" panose="020B0600070205080204" pitchFamily="34" charset="-128"/>
              </a:defRPr>
            </a:lvl2pPr>
            <a:lvl3pPr marL="1143000" indent="-228600">
              <a:spcBef>
                <a:spcPct val="30000"/>
              </a:spcBef>
              <a:buClr>
                <a:schemeClr val="accent1"/>
              </a:buClr>
              <a:buFont typeface="Wingdings" panose="05000000000000000000" pitchFamily="2" charset="2"/>
              <a:buChar char="§"/>
              <a:defRPr sz="1600">
                <a:solidFill>
                  <a:schemeClr val="tx1"/>
                </a:solidFill>
                <a:latin typeface="Arial" panose="020B0604020202020204" pitchFamily="34" charset="0"/>
                <a:ea typeface="ＭＳ Ｐゴシック" panose="020B0600070205080204" pitchFamily="34" charset="-128"/>
              </a:defRPr>
            </a:lvl3pPr>
            <a:lvl4pPr marL="1600200" indent="-228600">
              <a:spcBef>
                <a:spcPct val="30000"/>
              </a:spcBef>
              <a:buClr>
                <a:schemeClr val="accent1"/>
              </a:buClr>
              <a:buFont typeface="Wingdings" panose="05000000000000000000" pitchFamily="2" charset="2"/>
              <a:buChar char="§"/>
              <a:defRPr sz="1600">
                <a:solidFill>
                  <a:schemeClr val="tx1"/>
                </a:solidFill>
                <a:latin typeface="Arial" panose="020B0604020202020204" pitchFamily="34" charset="0"/>
                <a:ea typeface="ＭＳ Ｐゴシック" panose="020B0600070205080204" pitchFamily="34" charset="-128"/>
              </a:defRPr>
            </a:lvl4pPr>
            <a:lvl5pPr marL="2057400" indent="-228600">
              <a:spcBef>
                <a:spcPct val="40000"/>
              </a:spcBef>
              <a:buClr>
                <a:schemeClr val="accent1"/>
              </a:buClr>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4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4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4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4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9pPr>
          </a:lstStyle>
          <a:p>
            <a:pPr algn="ctr" fontAlgn="base">
              <a:spcBef>
                <a:spcPct val="0"/>
              </a:spcBef>
              <a:spcAft>
                <a:spcPct val="0"/>
              </a:spcAft>
              <a:buClrTx/>
              <a:buFontTx/>
              <a:buNone/>
            </a:pPr>
            <a:r>
              <a:rPr lang="en-GB" altLang="it-IT" b="0" dirty="0">
                <a:solidFill>
                  <a:srgbClr val="000000"/>
                </a:solidFill>
                <a:latin typeface="Trebuchet MS" panose="020B0603020202020204" pitchFamily="34" charset="0"/>
                <a:cs typeface="Arial" panose="020B0604020202020204" pitchFamily="34" charset="0"/>
              </a:rPr>
              <a:t>Collaboration agreement </a:t>
            </a:r>
            <a:r>
              <a:rPr lang="en-GB" altLang="it-IT" b="0" dirty="0" smtClean="0">
                <a:solidFill>
                  <a:srgbClr val="000000"/>
                </a:solidFill>
                <a:latin typeface="Trebuchet MS" panose="020B0603020202020204" pitchFamily="34" charset="0"/>
                <a:cs typeface="Arial" panose="020B0604020202020204" pitchFamily="34" charset="0"/>
              </a:rPr>
              <a:t>with TLS signed </a:t>
            </a:r>
            <a:r>
              <a:rPr lang="en-GB" altLang="it-IT" b="0" dirty="0">
                <a:solidFill>
                  <a:srgbClr val="000000"/>
                </a:solidFill>
                <a:latin typeface="Trebuchet MS" panose="020B0603020202020204" pitchFamily="34" charset="0"/>
                <a:cs typeface="Arial" panose="020B0604020202020204" pitchFamily="34" charset="0"/>
              </a:rPr>
              <a:t>November 2020 </a:t>
            </a:r>
            <a:br>
              <a:rPr lang="en-GB" altLang="it-IT" b="0" dirty="0">
                <a:solidFill>
                  <a:srgbClr val="000000"/>
                </a:solidFill>
                <a:latin typeface="Trebuchet MS" panose="020B0603020202020204" pitchFamily="34" charset="0"/>
                <a:cs typeface="Arial" panose="020B0604020202020204" pitchFamily="34" charset="0"/>
              </a:rPr>
            </a:br>
            <a:endParaRPr lang="en-GB" altLang="it-IT" b="0" dirty="0">
              <a:solidFill>
                <a:srgbClr val="000000"/>
              </a:solidFill>
              <a:latin typeface="Trebuchet MS" panose="020B0603020202020204" pitchFamily="34" charset="0"/>
              <a:cs typeface="Arial" panose="020B0604020202020204" pitchFamily="34" charset="0"/>
            </a:endParaRPr>
          </a:p>
          <a:p>
            <a:pPr algn="ctr" fontAlgn="base">
              <a:spcBef>
                <a:spcPct val="0"/>
              </a:spcBef>
              <a:spcAft>
                <a:spcPct val="0"/>
              </a:spcAft>
              <a:buClrTx/>
              <a:buFontTx/>
              <a:buNone/>
            </a:pPr>
            <a:r>
              <a:rPr lang="en-GB" altLang="it-IT" dirty="0" smtClean="0">
                <a:solidFill>
                  <a:srgbClr val="FF0000"/>
                </a:solidFill>
                <a:latin typeface="Trebuchet MS" panose="020B0603020202020204" pitchFamily="34" charset="0"/>
                <a:cs typeface="Arial" panose="020B0604020202020204" pitchFamily="34" charset="0"/>
              </a:rPr>
              <a:t>Start installation </a:t>
            </a:r>
            <a:r>
              <a:rPr lang="en-GB" altLang="it-IT" dirty="0">
                <a:solidFill>
                  <a:srgbClr val="FF0000"/>
                </a:solidFill>
                <a:latin typeface="Trebuchet MS" panose="020B0603020202020204" pitchFamily="34" charset="0"/>
                <a:cs typeface="Arial" panose="020B0604020202020204" pitchFamily="34" charset="0"/>
              </a:rPr>
              <a:t>end 2023</a:t>
            </a:r>
          </a:p>
        </p:txBody>
      </p:sp>
    </p:spTree>
  </p:cSld>
  <p:clrMapOvr>
    <a:masterClrMapping/>
  </p:clrMapOvr>
  <p:transition spd="med">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magine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71942" y="59465"/>
            <a:ext cx="8000116" cy="5656082"/>
          </a:xfrm>
          <a:prstGeom prst="rect">
            <a:avLst/>
          </a:prstGeom>
        </p:spPr>
      </p:pic>
      <p:grpSp>
        <p:nvGrpSpPr>
          <p:cNvPr id="9" name="Gruppo 8"/>
          <p:cNvGrpSpPr/>
          <p:nvPr/>
        </p:nvGrpSpPr>
        <p:grpSpPr>
          <a:xfrm>
            <a:off x="3204749" y="3675003"/>
            <a:ext cx="5499467" cy="1911528"/>
            <a:chOff x="3204749" y="3535680"/>
            <a:chExt cx="5499467" cy="1911528"/>
          </a:xfrm>
        </p:grpSpPr>
        <p:sp>
          <p:nvSpPr>
            <p:cNvPr id="2" name="Ovale 1"/>
            <p:cNvSpPr/>
            <p:nvPr/>
          </p:nvSpPr>
          <p:spPr>
            <a:xfrm>
              <a:off x="6984273" y="3535680"/>
              <a:ext cx="1719943" cy="570411"/>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5" name="Ovale 4"/>
            <p:cNvSpPr/>
            <p:nvPr/>
          </p:nvSpPr>
          <p:spPr>
            <a:xfrm>
              <a:off x="5900057" y="4428311"/>
              <a:ext cx="1136468" cy="570411"/>
            </a:xfrm>
            <a:prstGeom prst="ellipse">
              <a:avLst/>
            </a:prstGeom>
            <a:noFill/>
            <a:ln w="28575">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6" name="Ovale 5"/>
            <p:cNvSpPr/>
            <p:nvPr/>
          </p:nvSpPr>
          <p:spPr>
            <a:xfrm>
              <a:off x="7184573" y="4410896"/>
              <a:ext cx="1136468" cy="570411"/>
            </a:xfrm>
            <a:prstGeom prst="ellipse">
              <a:avLst/>
            </a:prstGeom>
            <a:noFill/>
            <a:ln w="28575">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7" name="Ovale 6"/>
            <p:cNvSpPr/>
            <p:nvPr/>
          </p:nvSpPr>
          <p:spPr>
            <a:xfrm>
              <a:off x="3204749" y="4868091"/>
              <a:ext cx="1275810" cy="579117"/>
            </a:xfrm>
            <a:prstGeom prst="ellipse">
              <a:avLst/>
            </a:prstGeom>
            <a:noFill/>
            <a:ln w="28575">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8" name="Ovale 7"/>
            <p:cNvSpPr/>
            <p:nvPr/>
          </p:nvSpPr>
          <p:spPr>
            <a:xfrm>
              <a:off x="4489265" y="4850676"/>
              <a:ext cx="1275810" cy="579117"/>
            </a:xfrm>
            <a:prstGeom prst="ellipse">
              <a:avLst/>
            </a:prstGeom>
            <a:noFill/>
            <a:ln w="28575">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grpSp>
    </p:spTree>
    <p:extLst>
      <p:ext uri="{BB962C8B-B14F-4D97-AF65-F5344CB8AC3E}">
        <p14:creationId xmlns:p14="http://schemas.microsoft.com/office/powerpoint/2010/main" val="36037910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barn(inVertical)">
                                      <p:cBhvr>
                                        <p:cTn id="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olo 4"/>
          <p:cNvSpPr>
            <a:spLocks noGrp="1"/>
          </p:cNvSpPr>
          <p:nvPr>
            <p:ph type="ctrTitle"/>
          </p:nvPr>
        </p:nvSpPr>
        <p:spPr>
          <a:xfrm>
            <a:off x="666750" y="236575"/>
            <a:ext cx="7867650" cy="2673865"/>
          </a:xfrm>
        </p:spPr>
        <p:txBody>
          <a:bodyPr>
            <a:normAutofit/>
          </a:bodyPr>
          <a:lstStyle/>
          <a:p>
            <a:r>
              <a:rPr lang="it-IT" sz="3200" dirty="0" smtClean="0">
                <a:solidFill>
                  <a:srgbClr val="FF0000"/>
                </a:solidFill>
              </a:rPr>
              <a:t>CNAO</a:t>
            </a:r>
            <a:r>
              <a:rPr lang="it-IT" sz="3200" dirty="0" smtClean="0"/>
              <a:t> </a:t>
            </a:r>
            <a:r>
              <a:rPr lang="it-IT" sz="3200" dirty="0" err="1" smtClean="0"/>
              <a:t>is</a:t>
            </a:r>
            <a:r>
              <a:rPr lang="it-IT" sz="3200" dirty="0" smtClean="0"/>
              <a:t> ready and </a:t>
            </a:r>
            <a:r>
              <a:rPr lang="it-IT" sz="3200" dirty="0" err="1" smtClean="0"/>
              <a:t>willing</a:t>
            </a:r>
            <a:r>
              <a:rPr lang="it-IT" sz="3200" dirty="0" smtClean="0"/>
              <a:t> to continue </a:t>
            </a:r>
            <a:r>
              <a:rPr lang="it-IT" sz="3200" dirty="0" err="1" smtClean="0"/>
              <a:t>sharing</a:t>
            </a:r>
            <a:r>
              <a:rPr lang="it-IT" sz="3200" dirty="0" smtClean="0"/>
              <a:t> and </a:t>
            </a:r>
            <a:r>
              <a:rPr lang="it-IT" sz="3200" dirty="0" err="1" smtClean="0"/>
              <a:t>collaborating</a:t>
            </a:r>
            <a:r>
              <a:rPr lang="it-IT" sz="3200" dirty="0" smtClean="0"/>
              <a:t> with </a:t>
            </a:r>
            <a:r>
              <a:rPr lang="it-IT" sz="3200" dirty="0" smtClean="0">
                <a:solidFill>
                  <a:srgbClr val="FF0000"/>
                </a:solidFill>
              </a:rPr>
              <a:t>SEEIIST</a:t>
            </a:r>
            <a:endParaRPr lang="en-GB" sz="3200" dirty="0">
              <a:solidFill>
                <a:srgbClr val="FF0000"/>
              </a:solidFill>
            </a:endParaRPr>
          </a:p>
        </p:txBody>
      </p:sp>
      <p:sp>
        <p:nvSpPr>
          <p:cNvPr id="3" name="Titolo 4"/>
          <p:cNvSpPr txBox="1">
            <a:spLocks/>
          </p:cNvSpPr>
          <p:nvPr/>
        </p:nvSpPr>
        <p:spPr>
          <a:xfrm>
            <a:off x="666752" y="2574632"/>
            <a:ext cx="7867650" cy="2673865"/>
          </a:xfrm>
          <a:prstGeom prst="rect">
            <a:avLst/>
          </a:prstGeom>
        </p:spPr>
        <p:txBody>
          <a:bodyPr vert="horz" lIns="91440" tIns="45720" rIns="91440" bIns="45720" rtlCol="0" anchor="ctr">
            <a:normAutofit/>
          </a:bodyPr>
          <a:lstStyle>
            <a:lvl1pPr algn="l" defTabSz="914400" rtl="0" eaLnBrk="1" latinLnBrk="0" hangingPunct="1">
              <a:lnSpc>
                <a:spcPct val="85000"/>
              </a:lnSpc>
              <a:spcBef>
                <a:spcPct val="0"/>
              </a:spcBef>
              <a:buNone/>
              <a:defRPr sz="4000" b="1" kern="1200" spc="-51" baseline="0">
                <a:solidFill>
                  <a:schemeClr val="tx1">
                    <a:lumMod val="85000"/>
                    <a:lumOff val="15000"/>
                  </a:schemeClr>
                </a:solidFill>
                <a:latin typeface="Arial" panose="020B0604020202020204" pitchFamily="34" charset="0"/>
                <a:ea typeface="+mj-ea"/>
                <a:cs typeface="Arial" panose="020B0604020202020204" pitchFamily="34" charset="0"/>
              </a:defRPr>
            </a:lvl1pPr>
          </a:lstStyle>
          <a:p>
            <a:r>
              <a:rPr lang="it-IT" dirty="0" smtClean="0"/>
              <a:t>THANK YOU!</a:t>
            </a:r>
            <a:endParaRPr lang="en-GB" dirty="0"/>
          </a:p>
        </p:txBody>
      </p:sp>
      <p:pic>
        <p:nvPicPr>
          <p:cNvPr id="4" name="Immagin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35902" y="139960"/>
            <a:ext cx="1660849" cy="782184"/>
          </a:xfrm>
          <a:prstGeom prst="rect">
            <a:avLst/>
          </a:prstGeom>
        </p:spPr>
      </p:pic>
      <p:pic>
        <p:nvPicPr>
          <p:cNvPr id="6" name="Picture 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rot="1344284">
            <a:off x="5497575" y="2910820"/>
            <a:ext cx="2652978" cy="1055619"/>
          </a:xfrm>
          <a:prstGeom prst="rect">
            <a:avLst/>
          </a:prstGeom>
          <a:noFill/>
          <a:ln w="38100" cap="sq">
            <a:noFill/>
            <a:prstDash val="solid"/>
            <a:miter lim="800000"/>
          </a:ln>
          <a:effectLst/>
          <a:extLst/>
        </p:spPr>
      </p:pic>
      <p:sp>
        <p:nvSpPr>
          <p:cNvPr id="7" name="Rettangolo 6"/>
          <p:cNvSpPr/>
          <p:nvPr/>
        </p:nvSpPr>
        <p:spPr>
          <a:xfrm>
            <a:off x="4831202" y="4234861"/>
            <a:ext cx="3547959" cy="461665"/>
          </a:xfrm>
          <a:prstGeom prst="rect">
            <a:avLst/>
          </a:prstGeom>
          <a:solidFill>
            <a:schemeClr val="bg1"/>
          </a:solidFill>
          <a:ln w="38100">
            <a:solidFill>
              <a:srgbClr val="009AD0"/>
            </a:solidFill>
          </a:ln>
        </p:spPr>
        <p:txBody>
          <a:bodyPr wrap="none">
            <a:spAutoFit/>
          </a:bodyPr>
          <a:lstStyle/>
          <a:p>
            <a:r>
              <a:rPr lang="en-GB" sz="2400" b="1" dirty="0">
                <a:solidFill>
                  <a:srgbClr val="009AD0"/>
                </a:solidFill>
              </a:rPr>
              <a:t>https://www.hitriplus.eu/</a:t>
            </a:r>
          </a:p>
        </p:txBody>
      </p:sp>
    </p:spTree>
    <p:extLst>
      <p:ext uri="{BB962C8B-B14F-4D97-AF65-F5344CB8AC3E}">
        <p14:creationId xmlns:p14="http://schemas.microsoft.com/office/powerpoint/2010/main" val="37196262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anim calcmode="lin" valueType="num">
                                      <p:cBhvr>
                                        <p:cTn id="8" dur="500" fill="hold"/>
                                        <p:tgtEl>
                                          <p:spTgt spid="6"/>
                                        </p:tgtEl>
                                        <p:attrNameLst>
                                          <p:attrName>ppt_x</p:attrName>
                                        </p:attrNameLst>
                                      </p:cBhvr>
                                      <p:tavLst>
                                        <p:tav tm="0">
                                          <p:val>
                                            <p:strVal val="#ppt_x"/>
                                          </p:val>
                                        </p:tav>
                                        <p:tav tm="100000">
                                          <p:val>
                                            <p:strVal val="#ppt_x"/>
                                          </p:val>
                                        </p:tav>
                                      </p:tavLst>
                                    </p:anim>
                                    <p:anim calcmode="lin" valueType="num">
                                      <p:cBhvr>
                                        <p:cTn id="9" dur="500" fill="hold"/>
                                        <p:tgtEl>
                                          <p:spTgt spid="6"/>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500"/>
                                        <p:tgtEl>
                                          <p:spTgt spid="7"/>
                                        </p:tgtEl>
                                      </p:cBhvr>
                                    </p:animEffect>
                                    <p:anim calcmode="lin" valueType="num">
                                      <p:cBhvr>
                                        <p:cTn id="13" dur="500" fill="hold"/>
                                        <p:tgtEl>
                                          <p:spTgt spid="7"/>
                                        </p:tgtEl>
                                        <p:attrNameLst>
                                          <p:attrName>ppt_x</p:attrName>
                                        </p:attrNameLst>
                                      </p:cBhvr>
                                      <p:tavLst>
                                        <p:tav tm="0">
                                          <p:val>
                                            <p:strVal val="#ppt_x"/>
                                          </p:val>
                                        </p:tav>
                                        <p:tav tm="100000">
                                          <p:val>
                                            <p:strVal val="#ppt_x"/>
                                          </p:val>
                                        </p:tav>
                                      </p:tavLst>
                                    </p:anim>
                                    <p:anim calcmode="lin" valueType="num">
                                      <p:cBhvr>
                                        <p:cTn id="14" dur="5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16" presetClass="entr" presetSubtype="21" fill="hold" grpId="0" nodeType="clickEffect">
                                  <p:stCondLst>
                                    <p:cond delay="0"/>
                                  </p:stCondLst>
                                  <p:childTnLst>
                                    <p:set>
                                      <p:cBhvr>
                                        <p:cTn id="18" dur="1" fill="hold">
                                          <p:stCondLst>
                                            <p:cond delay="0"/>
                                          </p:stCondLst>
                                        </p:cTn>
                                        <p:tgtEl>
                                          <p:spTgt spid="3"/>
                                        </p:tgtEl>
                                        <p:attrNameLst>
                                          <p:attrName>style.visibility</p:attrName>
                                        </p:attrNameLst>
                                      </p:cBhvr>
                                      <p:to>
                                        <p:strVal val="visible"/>
                                      </p:to>
                                    </p:set>
                                    <p:animEffect transition="in" filter="barn(inVertical)">
                                      <p:cBhvr>
                                        <p:cTn id="19"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7"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6570" y="50343"/>
            <a:ext cx="5701005" cy="663785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20425264">
            <a:off x="6392359" y="1843645"/>
            <a:ext cx="2211758" cy="93645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CasellaDiTesto 1"/>
          <p:cNvSpPr txBox="1"/>
          <p:nvPr/>
        </p:nvSpPr>
        <p:spPr>
          <a:xfrm>
            <a:off x="6167534" y="3517641"/>
            <a:ext cx="2789853" cy="954107"/>
          </a:xfrm>
          <a:prstGeom prst="rect">
            <a:avLst/>
          </a:prstGeom>
          <a:noFill/>
        </p:spPr>
        <p:txBody>
          <a:bodyPr wrap="square" rtlCol="0">
            <a:spAutoFit/>
          </a:bodyPr>
          <a:lstStyle/>
          <a:p>
            <a:r>
              <a:rPr lang="it-IT" sz="2800" b="1" dirty="0" err="1" smtClean="0">
                <a:solidFill>
                  <a:srgbClr val="FF0000"/>
                </a:solidFill>
              </a:rPr>
              <a:t>Duration</a:t>
            </a:r>
            <a:r>
              <a:rPr lang="it-IT" sz="2800" b="1" dirty="0" smtClean="0">
                <a:solidFill>
                  <a:srgbClr val="FF0000"/>
                </a:solidFill>
              </a:rPr>
              <a:t>: 4 </a:t>
            </a:r>
            <a:r>
              <a:rPr lang="it-IT" sz="2800" b="1" dirty="0" err="1" smtClean="0">
                <a:solidFill>
                  <a:srgbClr val="FF0000"/>
                </a:solidFill>
              </a:rPr>
              <a:t>years</a:t>
            </a:r>
            <a:endParaRPr lang="it-IT" sz="2800" b="1" dirty="0" smtClean="0">
              <a:solidFill>
                <a:srgbClr val="FF0000"/>
              </a:solidFill>
            </a:endParaRPr>
          </a:p>
          <a:p>
            <a:r>
              <a:rPr lang="it-IT" sz="2800" b="1" dirty="0" err="1" smtClean="0">
                <a:solidFill>
                  <a:srgbClr val="FF0000"/>
                </a:solidFill>
              </a:rPr>
              <a:t>Funded</a:t>
            </a:r>
            <a:r>
              <a:rPr lang="it-IT" sz="2800" b="1" dirty="0" smtClean="0">
                <a:solidFill>
                  <a:srgbClr val="FF0000"/>
                </a:solidFill>
              </a:rPr>
              <a:t> 5 </a:t>
            </a:r>
            <a:r>
              <a:rPr lang="it-IT" sz="2800" b="1" dirty="0" err="1" smtClean="0">
                <a:solidFill>
                  <a:srgbClr val="FF0000"/>
                </a:solidFill>
              </a:rPr>
              <a:t>mEuro</a:t>
            </a:r>
            <a:endParaRPr lang="it-IT" sz="2800" b="1" dirty="0">
              <a:solidFill>
                <a:srgbClr val="FF0000"/>
              </a:solidFill>
            </a:endParaRPr>
          </a:p>
        </p:txBody>
      </p:sp>
    </p:spTree>
    <p:extLst>
      <p:ext uri="{BB962C8B-B14F-4D97-AF65-F5344CB8AC3E}">
        <p14:creationId xmlns:p14="http://schemas.microsoft.com/office/powerpoint/2010/main" val="33456768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olo 1"/>
          <p:cNvSpPr>
            <a:spLocks noGrp="1"/>
          </p:cNvSpPr>
          <p:nvPr>
            <p:ph type="title"/>
          </p:nvPr>
        </p:nvSpPr>
        <p:spPr>
          <a:xfrm>
            <a:off x="-11111" y="4233"/>
            <a:ext cx="6108860" cy="1325563"/>
          </a:xfrm>
        </p:spPr>
        <p:txBody>
          <a:bodyPr anchor="t">
            <a:normAutofit/>
          </a:bodyPr>
          <a:lstStyle/>
          <a:p>
            <a:r>
              <a:rPr lang="it-IT" sz="3800" b="1" dirty="0" err="1">
                <a:solidFill>
                  <a:srgbClr val="FF0000"/>
                </a:solidFill>
                <a:latin typeface="Calibri" panose="020F0502020204030204" pitchFamily="34" charset="0"/>
                <a:ea typeface="+mn-ea"/>
              </a:rPr>
              <a:t>HITRI</a:t>
            </a:r>
            <a:r>
              <a:rPr lang="it-IT" sz="3800" b="1" i="1" dirty="0" err="1">
                <a:solidFill>
                  <a:srgbClr val="FF0000"/>
                </a:solidFill>
                <a:latin typeface="Calibri" panose="020F0502020204030204" pitchFamily="34" charset="0"/>
                <a:ea typeface="+mn-ea"/>
              </a:rPr>
              <a:t>plus</a:t>
            </a:r>
            <a:r>
              <a:rPr lang="it-IT" sz="3800" b="1" dirty="0">
                <a:solidFill>
                  <a:srgbClr val="FF0000"/>
                </a:solidFill>
                <a:latin typeface="Calibri" panose="020F0502020204030204" pitchFamily="34" charset="0"/>
                <a:ea typeface="+mn-ea"/>
              </a:rPr>
              <a:t> </a:t>
            </a:r>
            <a:r>
              <a:rPr lang="it-IT" sz="3800" b="1" dirty="0" err="1">
                <a:solidFill>
                  <a:srgbClr val="FF0000"/>
                </a:solidFill>
                <a:latin typeface="Calibri" panose="020F0502020204030204" pitchFamily="34" charset="0"/>
                <a:ea typeface="+mn-ea"/>
              </a:rPr>
              <a:t>Objectives</a:t>
            </a:r>
            <a:endParaRPr lang="it-IT" sz="3800" b="1" dirty="0">
              <a:solidFill>
                <a:srgbClr val="FF0000"/>
              </a:solidFill>
              <a:latin typeface="Calibri" panose="020F0502020204030204" pitchFamily="34" charset="0"/>
              <a:ea typeface="+mn-ea"/>
            </a:endParaRPr>
          </a:p>
        </p:txBody>
      </p:sp>
      <p:sp>
        <p:nvSpPr>
          <p:cNvPr id="7" name="CasellaDiTesto 22"/>
          <p:cNvSpPr txBox="1"/>
          <p:nvPr/>
        </p:nvSpPr>
        <p:spPr>
          <a:xfrm>
            <a:off x="0" y="714375"/>
            <a:ext cx="9131011" cy="5672669"/>
          </a:xfrm>
          <a:prstGeom prst="rect">
            <a:avLst/>
          </a:prstGeom>
          <a:solidFill>
            <a:schemeClr val="bg1"/>
          </a:solidFill>
          <a:ln>
            <a:noFill/>
          </a:ln>
        </p:spPr>
        <p:txBody>
          <a:bodyPr wrap="square" rtlCol="0">
            <a:spAutoFit/>
          </a:bodyPr>
          <a:lstStyle>
            <a:defPPr>
              <a:defRPr lang="en-US"/>
            </a:defPPr>
            <a:lvl1pPr algn="l" rtl="0" eaLnBrk="0" fontAlgn="base" hangingPunct="0">
              <a:spcBef>
                <a:spcPct val="0"/>
              </a:spcBef>
              <a:spcAft>
                <a:spcPct val="0"/>
              </a:spcAft>
              <a:defRPr sz="708" b="1" kern="1200">
                <a:solidFill>
                  <a:srgbClr val="003399"/>
                </a:solidFill>
                <a:latin typeface="Arial" panose="020B0604020202020204" pitchFamily="34" charset="0"/>
                <a:ea typeface="+mn-ea"/>
                <a:cs typeface="+mn-cs"/>
              </a:defRPr>
            </a:lvl1pPr>
            <a:lvl2pPr marL="81016" indent="14219" algn="l" rtl="0" eaLnBrk="0" fontAlgn="base" hangingPunct="0">
              <a:spcBef>
                <a:spcPct val="0"/>
              </a:spcBef>
              <a:spcAft>
                <a:spcPct val="0"/>
              </a:spcAft>
              <a:defRPr sz="708" b="1" kern="1200">
                <a:solidFill>
                  <a:srgbClr val="003399"/>
                </a:solidFill>
                <a:latin typeface="Arial" panose="020B0604020202020204" pitchFamily="34" charset="0"/>
                <a:ea typeface="+mn-ea"/>
                <a:cs typeface="+mn-cs"/>
              </a:defRPr>
            </a:lvl2pPr>
            <a:lvl3pPr marL="162031" indent="28438" algn="l" rtl="0" eaLnBrk="0" fontAlgn="base" hangingPunct="0">
              <a:spcBef>
                <a:spcPct val="0"/>
              </a:spcBef>
              <a:spcAft>
                <a:spcPct val="0"/>
              </a:spcAft>
              <a:defRPr sz="708" b="1" kern="1200">
                <a:solidFill>
                  <a:srgbClr val="003399"/>
                </a:solidFill>
                <a:latin typeface="Arial" panose="020B0604020202020204" pitchFamily="34" charset="0"/>
                <a:ea typeface="+mn-ea"/>
                <a:cs typeface="+mn-cs"/>
              </a:defRPr>
            </a:lvl3pPr>
            <a:lvl4pPr marL="243378" indent="42327" algn="l" rtl="0" eaLnBrk="0" fontAlgn="base" hangingPunct="0">
              <a:spcBef>
                <a:spcPct val="0"/>
              </a:spcBef>
              <a:spcAft>
                <a:spcPct val="0"/>
              </a:spcAft>
              <a:defRPr sz="708" b="1" kern="1200">
                <a:solidFill>
                  <a:srgbClr val="003399"/>
                </a:solidFill>
                <a:latin typeface="Arial" panose="020B0604020202020204" pitchFamily="34" charset="0"/>
                <a:ea typeface="+mn-ea"/>
                <a:cs typeface="+mn-cs"/>
              </a:defRPr>
            </a:lvl4pPr>
            <a:lvl5pPr marL="324394" indent="56546" algn="l" rtl="0" eaLnBrk="0" fontAlgn="base" hangingPunct="0">
              <a:spcBef>
                <a:spcPct val="0"/>
              </a:spcBef>
              <a:spcAft>
                <a:spcPct val="0"/>
              </a:spcAft>
              <a:defRPr sz="708" b="1" kern="1200">
                <a:solidFill>
                  <a:srgbClr val="003399"/>
                </a:solidFill>
                <a:latin typeface="Arial" panose="020B0604020202020204" pitchFamily="34" charset="0"/>
                <a:ea typeface="+mn-ea"/>
                <a:cs typeface="+mn-cs"/>
              </a:defRPr>
            </a:lvl5pPr>
            <a:lvl6pPr marL="476174" algn="l" defTabSz="190470" rtl="0" eaLnBrk="1" latinLnBrk="0" hangingPunct="1">
              <a:defRPr sz="708" b="1" kern="1200">
                <a:solidFill>
                  <a:srgbClr val="003399"/>
                </a:solidFill>
                <a:latin typeface="Arial" panose="020B0604020202020204" pitchFamily="34" charset="0"/>
                <a:ea typeface="+mn-ea"/>
                <a:cs typeface="+mn-cs"/>
              </a:defRPr>
            </a:lvl6pPr>
            <a:lvl7pPr marL="571409" algn="l" defTabSz="190470" rtl="0" eaLnBrk="1" latinLnBrk="0" hangingPunct="1">
              <a:defRPr sz="708" b="1" kern="1200">
                <a:solidFill>
                  <a:srgbClr val="003399"/>
                </a:solidFill>
                <a:latin typeface="Arial" panose="020B0604020202020204" pitchFamily="34" charset="0"/>
                <a:ea typeface="+mn-ea"/>
                <a:cs typeface="+mn-cs"/>
              </a:defRPr>
            </a:lvl7pPr>
            <a:lvl8pPr marL="666643" algn="l" defTabSz="190470" rtl="0" eaLnBrk="1" latinLnBrk="0" hangingPunct="1">
              <a:defRPr sz="708" b="1" kern="1200">
                <a:solidFill>
                  <a:srgbClr val="003399"/>
                </a:solidFill>
                <a:latin typeface="Arial" panose="020B0604020202020204" pitchFamily="34" charset="0"/>
                <a:ea typeface="+mn-ea"/>
                <a:cs typeface="+mn-cs"/>
              </a:defRPr>
            </a:lvl8pPr>
            <a:lvl9pPr marL="761878" algn="l" defTabSz="190470" rtl="0" eaLnBrk="1" latinLnBrk="0" hangingPunct="1">
              <a:defRPr sz="708" b="1" kern="1200">
                <a:solidFill>
                  <a:srgbClr val="003399"/>
                </a:solidFill>
                <a:latin typeface="Arial" panose="020B0604020202020204" pitchFamily="34" charset="0"/>
                <a:ea typeface="+mn-ea"/>
                <a:cs typeface="+mn-cs"/>
              </a:defRPr>
            </a:lvl9pPr>
          </a:lstStyle>
          <a:p>
            <a:pPr algn="just">
              <a:spcBef>
                <a:spcPts val="600"/>
              </a:spcBef>
            </a:pPr>
            <a:r>
              <a:rPr lang="en-GB" sz="1600" b="0" dirty="0" smtClean="0">
                <a:solidFill>
                  <a:schemeClr val="tx1"/>
                </a:solidFill>
                <a:latin typeface="+mn-lt"/>
              </a:rPr>
              <a:t>1. </a:t>
            </a:r>
            <a:r>
              <a:rPr lang="en-GB" sz="1600" b="0" dirty="0">
                <a:solidFill>
                  <a:schemeClr val="tx1"/>
                </a:solidFill>
                <a:latin typeface="+mn-lt"/>
              </a:rPr>
              <a:t>To </a:t>
            </a:r>
            <a:r>
              <a:rPr lang="en-GB" sz="1600" dirty="0">
                <a:solidFill>
                  <a:schemeClr val="tx1"/>
                </a:solidFill>
                <a:latin typeface="+mn-lt"/>
              </a:rPr>
              <a:t>integrate, open up </a:t>
            </a:r>
            <a:r>
              <a:rPr lang="en-GB" sz="1600" b="0" dirty="0">
                <a:solidFill>
                  <a:schemeClr val="tx1"/>
                </a:solidFill>
                <a:latin typeface="+mn-lt"/>
              </a:rPr>
              <a:t>and </a:t>
            </a:r>
            <a:r>
              <a:rPr lang="en-GB" sz="1600" dirty="0">
                <a:solidFill>
                  <a:schemeClr val="tx1"/>
                </a:solidFill>
                <a:latin typeface="+mn-lt"/>
              </a:rPr>
              <a:t>broaden </a:t>
            </a:r>
            <a:r>
              <a:rPr lang="en-GB" sz="1600" b="0" dirty="0">
                <a:solidFill>
                  <a:schemeClr val="tx1"/>
                </a:solidFill>
                <a:latin typeface="+mn-lt"/>
              </a:rPr>
              <a:t>the leading European Research Infrastructure for the treatment of cancer with </a:t>
            </a:r>
            <a:r>
              <a:rPr lang="en-GB" sz="1600" dirty="0">
                <a:solidFill>
                  <a:schemeClr val="tx1"/>
                </a:solidFill>
                <a:latin typeface="+mn-lt"/>
              </a:rPr>
              <a:t>beams of ions, </a:t>
            </a:r>
            <a:r>
              <a:rPr lang="en-GB" sz="1600" b="0" dirty="0">
                <a:solidFill>
                  <a:schemeClr val="tx1"/>
                </a:solidFill>
                <a:latin typeface="+mn-lt"/>
              </a:rPr>
              <a:t>ranging from helium to carbon and to heavier </a:t>
            </a:r>
            <a:r>
              <a:rPr lang="en-GB" sz="1600" b="0" dirty="0" smtClean="0">
                <a:solidFill>
                  <a:schemeClr val="tx1"/>
                </a:solidFill>
                <a:latin typeface="+mn-lt"/>
              </a:rPr>
              <a:t> </a:t>
            </a:r>
            <a:r>
              <a:rPr lang="en-GB" sz="1600" b="0" dirty="0">
                <a:solidFill>
                  <a:schemeClr val="tx1"/>
                </a:solidFill>
              </a:rPr>
              <a:t>ions</a:t>
            </a:r>
            <a:r>
              <a:rPr lang="en-GB" sz="1600" b="0" dirty="0" smtClean="0">
                <a:solidFill>
                  <a:schemeClr val="tx1"/>
                </a:solidFill>
              </a:rPr>
              <a:t>.</a:t>
            </a:r>
            <a:endParaRPr lang="en-GB" sz="1600" b="0" dirty="0" smtClean="0">
              <a:solidFill>
                <a:schemeClr val="tx1"/>
              </a:solidFill>
              <a:latin typeface="+mn-lt"/>
            </a:endParaRPr>
          </a:p>
          <a:p>
            <a:pPr algn="just">
              <a:spcBef>
                <a:spcPts val="600"/>
              </a:spcBef>
            </a:pPr>
            <a:endParaRPr lang="en-GB" sz="1600" b="0" dirty="0">
              <a:solidFill>
                <a:schemeClr val="tx1"/>
              </a:solidFill>
              <a:latin typeface="+mn-lt"/>
            </a:endParaRPr>
          </a:p>
          <a:p>
            <a:pPr algn="just">
              <a:spcBef>
                <a:spcPts val="600"/>
              </a:spcBef>
            </a:pPr>
            <a:r>
              <a:rPr lang="en-GB" sz="1600" b="0" dirty="0" smtClean="0">
                <a:solidFill>
                  <a:schemeClr val="tx1"/>
                </a:solidFill>
                <a:latin typeface="+mn-lt"/>
              </a:rPr>
              <a:t>2. To </a:t>
            </a:r>
            <a:r>
              <a:rPr lang="en-GB" sz="1600" dirty="0">
                <a:solidFill>
                  <a:schemeClr val="tx1"/>
                </a:solidFill>
                <a:latin typeface="+mn-lt"/>
              </a:rPr>
              <a:t>coordinate and strengthen </a:t>
            </a:r>
            <a:r>
              <a:rPr lang="en-GB" sz="1600" b="0" dirty="0">
                <a:solidFill>
                  <a:schemeClr val="tx1"/>
                </a:solidFill>
                <a:latin typeface="+mn-lt"/>
              </a:rPr>
              <a:t>the research programmes on heavy ion therapy of different </a:t>
            </a:r>
            <a:r>
              <a:rPr lang="en-GB" sz="1600" b="0" dirty="0" smtClean="0">
                <a:solidFill>
                  <a:schemeClr val="tx1"/>
                </a:solidFill>
                <a:latin typeface="+mn-lt"/>
              </a:rPr>
              <a:t>European institutions</a:t>
            </a:r>
            <a:r>
              <a:rPr lang="en-GB" sz="1600" b="0" dirty="0">
                <a:solidFill>
                  <a:schemeClr val="tx1"/>
                </a:solidFill>
                <a:latin typeface="+mn-lt"/>
              </a:rPr>
              <a:t>, by promoting synergies, collaborations, </a:t>
            </a:r>
            <a:r>
              <a:rPr lang="en-GB" sz="1600" b="0" dirty="0" smtClean="0">
                <a:solidFill>
                  <a:schemeClr val="tx1"/>
                </a:solidFill>
                <a:latin typeface="+mn-lt"/>
              </a:rPr>
              <a:t>innovation, knowledge </a:t>
            </a:r>
            <a:r>
              <a:rPr lang="en-GB" sz="1600" b="0" dirty="0">
                <a:solidFill>
                  <a:schemeClr val="tx1"/>
                </a:solidFill>
                <a:latin typeface="+mn-lt"/>
              </a:rPr>
              <a:t>transfer, new initiatives and sharing </a:t>
            </a:r>
            <a:r>
              <a:rPr lang="en-GB" sz="1600" b="0" dirty="0" smtClean="0">
                <a:solidFill>
                  <a:schemeClr val="tx1"/>
                </a:solidFill>
                <a:latin typeface="+mn-lt"/>
              </a:rPr>
              <a:t>of tools </a:t>
            </a:r>
            <a:r>
              <a:rPr lang="en-GB" sz="1600" b="0" dirty="0">
                <a:solidFill>
                  <a:schemeClr val="tx1"/>
                </a:solidFill>
                <a:latin typeface="+mn-lt"/>
              </a:rPr>
              <a:t>and data</a:t>
            </a:r>
            <a:r>
              <a:rPr lang="en-GB" sz="1600" b="0" dirty="0" smtClean="0">
                <a:solidFill>
                  <a:schemeClr val="tx1"/>
                </a:solidFill>
                <a:latin typeface="+mn-lt"/>
              </a:rPr>
              <a:t>.</a:t>
            </a:r>
          </a:p>
          <a:p>
            <a:pPr algn="just">
              <a:spcBef>
                <a:spcPts val="600"/>
              </a:spcBef>
            </a:pPr>
            <a:endParaRPr lang="en-GB" sz="1600" b="0" dirty="0">
              <a:solidFill>
                <a:schemeClr val="tx1"/>
              </a:solidFill>
              <a:latin typeface="+mn-lt"/>
            </a:endParaRPr>
          </a:p>
          <a:p>
            <a:pPr algn="just">
              <a:spcBef>
                <a:spcPts val="600"/>
              </a:spcBef>
            </a:pPr>
            <a:r>
              <a:rPr lang="en-GB" sz="1600" b="0" dirty="0">
                <a:solidFill>
                  <a:schemeClr val="tx1"/>
                </a:solidFill>
                <a:latin typeface="+mn-lt"/>
              </a:rPr>
              <a:t>3. To develop in a joint and coordinated way </a:t>
            </a:r>
            <a:r>
              <a:rPr lang="en-GB" sz="1600" dirty="0">
                <a:solidFill>
                  <a:schemeClr val="tx1"/>
                </a:solidFill>
                <a:latin typeface="+mn-lt"/>
              </a:rPr>
              <a:t>novel technologies </a:t>
            </a:r>
            <a:r>
              <a:rPr lang="en-GB" sz="1600" b="0" dirty="0">
                <a:solidFill>
                  <a:schemeClr val="tx1"/>
                </a:solidFill>
                <a:latin typeface="+mn-lt"/>
              </a:rPr>
              <a:t>to improve the accelerators and </a:t>
            </a:r>
            <a:r>
              <a:rPr lang="en-GB" sz="1600" b="0" dirty="0" smtClean="0">
                <a:solidFill>
                  <a:schemeClr val="tx1"/>
                </a:solidFill>
                <a:latin typeface="+mn-lt"/>
              </a:rPr>
              <a:t>their ancillary </a:t>
            </a:r>
            <a:r>
              <a:rPr lang="en-GB" sz="1600" b="0" dirty="0">
                <a:solidFill>
                  <a:schemeClr val="tx1"/>
                </a:solidFill>
                <a:latin typeface="+mn-lt"/>
              </a:rPr>
              <a:t>systems that provide particle beams to this scientific community. These technologies will </a:t>
            </a:r>
            <a:r>
              <a:rPr lang="en-GB" sz="1600" dirty="0">
                <a:solidFill>
                  <a:schemeClr val="tx1"/>
                </a:solidFill>
                <a:latin typeface="+mn-lt"/>
              </a:rPr>
              <a:t>improve </a:t>
            </a:r>
            <a:r>
              <a:rPr lang="en-GB" sz="1600" dirty="0" smtClean="0">
                <a:solidFill>
                  <a:schemeClr val="tx1"/>
                </a:solidFill>
                <a:latin typeface="+mn-lt"/>
              </a:rPr>
              <a:t>the present </a:t>
            </a:r>
            <a:r>
              <a:rPr lang="en-GB" sz="1600" dirty="0">
                <a:solidFill>
                  <a:schemeClr val="tx1"/>
                </a:solidFill>
                <a:latin typeface="+mn-lt"/>
              </a:rPr>
              <a:t>generation </a:t>
            </a:r>
            <a:r>
              <a:rPr lang="en-GB" sz="1600" b="0" dirty="0">
                <a:solidFill>
                  <a:schemeClr val="tx1"/>
                </a:solidFill>
                <a:latin typeface="+mn-lt"/>
              </a:rPr>
              <a:t>of facilities and will be the </a:t>
            </a:r>
            <a:r>
              <a:rPr lang="en-GB" sz="1600" dirty="0">
                <a:solidFill>
                  <a:schemeClr val="tx1"/>
                </a:solidFill>
                <a:latin typeface="+mn-lt"/>
              </a:rPr>
              <a:t>foundation for a next generation </a:t>
            </a:r>
            <a:r>
              <a:rPr lang="en-GB" sz="1600" b="0" dirty="0">
                <a:solidFill>
                  <a:schemeClr val="tx1"/>
                </a:solidFill>
                <a:latin typeface="+mn-lt"/>
              </a:rPr>
              <a:t>European design for ion </a:t>
            </a:r>
            <a:r>
              <a:rPr lang="en-GB" sz="1600" b="0" dirty="0" smtClean="0">
                <a:solidFill>
                  <a:schemeClr val="tx1"/>
                </a:solidFill>
                <a:latin typeface="+mn-lt"/>
              </a:rPr>
              <a:t>therapy facilities.</a:t>
            </a:r>
          </a:p>
          <a:p>
            <a:pPr algn="just">
              <a:spcBef>
                <a:spcPts val="600"/>
              </a:spcBef>
            </a:pPr>
            <a:endParaRPr lang="en-GB" sz="1600" b="0" dirty="0">
              <a:solidFill>
                <a:schemeClr val="tx1"/>
              </a:solidFill>
              <a:latin typeface="+mn-lt"/>
            </a:endParaRPr>
          </a:p>
          <a:p>
            <a:pPr algn="just">
              <a:spcBef>
                <a:spcPts val="600"/>
              </a:spcBef>
            </a:pPr>
            <a:r>
              <a:rPr lang="en-GB" sz="1600" b="0" dirty="0">
                <a:solidFill>
                  <a:schemeClr val="tx1"/>
                </a:solidFill>
                <a:latin typeface="+mn-lt"/>
              </a:rPr>
              <a:t>4. To establish a </a:t>
            </a:r>
            <a:r>
              <a:rPr lang="en-GB" sz="1600" dirty="0">
                <a:solidFill>
                  <a:schemeClr val="tx1"/>
                </a:solidFill>
                <a:latin typeface="+mn-lt"/>
              </a:rPr>
              <a:t>European multidisciplinary community </a:t>
            </a:r>
            <a:r>
              <a:rPr lang="en-GB" sz="1600" b="0" dirty="0">
                <a:solidFill>
                  <a:schemeClr val="tx1"/>
                </a:solidFill>
                <a:latin typeface="+mn-lt"/>
              </a:rPr>
              <a:t>for heavy ion therapy research, aiming </a:t>
            </a:r>
            <a:r>
              <a:rPr lang="en-GB" sz="1600" b="0" dirty="0" smtClean="0">
                <a:solidFill>
                  <a:schemeClr val="tx1"/>
                </a:solidFill>
                <a:latin typeface="+mn-lt"/>
              </a:rPr>
              <a:t>at improving </a:t>
            </a:r>
            <a:r>
              <a:rPr lang="en-GB" sz="1600" b="0" dirty="0">
                <a:solidFill>
                  <a:schemeClr val="tx1"/>
                </a:solidFill>
                <a:latin typeface="+mn-lt"/>
              </a:rPr>
              <a:t>treatment strategies and modalities by connecting physics and engineering with medicine, biology </a:t>
            </a:r>
            <a:r>
              <a:rPr lang="en-GB" sz="1600" b="0" dirty="0" smtClean="0">
                <a:solidFill>
                  <a:schemeClr val="tx1"/>
                </a:solidFill>
                <a:latin typeface="+mn-lt"/>
              </a:rPr>
              <a:t>and biophysics</a:t>
            </a:r>
            <a:r>
              <a:rPr lang="en-GB" sz="1600" b="0" dirty="0">
                <a:solidFill>
                  <a:schemeClr val="tx1"/>
                </a:solidFill>
                <a:latin typeface="+mn-lt"/>
              </a:rPr>
              <a:t>, and to </a:t>
            </a:r>
            <a:r>
              <a:rPr lang="en-GB" sz="1600" dirty="0">
                <a:solidFill>
                  <a:schemeClr val="tx1"/>
                </a:solidFill>
                <a:latin typeface="+mn-lt"/>
              </a:rPr>
              <a:t>extend this community </a:t>
            </a:r>
            <a:r>
              <a:rPr lang="en-GB" sz="1600" b="0" dirty="0">
                <a:solidFill>
                  <a:schemeClr val="tx1"/>
                </a:solidFill>
                <a:latin typeface="+mn-lt"/>
              </a:rPr>
              <a:t>towards emerging European regions, addressing in particular </a:t>
            </a:r>
            <a:r>
              <a:rPr lang="en-GB" sz="1600" dirty="0" smtClean="0">
                <a:solidFill>
                  <a:schemeClr val="tx1"/>
                </a:solidFill>
                <a:latin typeface="+mn-lt"/>
              </a:rPr>
              <a:t>new initiatives </a:t>
            </a:r>
            <a:r>
              <a:rPr lang="en-GB" sz="1600" dirty="0">
                <a:solidFill>
                  <a:schemeClr val="tx1"/>
                </a:solidFill>
                <a:latin typeface="+mn-lt"/>
              </a:rPr>
              <a:t>in South East Europe</a:t>
            </a:r>
            <a:r>
              <a:rPr lang="en-GB" sz="1600" b="0" dirty="0" smtClean="0">
                <a:solidFill>
                  <a:schemeClr val="tx1"/>
                </a:solidFill>
                <a:latin typeface="+mn-lt"/>
              </a:rPr>
              <a:t>.</a:t>
            </a:r>
          </a:p>
          <a:p>
            <a:pPr algn="just">
              <a:spcBef>
                <a:spcPts val="600"/>
              </a:spcBef>
            </a:pPr>
            <a:endParaRPr lang="en-GB" sz="1600" b="0" dirty="0">
              <a:solidFill>
                <a:schemeClr val="tx1"/>
              </a:solidFill>
              <a:latin typeface="+mn-lt"/>
            </a:endParaRPr>
          </a:p>
          <a:p>
            <a:pPr algn="just">
              <a:spcBef>
                <a:spcPts val="600"/>
              </a:spcBef>
            </a:pPr>
            <a:r>
              <a:rPr lang="en-GB" sz="1600" b="0" dirty="0">
                <a:solidFill>
                  <a:schemeClr val="tx1"/>
                </a:solidFill>
                <a:latin typeface="+mn-lt"/>
              </a:rPr>
              <a:t>5. To define the main technical features and the scientific programme of a future </a:t>
            </a:r>
            <a:r>
              <a:rPr lang="en-GB" sz="1600" dirty="0">
                <a:solidFill>
                  <a:schemeClr val="tx1"/>
                </a:solidFill>
                <a:latin typeface="+mn-lt"/>
              </a:rPr>
              <a:t>pan-European </a:t>
            </a:r>
            <a:r>
              <a:rPr lang="en-GB" sz="1600" dirty="0" smtClean="0">
                <a:solidFill>
                  <a:schemeClr val="tx1"/>
                </a:solidFill>
                <a:latin typeface="+mn-lt"/>
              </a:rPr>
              <a:t>Research Infrastructure </a:t>
            </a:r>
            <a:r>
              <a:rPr lang="en-GB" sz="1600" b="0" dirty="0">
                <a:solidFill>
                  <a:schemeClr val="tx1"/>
                </a:solidFill>
                <a:latin typeface="+mn-lt"/>
              </a:rPr>
              <a:t>for medical and radiobiological research with heavy ion beams, to be built in South East Europe </a:t>
            </a:r>
            <a:r>
              <a:rPr lang="en-GB" sz="1600" b="0" dirty="0" smtClean="0">
                <a:solidFill>
                  <a:schemeClr val="tx1"/>
                </a:solidFill>
                <a:latin typeface="+mn-lt"/>
              </a:rPr>
              <a:t>or in </a:t>
            </a:r>
            <a:r>
              <a:rPr lang="en-GB" sz="1600" b="0" dirty="0">
                <a:solidFill>
                  <a:schemeClr val="tx1"/>
                </a:solidFill>
                <a:latin typeface="+mn-lt"/>
              </a:rPr>
              <a:t>another European region.</a:t>
            </a:r>
            <a:endParaRPr lang="en-GB" sz="1600" dirty="0">
              <a:solidFill>
                <a:schemeClr val="tx1"/>
              </a:solidFill>
              <a:latin typeface="+mn-lt"/>
            </a:endParaRPr>
          </a:p>
        </p:txBody>
      </p:sp>
    </p:spTree>
    <p:extLst>
      <p:ext uri="{BB962C8B-B14F-4D97-AF65-F5344CB8AC3E}">
        <p14:creationId xmlns:p14="http://schemas.microsoft.com/office/powerpoint/2010/main" val="287361414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Rettangolo 24"/>
          <p:cNvSpPr/>
          <p:nvPr/>
        </p:nvSpPr>
        <p:spPr bwMode="auto">
          <a:xfrm>
            <a:off x="34925" y="40969"/>
            <a:ext cx="9074150" cy="3025775"/>
          </a:xfrm>
          <a:prstGeom prst="rect">
            <a:avLst/>
          </a:prstGeom>
          <a:solidFill>
            <a:srgbClr val="00B0F0"/>
          </a:solidFill>
          <a:ln w="38100" cap="flat" cmpd="sng" algn="ctr">
            <a:solidFill>
              <a:schemeClr val="bg1"/>
            </a:solidFill>
            <a:prstDash val="solid"/>
            <a:round/>
            <a:headEnd type="none" w="med" len="med"/>
            <a:tailEnd type="none" w="med" len="med"/>
          </a:ln>
          <a:effectLst/>
        </p:spPr>
        <p:txBody>
          <a:bodyPr wrap="none"/>
          <a:lstStyle/>
          <a:p>
            <a:pPr fontAlgn="base">
              <a:spcBef>
                <a:spcPct val="0"/>
              </a:spcBef>
              <a:spcAft>
                <a:spcPct val="0"/>
              </a:spcAft>
              <a:defRPr/>
            </a:pPr>
            <a:endParaRPr lang="it-IT" sz="1200" b="1" dirty="0">
              <a:latin typeface="Trebuchet MS" pitchFamily="34" charset="0"/>
              <a:ea typeface="ＭＳ Ｐゴシック" panose="020B0600070205080204" pitchFamily="34" charset="-128"/>
            </a:endParaRPr>
          </a:p>
        </p:txBody>
      </p:sp>
      <p:sp>
        <p:nvSpPr>
          <p:cNvPr id="26" name="CasellaDiTesto 3"/>
          <p:cNvSpPr txBox="1">
            <a:spLocks noChangeArrowheads="1"/>
          </p:cNvSpPr>
          <p:nvPr/>
        </p:nvSpPr>
        <p:spPr bwMode="auto">
          <a:xfrm>
            <a:off x="6372225" y="333375"/>
            <a:ext cx="2513013" cy="460375"/>
          </a:xfrm>
          <a:prstGeom prst="rect">
            <a:avLst/>
          </a:prstGeom>
          <a:solidFill>
            <a:schemeClr val="bg1"/>
          </a:solidFill>
          <a:ln>
            <a:solidFill>
              <a:schemeClr val="bg1"/>
            </a:solidFill>
          </a:ln>
          <a:extLst/>
        </p:spPr>
        <p:txBody>
          <a:bodyPr>
            <a:spAutoFit/>
          </a:bodyPr>
          <a:lstStyle>
            <a:lvl1pPr eaLnBrk="0" hangingPunct="0">
              <a:spcBef>
                <a:spcPct val="20000"/>
              </a:spcBef>
              <a:buClr>
                <a:schemeClr val="hlink"/>
              </a:buClr>
              <a:buSzPct val="80000"/>
              <a:buFont typeface="Wingdings" pitchFamily="2" charset="2"/>
              <a:buChar char="l"/>
              <a:defRPr sz="2000">
                <a:solidFill>
                  <a:srgbClr val="FF0000"/>
                </a:solidFill>
                <a:latin typeface="Times New Roman" pitchFamily="18" charset="0"/>
              </a:defRPr>
            </a:lvl1pPr>
            <a:lvl2pPr marL="742950" indent="-285750" eaLnBrk="0" hangingPunct="0">
              <a:spcBef>
                <a:spcPct val="20000"/>
              </a:spcBef>
              <a:buClr>
                <a:schemeClr val="tx1"/>
              </a:buClr>
              <a:buSzPct val="90000"/>
              <a:buChar char="–"/>
              <a:defRPr>
                <a:solidFill>
                  <a:srgbClr val="00FF99"/>
                </a:solidFill>
                <a:latin typeface="Times New Roman" pitchFamily="18" charset="0"/>
              </a:defRPr>
            </a:lvl2pPr>
            <a:lvl3pPr marL="1143000" indent="-228600" eaLnBrk="0" hangingPunct="0">
              <a:spcBef>
                <a:spcPct val="20000"/>
              </a:spcBef>
              <a:buClr>
                <a:schemeClr val="tx1"/>
              </a:buClr>
              <a:buSzPct val="60000"/>
              <a:buFont typeface="Wingdings" pitchFamily="2" charset="2"/>
              <a:buChar char="l"/>
              <a:defRPr>
                <a:solidFill>
                  <a:schemeClr val="tx1"/>
                </a:solidFill>
                <a:latin typeface="Times New Roman" pitchFamily="18" charset="0"/>
              </a:defRPr>
            </a:lvl3pPr>
            <a:lvl4pPr marL="1600200" indent="-228600" eaLnBrk="0" hangingPunct="0">
              <a:spcBef>
                <a:spcPct val="20000"/>
              </a:spcBef>
              <a:buClr>
                <a:schemeClr val="tx1"/>
              </a:buClr>
              <a:buChar char="–"/>
              <a:defRPr>
                <a:solidFill>
                  <a:schemeClr val="tx1"/>
                </a:solidFill>
                <a:latin typeface="Times New Roman" pitchFamily="18" charset="0"/>
              </a:defRPr>
            </a:lvl4pPr>
            <a:lvl5pPr marL="2057400" indent="-228600" eaLnBrk="0" hangingPunct="0">
              <a:spcBef>
                <a:spcPct val="20000"/>
              </a:spcBef>
              <a:buClr>
                <a:schemeClr val="accent1"/>
              </a:buClr>
              <a:buChar char="•"/>
              <a:defRPr>
                <a:solidFill>
                  <a:schemeClr val="tx1"/>
                </a:solidFill>
                <a:latin typeface="Times New Roman" pitchFamily="18" charset="0"/>
              </a:defRPr>
            </a:lvl5pPr>
            <a:lvl6pPr marL="2514600" indent="-228600" eaLnBrk="0" fontAlgn="base" hangingPunct="0">
              <a:spcBef>
                <a:spcPct val="20000"/>
              </a:spcBef>
              <a:spcAft>
                <a:spcPct val="0"/>
              </a:spcAft>
              <a:buClr>
                <a:schemeClr val="accent1"/>
              </a:buClr>
              <a:buChar char="•"/>
              <a:defRPr>
                <a:solidFill>
                  <a:schemeClr val="tx1"/>
                </a:solidFill>
                <a:latin typeface="Times New Roman" pitchFamily="18" charset="0"/>
              </a:defRPr>
            </a:lvl6pPr>
            <a:lvl7pPr marL="2971800" indent="-228600" eaLnBrk="0" fontAlgn="base" hangingPunct="0">
              <a:spcBef>
                <a:spcPct val="20000"/>
              </a:spcBef>
              <a:spcAft>
                <a:spcPct val="0"/>
              </a:spcAft>
              <a:buClr>
                <a:schemeClr val="accent1"/>
              </a:buClr>
              <a:buChar char="•"/>
              <a:defRPr>
                <a:solidFill>
                  <a:schemeClr val="tx1"/>
                </a:solidFill>
                <a:latin typeface="Times New Roman" pitchFamily="18" charset="0"/>
              </a:defRPr>
            </a:lvl7pPr>
            <a:lvl8pPr marL="3429000" indent="-228600" eaLnBrk="0" fontAlgn="base" hangingPunct="0">
              <a:spcBef>
                <a:spcPct val="20000"/>
              </a:spcBef>
              <a:spcAft>
                <a:spcPct val="0"/>
              </a:spcAft>
              <a:buClr>
                <a:schemeClr val="accent1"/>
              </a:buClr>
              <a:buChar char="•"/>
              <a:defRPr>
                <a:solidFill>
                  <a:schemeClr val="tx1"/>
                </a:solidFill>
                <a:latin typeface="Times New Roman" pitchFamily="18" charset="0"/>
              </a:defRPr>
            </a:lvl8pPr>
            <a:lvl9pPr marL="3886200" indent="-228600" eaLnBrk="0" fontAlgn="base" hangingPunct="0">
              <a:spcBef>
                <a:spcPct val="20000"/>
              </a:spcBef>
              <a:spcAft>
                <a:spcPct val="0"/>
              </a:spcAft>
              <a:buClr>
                <a:schemeClr val="accent1"/>
              </a:buClr>
              <a:buChar char="•"/>
              <a:defRPr>
                <a:solidFill>
                  <a:schemeClr val="tx1"/>
                </a:solidFill>
                <a:latin typeface="Times New Roman" pitchFamily="18" charset="0"/>
              </a:defRPr>
            </a:lvl9pPr>
          </a:lstStyle>
          <a:p>
            <a:pPr algn="ctr" eaLnBrk="1" fontAlgn="base" hangingPunct="1">
              <a:spcBef>
                <a:spcPct val="0"/>
              </a:spcBef>
              <a:spcAft>
                <a:spcPct val="0"/>
              </a:spcAft>
              <a:buClrTx/>
              <a:buSzTx/>
              <a:buFontTx/>
              <a:buNone/>
              <a:defRPr/>
            </a:pPr>
            <a:r>
              <a:rPr lang="it-IT" altLang="it-IT" sz="1200" b="1" i="1" dirty="0" smtClean="0">
                <a:solidFill>
                  <a:schemeClr val="tx1"/>
                </a:solidFill>
                <a:latin typeface="Trebuchet MS" pitchFamily="34" charset="0"/>
                <a:ea typeface="ＭＳ Ｐゴシック" panose="020B0600070205080204" pitchFamily="34" charset="-128"/>
              </a:rPr>
              <a:t>PROJECT MANAGEMENT</a:t>
            </a:r>
          </a:p>
          <a:p>
            <a:pPr algn="ctr" eaLnBrk="1" fontAlgn="base" hangingPunct="1">
              <a:spcBef>
                <a:spcPct val="0"/>
              </a:spcBef>
              <a:spcAft>
                <a:spcPct val="0"/>
              </a:spcAft>
              <a:buClrTx/>
              <a:buSzTx/>
              <a:buFontTx/>
              <a:buNone/>
              <a:defRPr/>
            </a:pPr>
            <a:r>
              <a:rPr lang="it-IT" altLang="it-IT" sz="1200" b="1" i="1" dirty="0" smtClean="0">
                <a:solidFill>
                  <a:schemeClr val="tx1"/>
                </a:solidFill>
                <a:latin typeface="Trebuchet MS" pitchFamily="34" charset="0"/>
                <a:ea typeface="ＭＳ Ｐゴシック" panose="020B0600070205080204" pitchFamily="34" charset="-128"/>
              </a:rPr>
              <a:t>(WP1+WP13)</a:t>
            </a:r>
          </a:p>
        </p:txBody>
      </p:sp>
      <p:sp>
        <p:nvSpPr>
          <p:cNvPr id="27" name="CasellaDiTesto 1"/>
          <p:cNvSpPr txBox="1">
            <a:spLocks noChangeArrowheads="1"/>
          </p:cNvSpPr>
          <p:nvPr/>
        </p:nvSpPr>
        <p:spPr bwMode="auto">
          <a:xfrm>
            <a:off x="3275013" y="180975"/>
            <a:ext cx="2520950" cy="677863"/>
          </a:xfrm>
          <a:prstGeom prst="rect">
            <a:avLst/>
          </a:prstGeom>
          <a:solidFill>
            <a:schemeClr val="bg1"/>
          </a:solidFill>
          <a:ln>
            <a:solidFill>
              <a:schemeClr val="bg1"/>
            </a:solidFill>
          </a:ln>
          <a:extLst/>
        </p:spPr>
        <p:txBody>
          <a:bodyPr>
            <a:spAutoFit/>
          </a:bodyPr>
          <a:lstStyle>
            <a:lvl1pPr eaLnBrk="0" hangingPunct="0">
              <a:spcBef>
                <a:spcPct val="20000"/>
              </a:spcBef>
              <a:buClr>
                <a:schemeClr val="hlink"/>
              </a:buClr>
              <a:buSzPct val="80000"/>
              <a:buFont typeface="Wingdings" pitchFamily="2" charset="2"/>
              <a:buChar char="l"/>
              <a:defRPr sz="2000">
                <a:solidFill>
                  <a:srgbClr val="FF0000"/>
                </a:solidFill>
                <a:latin typeface="Times New Roman" pitchFamily="18" charset="0"/>
              </a:defRPr>
            </a:lvl1pPr>
            <a:lvl2pPr marL="742950" indent="-285750" eaLnBrk="0" hangingPunct="0">
              <a:spcBef>
                <a:spcPct val="20000"/>
              </a:spcBef>
              <a:buClr>
                <a:schemeClr val="tx1"/>
              </a:buClr>
              <a:buSzPct val="90000"/>
              <a:buChar char="–"/>
              <a:defRPr>
                <a:solidFill>
                  <a:srgbClr val="00FF99"/>
                </a:solidFill>
                <a:latin typeface="Times New Roman" pitchFamily="18" charset="0"/>
              </a:defRPr>
            </a:lvl2pPr>
            <a:lvl3pPr marL="1143000" indent="-228600" eaLnBrk="0" hangingPunct="0">
              <a:spcBef>
                <a:spcPct val="20000"/>
              </a:spcBef>
              <a:buClr>
                <a:schemeClr val="tx1"/>
              </a:buClr>
              <a:buSzPct val="60000"/>
              <a:buFont typeface="Wingdings" pitchFamily="2" charset="2"/>
              <a:buChar char="l"/>
              <a:defRPr>
                <a:solidFill>
                  <a:schemeClr val="tx1"/>
                </a:solidFill>
                <a:latin typeface="Times New Roman" pitchFamily="18" charset="0"/>
              </a:defRPr>
            </a:lvl3pPr>
            <a:lvl4pPr marL="1600200" indent="-228600" eaLnBrk="0" hangingPunct="0">
              <a:spcBef>
                <a:spcPct val="20000"/>
              </a:spcBef>
              <a:buClr>
                <a:schemeClr val="tx1"/>
              </a:buClr>
              <a:buChar char="–"/>
              <a:defRPr>
                <a:solidFill>
                  <a:schemeClr val="tx1"/>
                </a:solidFill>
                <a:latin typeface="Times New Roman" pitchFamily="18" charset="0"/>
              </a:defRPr>
            </a:lvl4pPr>
            <a:lvl5pPr marL="2057400" indent="-228600" eaLnBrk="0" hangingPunct="0">
              <a:spcBef>
                <a:spcPct val="20000"/>
              </a:spcBef>
              <a:buClr>
                <a:schemeClr val="accent1"/>
              </a:buClr>
              <a:buChar char="•"/>
              <a:defRPr>
                <a:solidFill>
                  <a:schemeClr val="tx1"/>
                </a:solidFill>
                <a:latin typeface="Times New Roman" pitchFamily="18" charset="0"/>
              </a:defRPr>
            </a:lvl5pPr>
            <a:lvl6pPr marL="2514600" indent="-228600" eaLnBrk="0" fontAlgn="base" hangingPunct="0">
              <a:spcBef>
                <a:spcPct val="20000"/>
              </a:spcBef>
              <a:spcAft>
                <a:spcPct val="0"/>
              </a:spcAft>
              <a:buClr>
                <a:schemeClr val="accent1"/>
              </a:buClr>
              <a:buChar char="•"/>
              <a:defRPr>
                <a:solidFill>
                  <a:schemeClr val="tx1"/>
                </a:solidFill>
                <a:latin typeface="Times New Roman" pitchFamily="18" charset="0"/>
              </a:defRPr>
            </a:lvl6pPr>
            <a:lvl7pPr marL="2971800" indent="-228600" eaLnBrk="0" fontAlgn="base" hangingPunct="0">
              <a:spcBef>
                <a:spcPct val="20000"/>
              </a:spcBef>
              <a:spcAft>
                <a:spcPct val="0"/>
              </a:spcAft>
              <a:buClr>
                <a:schemeClr val="accent1"/>
              </a:buClr>
              <a:buChar char="•"/>
              <a:defRPr>
                <a:solidFill>
                  <a:schemeClr val="tx1"/>
                </a:solidFill>
                <a:latin typeface="Times New Roman" pitchFamily="18" charset="0"/>
              </a:defRPr>
            </a:lvl7pPr>
            <a:lvl8pPr marL="3429000" indent="-228600" eaLnBrk="0" fontAlgn="base" hangingPunct="0">
              <a:spcBef>
                <a:spcPct val="20000"/>
              </a:spcBef>
              <a:spcAft>
                <a:spcPct val="0"/>
              </a:spcAft>
              <a:buClr>
                <a:schemeClr val="accent1"/>
              </a:buClr>
              <a:buChar char="•"/>
              <a:defRPr>
                <a:solidFill>
                  <a:schemeClr val="tx1"/>
                </a:solidFill>
                <a:latin typeface="Times New Roman" pitchFamily="18" charset="0"/>
              </a:defRPr>
            </a:lvl8pPr>
            <a:lvl9pPr marL="3886200" indent="-228600" eaLnBrk="0" fontAlgn="base" hangingPunct="0">
              <a:spcBef>
                <a:spcPct val="20000"/>
              </a:spcBef>
              <a:spcAft>
                <a:spcPct val="0"/>
              </a:spcAft>
              <a:buClr>
                <a:schemeClr val="accent1"/>
              </a:buClr>
              <a:buChar char="•"/>
              <a:defRPr>
                <a:solidFill>
                  <a:schemeClr val="tx1"/>
                </a:solidFill>
                <a:latin typeface="Times New Roman" pitchFamily="18" charset="0"/>
              </a:defRPr>
            </a:lvl9pPr>
          </a:lstStyle>
          <a:p>
            <a:pPr algn="ctr" eaLnBrk="1" fontAlgn="base" hangingPunct="1">
              <a:spcBef>
                <a:spcPct val="0"/>
              </a:spcBef>
              <a:spcAft>
                <a:spcPct val="0"/>
              </a:spcAft>
              <a:buClrTx/>
              <a:buSzTx/>
              <a:buFontTx/>
              <a:buNone/>
              <a:defRPr/>
            </a:pPr>
            <a:r>
              <a:rPr lang="it-IT" altLang="it-IT" sz="1400" b="1" dirty="0" smtClean="0">
                <a:solidFill>
                  <a:schemeClr val="tx1"/>
                </a:solidFill>
                <a:latin typeface="Trebuchet MS" pitchFamily="34" charset="0"/>
                <a:ea typeface="ＭＳ Ｐゴシック" panose="020B0600070205080204" pitchFamily="34" charset="-128"/>
              </a:rPr>
              <a:t>General Assembly</a:t>
            </a:r>
          </a:p>
          <a:p>
            <a:pPr algn="ctr" eaLnBrk="1" fontAlgn="base" hangingPunct="1">
              <a:spcBef>
                <a:spcPct val="0"/>
              </a:spcBef>
              <a:spcAft>
                <a:spcPct val="0"/>
              </a:spcAft>
              <a:buClrTx/>
              <a:buSzTx/>
              <a:buFontTx/>
              <a:buNone/>
              <a:defRPr/>
            </a:pPr>
            <a:r>
              <a:rPr lang="it-IT" altLang="it-IT" sz="1200" dirty="0" smtClean="0">
                <a:latin typeface="Trebuchet MS" pitchFamily="34" charset="0"/>
                <a:ea typeface="ＭＳ Ｐゴシック" panose="020B0600070205080204" pitchFamily="34" charset="-128"/>
              </a:rPr>
              <a:t>SEEIIST (Chair: S. Damjanovic)</a:t>
            </a:r>
          </a:p>
          <a:p>
            <a:pPr algn="ctr" eaLnBrk="1" fontAlgn="base" hangingPunct="1">
              <a:spcBef>
                <a:spcPct val="0"/>
              </a:spcBef>
              <a:spcAft>
                <a:spcPct val="0"/>
              </a:spcAft>
              <a:buClrTx/>
              <a:buSzTx/>
              <a:buFontTx/>
              <a:buNone/>
              <a:defRPr/>
            </a:pPr>
            <a:r>
              <a:rPr lang="it-IT" altLang="it-IT" sz="1200" dirty="0" smtClean="0">
                <a:solidFill>
                  <a:schemeClr val="tx1"/>
                </a:solidFill>
                <a:latin typeface="Trebuchet MS" pitchFamily="34" charset="0"/>
                <a:ea typeface="ＭＳ Ｐゴシック" panose="020B0600070205080204" pitchFamily="34" charset="-128"/>
              </a:rPr>
              <a:t>1 </a:t>
            </a:r>
            <a:r>
              <a:rPr lang="en-GB" altLang="it-IT" sz="1200" dirty="0" smtClean="0">
                <a:solidFill>
                  <a:schemeClr val="tx1"/>
                </a:solidFill>
                <a:latin typeface="Trebuchet MS" pitchFamily="34" charset="0"/>
                <a:ea typeface="ＭＳ Ｐゴシック" panose="020B0600070205080204" pitchFamily="34" charset="-128"/>
              </a:rPr>
              <a:t>representative</a:t>
            </a:r>
            <a:r>
              <a:rPr lang="it-IT" altLang="it-IT" sz="1200" dirty="0" smtClean="0">
                <a:solidFill>
                  <a:schemeClr val="tx1"/>
                </a:solidFill>
                <a:latin typeface="Trebuchet MS" pitchFamily="34" charset="0"/>
                <a:ea typeface="ＭＳ Ｐゴシック" panose="020B0600070205080204" pitchFamily="34" charset="-128"/>
              </a:rPr>
              <a:t> per Party</a:t>
            </a:r>
          </a:p>
        </p:txBody>
      </p:sp>
      <p:sp>
        <p:nvSpPr>
          <p:cNvPr id="28" name="CasellaDiTesto 19"/>
          <p:cNvSpPr txBox="1">
            <a:spLocks noChangeArrowheads="1"/>
          </p:cNvSpPr>
          <p:nvPr/>
        </p:nvSpPr>
        <p:spPr bwMode="auto">
          <a:xfrm>
            <a:off x="3275013" y="1287155"/>
            <a:ext cx="2520950" cy="892175"/>
          </a:xfrm>
          <a:prstGeom prst="rect">
            <a:avLst/>
          </a:prstGeom>
          <a:solidFill>
            <a:schemeClr val="bg1"/>
          </a:solidFill>
          <a:ln>
            <a:solidFill>
              <a:schemeClr val="bg1"/>
            </a:solidFill>
          </a:ln>
          <a:extLst/>
        </p:spPr>
        <p:txBody>
          <a:bodyPr>
            <a:spAutoFit/>
          </a:bodyPr>
          <a:lstStyle>
            <a:lvl1pPr eaLnBrk="0" hangingPunct="0">
              <a:spcBef>
                <a:spcPct val="20000"/>
              </a:spcBef>
              <a:buClr>
                <a:schemeClr val="hlink"/>
              </a:buClr>
              <a:buSzPct val="80000"/>
              <a:buFont typeface="Wingdings" pitchFamily="2" charset="2"/>
              <a:buChar char="l"/>
              <a:defRPr sz="2000">
                <a:solidFill>
                  <a:srgbClr val="FF0000"/>
                </a:solidFill>
                <a:latin typeface="Times New Roman" pitchFamily="18" charset="0"/>
              </a:defRPr>
            </a:lvl1pPr>
            <a:lvl2pPr marL="742950" indent="-285750" eaLnBrk="0" hangingPunct="0">
              <a:spcBef>
                <a:spcPct val="20000"/>
              </a:spcBef>
              <a:buClr>
                <a:schemeClr val="tx1"/>
              </a:buClr>
              <a:buSzPct val="90000"/>
              <a:buChar char="–"/>
              <a:defRPr>
                <a:solidFill>
                  <a:srgbClr val="00FF99"/>
                </a:solidFill>
                <a:latin typeface="Times New Roman" pitchFamily="18" charset="0"/>
              </a:defRPr>
            </a:lvl2pPr>
            <a:lvl3pPr marL="1143000" indent="-228600" eaLnBrk="0" hangingPunct="0">
              <a:spcBef>
                <a:spcPct val="20000"/>
              </a:spcBef>
              <a:buClr>
                <a:schemeClr val="tx1"/>
              </a:buClr>
              <a:buSzPct val="60000"/>
              <a:buFont typeface="Wingdings" pitchFamily="2" charset="2"/>
              <a:buChar char="l"/>
              <a:defRPr>
                <a:solidFill>
                  <a:schemeClr val="tx1"/>
                </a:solidFill>
                <a:latin typeface="Times New Roman" pitchFamily="18" charset="0"/>
              </a:defRPr>
            </a:lvl3pPr>
            <a:lvl4pPr marL="1600200" indent="-228600" eaLnBrk="0" hangingPunct="0">
              <a:spcBef>
                <a:spcPct val="20000"/>
              </a:spcBef>
              <a:buClr>
                <a:schemeClr val="tx1"/>
              </a:buClr>
              <a:buChar char="–"/>
              <a:defRPr>
                <a:solidFill>
                  <a:schemeClr val="tx1"/>
                </a:solidFill>
                <a:latin typeface="Times New Roman" pitchFamily="18" charset="0"/>
              </a:defRPr>
            </a:lvl4pPr>
            <a:lvl5pPr marL="2057400" indent="-228600" eaLnBrk="0" hangingPunct="0">
              <a:spcBef>
                <a:spcPct val="20000"/>
              </a:spcBef>
              <a:buClr>
                <a:schemeClr val="accent1"/>
              </a:buClr>
              <a:buChar char="•"/>
              <a:defRPr>
                <a:solidFill>
                  <a:schemeClr val="tx1"/>
                </a:solidFill>
                <a:latin typeface="Times New Roman" pitchFamily="18" charset="0"/>
              </a:defRPr>
            </a:lvl5pPr>
            <a:lvl6pPr marL="2514600" indent="-228600" eaLnBrk="0" fontAlgn="base" hangingPunct="0">
              <a:spcBef>
                <a:spcPct val="20000"/>
              </a:spcBef>
              <a:spcAft>
                <a:spcPct val="0"/>
              </a:spcAft>
              <a:buClr>
                <a:schemeClr val="accent1"/>
              </a:buClr>
              <a:buChar char="•"/>
              <a:defRPr>
                <a:solidFill>
                  <a:schemeClr val="tx1"/>
                </a:solidFill>
                <a:latin typeface="Times New Roman" pitchFamily="18" charset="0"/>
              </a:defRPr>
            </a:lvl6pPr>
            <a:lvl7pPr marL="2971800" indent="-228600" eaLnBrk="0" fontAlgn="base" hangingPunct="0">
              <a:spcBef>
                <a:spcPct val="20000"/>
              </a:spcBef>
              <a:spcAft>
                <a:spcPct val="0"/>
              </a:spcAft>
              <a:buClr>
                <a:schemeClr val="accent1"/>
              </a:buClr>
              <a:buChar char="•"/>
              <a:defRPr>
                <a:solidFill>
                  <a:schemeClr val="tx1"/>
                </a:solidFill>
                <a:latin typeface="Times New Roman" pitchFamily="18" charset="0"/>
              </a:defRPr>
            </a:lvl7pPr>
            <a:lvl8pPr marL="3429000" indent="-228600" eaLnBrk="0" fontAlgn="base" hangingPunct="0">
              <a:spcBef>
                <a:spcPct val="20000"/>
              </a:spcBef>
              <a:spcAft>
                <a:spcPct val="0"/>
              </a:spcAft>
              <a:buClr>
                <a:schemeClr val="accent1"/>
              </a:buClr>
              <a:buChar char="•"/>
              <a:defRPr>
                <a:solidFill>
                  <a:schemeClr val="tx1"/>
                </a:solidFill>
                <a:latin typeface="Times New Roman" pitchFamily="18" charset="0"/>
              </a:defRPr>
            </a:lvl8pPr>
            <a:lvl9pPr marL="3886200" indent="-228600" eaLnBrk="0" fontAlgn="base" hangingPunct="0">
              <a:spcBef>
                <a:spcPct val="20000"/>
              </a:spcBef>
              <a:spcAft>
                <a:spcPct val="0"/>
              </a:spcAft>
              <a:buClr>
                <a:schemeClr val="accent1"/>
              </a:buClr>
              <a:buChar char="•"/>
              <a:defRPr>
                <a:solidFill>
                  <a:schemeClr val="tx1"/>
                </a:solidFill>
                <a:latin typeface="Times New Roman" pitchFamily="18" charset="0"/>
              </a:defRPr>
            </a:lvl9pPr>
          </a:lstStyle>
          <a:p>
            <a:pPr algn="ctr" eaLnBrk="1" fontAlgn="base" hangingPunct="1">
              <a:spcBef>
                <a:spcPct val="0"/>
              </a:spcBef>
              <a:spcAft>
                <a:spcPct val="0"/>
              </a:spcAft>
              <a:buClrTx/>
              <a:buSzTx/>
              <a:buFontTx/>
              <a:buNone/>
              <a:defRPr/>
            </a:pPr>
            <a:r>
              <a:rPr lang="it-IT" altLang="it-IT" sz="1400" b="1" dirty="0" smtClean="0">
                <a:solidFill>
                  <a:schemeClr val="tx1"/>
                </a:solidFill>
                <a:latin typeface="Trebuchet MS" pitchFamily="34" charset="0"/>
                <a:ea typeface="ＭＳ Ｐゴシック" panose="020B0600070205080204" pitchFamily="34" charset="-128"/>
              </a:rPr>
              <a:t>Coordinator</a:t>
            </a:r>
          </a:p>
          <a:p>
            <a:pPr algn="ctr" eaLnBrk="1" fontAlgn="base" hangingPunct="1">
              <a:spcBef>
                <a:spcPct val="0"/>
              </a:spcBef>
              <a:spcAft>
                <a:spcPct val="0"/>
              </a:spcAft>
              <a:buClrTx/>
              <a:buSzTx/>
              <a:buFontTx/>
              <a:buNone/>
              <a:defRPr/>
            </a:pPr>
            <a:r>
              <a:rPr lang="it-IT" altLang="it-IT" sz="1200" dirty="0" smtClean="0">
                <a:solidFill>
                  <a:schemeClr val="tx1"/>
                </a:solidFill>
                <a:latin typeface="Trebuchet MS" pitchFamily="34" charset="0"/>
                <a:ea typeface="ＭＳ Ｐゴシック" panose="020B0600070205080204" pitchFamily="34" charset="-128"/>
              </a:rPr>
              <a:t>Sandro Rossi (CNAO)</a:t>
            </a:r>
          </a:p>
          <a:p>
            <a:pPr algn="ctr" eaLnBrk="1" fontAlgn="base" hangingPunct="1">
              <a:spcBef>
                <a:spcPct val="0"/>
              </a:spcBef>
              <a:spcAft>
                <a:spcPct val="0"/>
              </a:spcAft>
              <a:buClrTx/>
              <a:buSzTx/>
              <a:buFontTx/>
              <a:buNone/>
              <a:defRPr/>
            </a:pPr>
            <a:r>
              <a:rPr lang="it-IT" altLang="it-IT" sz="1400" b="1" dirty="0" err="1" smtClean="0">
                <a:solidFill>
                  <a:schemeClr val="tx1"/>
                </a:solidFill>
                <a:latin typeface="Trebuchet MS" pitchFamily="34" charset="0"/>
                <a:ea typeface="ＭＳ Ｐゴシック" panose="020B0600070205080204" pitchFamily="34" charset="-128"/>
              </a:rPr>
              <a:t>Deputy</a:t>
            </a:r>
            <a:r>
              <a:rPr lang="it-IT" altLang="it-IT" sz="1400" b="1" dirty="0" smtClean="0">
                <a:solidFill>
                  <a:schemeClr val="tx1"/>
                </a:solidFill>
                <a:latin typeface="Trebuchet MS" pitchFamily="34" charset="0"/>
                <a:ea typeface="ＭＳ Ｐゴシック" panose="020B0600070205080204" pitchFamily="34" charset="-128"/>
              </a:rPr>
              <a:t> Coordinator</a:t>
            </a:r>
            <a:endParaRPr lang="it-IT" altLang="it-IT" sz="1400" dirty="0" smtClean="0">
              <a:solidFill>
                <a:schemeClr val="tx1"/>
              </a:solidFill>
              <a:latin typeface="Trebuchet MS" pitchFamily="34" charset="0"/>
              <a:ea typeface="ＭＳ Ｐゴシック" panose="020B0600070205080204" pitchFamily="34" charset="-128"/>
            </a:endParaRPr>
          </a:p>
          <a:p>
            <a:pPr algn="ctr" eaLnBrk="1" fontAlgn="base" hangingPunct="1">
              <a:spcBef>
                <a:spcPct val="0"/>
              </a:spcBef>
              <a:spcAft>
                <a:spcPct val="0"/>
              </a:spcAft>
              <a:buClrTx/>
              <a:buSzTx/>
              <a:buFontTx/>
              <a:buNone/>
              <a:defRPr/>
            </a:pPr>
            <a:r>
              <a:rPr lang="it-IT" altLang="it-IT" sz="1200" dirty="0" smtClean="0">
                <a:solidFill>
                  <a:schemeClr val="tx1"/>
                </a:solidFill>
                <a:latin typeface="Trebuchet MS" pitchFamily="34" charset="0"/>
                <a:ea typeface="ＭＳ Ｐゴシック" panose="020B0600070205080204" pitchFamily="34" charset="-128"/>
              </a:rPr>
              <a:t>Maurizio Vretenar (CERN)</a:t>
            </a:r>
          </a:p>
        </p:txBody>
      </p:sp>
      <p:sp>
        <p:nvSpPr>
          <p:cNvPr id="29" name="CasellaDiTesto 20"/>
          <p:cNvSpPr txBox="1">
            <a:spLocks noChangeArrowheads="1"/>
          </p:cNvSpPr>
          <p:nvPr/>
        </p:nvSpPr>
        <p:spPr bwMode="auto">
          <a:xfrm>
            <a:off x="6419850" y="1402786"/>
            <a:ext cx="2519363" cy="677108"/>
          </a:xfrm>
          <a:prstGeom prst="rect">
            <a:avLst/>
          </a:prstGeom>
          <a:solidFill>
            <a:schemeClr val="bg1"/>
          </a:solidFill>
          <a:ln>
            <a:solidFill>
              <a:schemeClr val="bg1"/>
            </a:solidFill>
          </a:ln>
          <a:extLst/>
        </p:spPr>
        <p:txBody>
          <a:bodyPr>
            <a:spAutoFit/>
          </a:bodyPr>
          <a:lstStyle>
            <a:lvl1pPr eaLnBrk="0" hangingPunct="0">
              <a:spcBef>
                <a:spcPct val="20000"/>
              </a:spcBef>
              <a:buClr>
                <a:schemeClr val="hlink"/>
              </a:buClr>
              <a:buSzPct val="80000"/>
              <a:buFont typeface="Wingdings" pitchFamily="2" charset="2"/>
              <a:buChar char="l"/>
              <a:defRPr sz="2000">
                <a:solidFill>
                  <a:srgbClr val="FF0000"/>
                </a:solidFill>
                <a:latin typeface="Times New Roman" pitchFamily="18" charset="0"/>
              </a:defRPr>
            </a:lvl1pPr>
            <a:lvl2pPr marL="742950" indent="-285750" eaLnBrk="0" hangingPunct="0">
              <a:spcBef>
                <a:spcPct val="20000"/>
              </a:spcBef>
              <a:buClr>
                <a:schemeClr val="tx1"/>
              </a:buClr>
              <a:buSzPct val="90000"/>
              <a:buChar char="–"/>
              <a:defRPr>
                <a:solidFill>
                  <a:srgbClr val="00FF99"/>
                </a:solidFill>
                <a:latin typeface="Times New Roman" pitchFamily="18" charset="0"/>
              </a:defRPr>
            </a:lvl2pPr>
            <a:lvl3pPr marL="1143000" indent="-228600" eaLnBrk="0" hangingPunct="0">
              <a:spcBef>
                <a:spcPct val="20000"/>
              </a:spcBef>
              <a:buClr>
                <a:schemeClr val="tx1"/>
              </a:buClr>
              <a:buSzPct val="60000"/>
              <a:buFont typeface="Wingdings" pitchFamily="2" charset="2"/>
              <a:buChar char="l"/>
              <a:defRPr>
                <a:solidFill>
                  <a:schemeClr val="tx1"/>
                </a:solidFill>
                <a:latin typeface="Times New Roman" pitchFamily="18" charset="0"/>
              </a:defRPr>
            </a:lvl3pPr>
            <a:lvl4pPr marL="1600200" indent="-228600" eaLnBrk="0" hangingPunct="0">
              <a:spcBef>
                <a:spcPct val="20000"/>
              </a:spcBef>
              <a:buClr>
                <a:schemeClr val="tx1"/>
              </a:buClr>
              <a:buChar char="–"/>
              <a:defRPr>
                <a:solidFill>
                  <a:schemeClr val="tx1"/>
                </a:solidFill>
                <a:latin typeface="Times New Roman" pitchFamily="18" charset="0"/>
              </a:defRPr>
            </a:lvl4pPr>
            <a:lvl5pPr marL="2057400" indent="-228600" eaLnBrk="0" hangingPunct="0">
              <a:spcBef>
                <a:spcPct val="20000"/>
              </a:spcBef>
              <a:buClr>
                <a:schemeClr val="accent1"/>
              </a:buClr>
              <a:buChar char="•"/>
              <a:defRPr>
                <a:solidFill>
                  <a:schemeClr val="tx1"/>
                </a:solidFill>
                <a:latin typeface="Times New Roman" pitchFamily="18" charset="0"/>
              </a:defRPr>
            </a:lvl5pPr>
            <a:lvl6pPr marL="2514600" indent="-228600" eaLnBrk="0" fontAlgn="base" hangingPunct="0">
              <a:spcBef>
                <a:spcPct val="20000"/>
              </a:spcBef>
              <a:spcAft>
                <a:spcPct val="0"/>
              </a:spcAft>
              <a:buClr>
                <a:schemeClr val="accent1"/>
              </a:buClr>
              <a:buChar char="•"/>
              <a:defRPr>
                <a:solidFill>
                  <a:schemeClr val="tx1"/>
                </a:solidFill>
                <a:latin typeface="Times New Roman" pitchFamily="18" charset="0"/>
              </a:defRPr>
            </a:lvl6pPr>
            <a:lvl7pPr marL="2971800" indent="-228600" eaLnBrk="0" fontAlgn="base" hangingPunct="0">
              <a:spcBef>
                <a:spcPct val="20000"/>
              </a:spcBef>
              <a:spcAft>
                <a:spcPct val="0"/>
              </a:spcAft>
              <a:buClr>
                <a:schemeClr val="accent1"/>
              </a:buClr>
              <a:buChar char="•"/>
              <a:defRPr>
                <a:solidFill>
                  <a:schemeClr val="tx1"/>
                </a:solidFill>
                <a:latin typeface="Times New Roman" pitchFamily="18" charset="0"/>
              </a:defRPr>
            </a:lvl7pPr>
            <a:lvl8pPr marL="3429000" indent="-228600" eaLnBrk="0" fontAlgn="base" hangingPunct="0">
              <a:spcBef>
                <a:spcPct val="20000"/>
              </a:spcBef>
              <a:spcAft>
                <a:spcPct val="0"/>
              </a:spcAft>
              <a:buClr>
                <a:schemeClr val="accent1"/>
              </a:buClr>
              <a:buChar char="•"/>
              <a:defRPr>
                <a:solidFill>
                  <a:schemeClr val="tx1"/>
                </a:solidFill>
                <a:latin typeface="Times New Roman" pitchFamily="18" charset="0"/>
              </a:defRPr>
            </a:lvl8pPr>
            <a:lvl9pPr marL="3886200" indent="-228600" eaLnBrk="0" fontAlgn="base" hangingPunct="0">
              <a:spcBef>
                <a:spcPct val="20000"/>
              </a:spcBef>
              <a:spcAft>
                <a:spcPct val="0"/>
              </a:spcAft>
              <a:buClr>
                <a:schemeClr val="accent1"/>
              </a:buClr>
              <a:buChar char="•"/>
              <a:defRPr>
                <a:solidFill>
                  <a:schemeClr val="tx1"/>
                </a:solidFill>
                <a:latin typeface="Times New Roman" pitchFamily="18" charset="0"/>
              </a:defRPr>
            </a:lvl9pPr>
          </a:lstStyle>
          <a:p>
            <a:pPr algn="ctr" eaLnBrk="1" fontAlgn="base" hangingPunct="1">
              <a:spcBef>
                <a:spcPct val="0"/>
              </a:spcBef>
              <a:spcAft>
                <a:spcPct val="0"/>
              </a:spcAft>
              <a:buClrTx/>
              <a:buSzTx/>
              <a:buFontTx/>
              <a:buNone/>
              <a:defRPr/>
            </a:pPr>
            <a:r>
              <a:rPr lang="it-IT" altLang="it-IT" sz="1400" b="1" dirty="0" smtClean="0">
                <a:solidFill>
                  <a:schemeClr val="tx1"/>
                </a:solidFill>
                <a:latin typeface="Trebuchet MS" pitchFamily="34" charset="0"/>
                <a:ea typeface="ＭＳ Ｐゴシック" panose="020B0600070205080204" pitchFamily="34" charset="-128"/>
              </a:rPr>
              <a:t>Central Project Office</a:t>
            </a:r>
          </a:p>
          <a:p>
            <a:pPr algn="ctr" eaLnBrk="1" fontAlgn="base" hangingPunct="1">
              <a:spcBef>
                <a:spcPct val="0"/>
              </a:spcBef>
              <a:spcAft>
                <a:spcPct val="0"/>
              </a:spcAft>
              <a:buClrTx/>
              <a:buSzTx/>
              <a:buNone/>
              <a:defRPr/>
            </a:pPr>
            <a:r>
              <a:rPr lang="it-IT" altLang="it-IT" sz="1200" dirty="0" smtClean="0">
                <a:solidFill>
                  <a:schemeClr val="tx1"/>
                </a:solidFill>
                <a:latin typeface="Trebuchet MS" pitchFamily="34" charset="0"/>
                <a:ea typeface="ＭＳ Ｐゴシック" panose="020B0600070205080204" pitchFamily="34" charset="-128"/>
              </a:rPr>
              <a:t>A. Facoetti (CNAO</a:t>
            </a:r>
            <a:r>
              <a:rPr lang="it-IT" altLang="it-IT" sz="1200" dirty="0">
                <a:solidFill>
                  <a:schemeClr val="tx1"/>
                </a:solidFill>
                <a:latin typeface="Trebuchet MS" pitchFamily="34" charset="0"/>
                <a:ea typeface="ＭＳ Ｐゴシック" panose="020B0600070205080204" pitchFamily="34" charset="-128"/>
              </a:rPr>
              <a:t>)</a:t>
            </a:r>
          </a:p>
          <a:p>
            <a:pPr algn="ctr" eaLnBrk="1" fontAlgn="base" hangingPunct="1">
              <a:spcBef>
                <a:spcPct val="0"/>
              </a:spcBef>
              <a:spcAft>
                <a:spcPct val="0"/>
              </a:spcAft>
              <a:buClrTx/>
              <a:buSzTx/>
              <a:buFontTx/>
              <a:buNone/>
              <a:defRPr/>
            </a:pPr>
            <a:endParaRPr lang="it-IT" altLang="it-IT" sz="1200" dirty="0" smtClean="0">
              <a:solidFill>
                <a:schemeClr val="tx1"/>
              </a:solidFill>
              <a:latin typeface="Trebuchet MS" pitchFamily="34" charset="0"/>
              <a:ea typeface="ＭＳ Ｐゴシック" panose="020B0600070205080204" pitchFamily="34" charset="-128"/>
            </a:endParaRPr>
          </a:p>
        </p:txBody>
      </p:sp>
      <p:sp>
        <p:nvSpPr>
          <p:cNvPr id="30" name="CasellaDiTesto 21"/>
          <p:cNvSpPr txBox="1">
            <a:spLocks noChangeArrowheads="1"/>
          </p:cNvSpPr>
          <p:nvPr/>
        </p:nvSpPr>
        <p:spPr bwMode="auto">
          <a:xfrm>
            <a:off x="1187450" y="2545151"/>
            <a:ext cx="6697663" cy="493712"/>
          </a:xfrm>
          <a:prstGeom prst="rect">
            <a:avLst/>
          </a:prstGeom>
          <a:solidFill>
            <a:schemeClr val="bg1"/>
          </a:solidFill>
          <a:ln>
            <a:solidFill>
              <a:schemeClr val="bg1"/>
            </a:solidFill>
          </a:ln>
          <a:extLst/>
        </p:spPr>
        <p:txBody>
          <a:bodyPr>
            <a:spAutoFit/>
          </a:bodyPr>
          <a:lstStyle>
            <a:lvl1pPr eaLnBrk="0" hangingPunct="0">
              <a:spcBef>
                <a:spcPct val="20000"/>
              </a:spcBef>
              <a:buClr>
                <a:schemeClr val="hlink"/>
              </a:buClr>
              <a:buSzPct val="80000"/>
              <a:buFont typeface="Wingdings" pitchFamily="2" charset="2"/>
              <a:buChar char="l"/>
              <a:defRPr sz="2000">
                <a:solidFill>
                  <a:srgbClr val="FF0000"/>
                </a:solidFill>
                <a:latin typeface="Times New Roman" pitchFamily="18" charset="0"/>
              </a:defRPr>
            </a:lvl1pPr>
            <a:lvl2pPr marL="742950" indent="-285750" eaLnBrk="0" hangingPunct="0">
              <a:spcBef>
                <a:spcPct val="20000"/>
              </a:spcBef>
              <a:buClr>
                <a:schemeClr val="tx1"/>
              </a:buClr>
              <a:buSzPct val="90000"/>
              <a:buChar char="–"/>
              <a:defRPr>
                <a:solidFill>
                  <a:srgbClr val="00FF99"/>
                </a:solidFill>
                <a:latin typeface="Times New Roman" pitchFamily="18" charset="0"/>
              </a:defRPr>
            </a:lvl2pPr>
            <a:lvl3pPr marL="1143000" indent="-228600" eaLnBrk="0" hangingPunct="0">
              <a:spcBef>
                <a:spcPct val="20000"/>
              </a:spcBef>
              <a:buClr>
                <a:schemeClr val="tx1"/>
              </a:buClr>
              <a:buSzPct val="60000"/>
              <a:buFont typeface="Wingdings" pitchFamily="2" charset="2"/>
              <a:buChar char="l"/>
              <a:defRPr>
                <a:solidFill>
                  <a:schemeClr val="tx1"/>
                </a:solidFill>
                <a:latin typeface="Times New Roman" pitchFamily="18" charset="0"/>
              </a:defRPr>
            </a:lvl3pPr>
            <a:lvl4pPr marL="1600200" indent="-228600" eaLnBrk="0" hangingPunct="0">
              <a:spcBef>
                <a:spcPct val="20000"/>
              </a:spcBef>
              <a:buClr>
                <a:schemeClr val="tx1"/>
              </a:buClr>
              <a:buChar char="–"/>
              <a:defRPr>
                <a:solidFill>
                  <a:schemeClr val="tx1"/>
                </a:solidFill>
                <a:latin typeface="Times New Roman" pitchFamily="18" charset="0"/>
              </a:defRPr>
            </a:lvl4pPr>
            <a:lvl5pPr marL="2057400" indent="-228600" eaLnBrk="0" hangingPunct="0">
              <a:spcBef>
                <a:spcPct val="20000"/>
              </a:spcBef>
              <a:buClr>
                <a:schemeClr val="accent1"/>
              </a:buClr>
              <a:buChar char="•"/>
              <a:defRPr>
                <a:solidFill>
                  <a:schemeClr val="tx1"/>
                </a:solidFill>
                <a:latin typeface="Times New Roman" pitchFamily="18" charset="0"/>
              </a:defRPr>
            </a:lvl5pPr>
            <a:lvl6pPr marL="2514600" indent="-228600" eaLnBrk="0" fontAlgn="base" hangingPunct="0">
              <a:spcBef>
                <a:spcPct val="20000"/>
              </a:spcBef>
              <a:spcAft>
                <a:spcPct val="0"/>
              </a:spcAft>
              <a:buClr>
                <a:schemeClr val="accent1"/>
              </a:buClr>
              <a:buChar char="•"/>
              <a:defRPr>
                <a:solidFill>
                  <a:schemeClr val="tx1"/>
                </a:solidFill>
                <a:latin typeface="Times New Roman" pitchFamily="18" charset="0"/>
              </a:defRPr>
            </a:lvl6pPr>
            <a:lvl7pPr marL="2971800" indent="-228600" eaLnBrk="0" fontAlgn="base" hangingPunct="0">
              <a:spcBef>
                <a:spcPct val="20000"/>
              </a:spcBef>
              <a:spcAft>
                <a:spcPct val="0"/>
              </a:spcAft>
              <a:buClr>
                <a:schemeClr val="accent1"/>
              </a:buClr>
              <a:buChar char="•"/>
              <a:defRPr>
                <a:solidFill>
                  <a:schemeClr val="tx1"/>
                </a:solidFill>
                <a:latin typeface="Times New Roman" pitchFamily="18" charset="0"/>
              </a:defRPr>
            </a:lvl7pPr>
            <a:lvl8pPr marL="3429000" indent="-228600" eaLnBrk="0" fontAlgn="base" hangingPunct="0">
              <a:spcBef>
                <a:spcPct val="20000"/>
              </a:spcBef>
              <a:spcAft>
                <a:spcPct val="0"/>
              </a:spcAft>
              <a:buClr>
                <a:schemeClr val="accent1"/>
              </a:buClr>
              <a:buChar char="•"/>
              <a:defRPr>
                <a:solidFill>
                  <a:schemeClr val="tx1"/>
                </a:solidFill>
                <a:latin typeface="Times New Roman" pitchFamily="18" charset="0"/>
              </a:defRPr>
            </a:lvl8pPr>
            <a:lvl9pPr marL="3886200" indent="-228600" eaLnBrk="0" fontAlgn="base" hangingPunct="0">
              <a:spcBef>
                <a:spcPct val="20000"/>
              </a:spcBef>
              <a:spcAft>
                <a:spcPct val="0"/>
              </a:spcAft>
              <a:buClr>
                <a:schemeClr val="accent1"/>
              </a:buClr>
              <a:buChar char="•"/>
              <a:defRPr>
                <a:solidFill>
                  <a:schemeClr val="tx1"/>
                </a:solidFill>
                <a:latin typeface="Times New Roman" pitchFamily="18" charset="0"/>
              </a:defRPr>
            </a:lvl9pPr>
          </a:lstStyle>
          <a:p>
            <a:pPr algn="ctr" eaLnBrk="1" fontAlgn="base" hangingPunct="1">
              <a:spcBef>
                <a:spcPct val="0"/>
              </a:spcBef>
              <a:spcAft>
                <a:spcPct val="0"/>
              </a:spcAft>
              <a:buClrTx/>
              <a:buSzTx/>
              <a:buFontTx/>
              <a:buNone/>
              <a:defRPr/>
            </a:pPr>
            <a:r>
              <a:rPr lang="it-IT" altLang="it-IT" sz="1400" b="1" dirty="0" smtClean="0">
                <a:solidFill>
                  <a:schemeClr val="tx1"/>
                </a:solidFill>
                <a:latin typeface="Trebuchet MS" pitchFamily="34" charset="0"/>
                <a:ea typeface="ＭＳ Ｐゴシック" panose="020B0600070205080204" pitchFamily="34" charset="-128"/>
              </a:rPr>
              <a:t>Technical Project Board (coordinator + pillar </a:t>
            </a:r>
            <a:r>
              <a:rPr lang="it-IT" altLang="it-IT" sz="1400" b="1" dirty="0" err="1" smtClean="0">
                <a:solidFill>
                  <a:schemeClr val="tx1"/>
                </a:solidFill>
                <a:latin typeface="Trebuchet MS" pitchFamily="34" charset="0"/>
                <a:ea typeface="ＭＳ Ｐゴシック" panose="020B0600070205080204" pitchFamily="34" charset="-128"/>
              </a:rPr>
              <a:t>coordinators</a:t>
            </a:r>
            <a:r>
              <a:rPr lang="it-IT" altLang="it-IT" sz="1400" b="1" dirty="0" smtClean="0">
                <a:solidFill>
                  <a:schemeClr val="tx1"/>
                </a:solidFill>
                <a:latin typeface="Trebuchet MS" pitchFamily="34" charset="0"/>
                <a:ea typeface="ＭＳ Ｐゴシック" panose="020B0600070205080204" pitchFamily="34" charset="-128"/>
              </a:rPr>
              <a:t>)</a:t>
            </a:r>
          </a:p>
          <a:p>
            <a:pPr algn="ctr" eaLnBrk="1" fontAlgn="base" hangingPunct="1">
              <a:spcBef>
                <a:spcPct val="0"/>
              </a:spcBef>
              <a:spcAft>
                <a:spcPct val="0"/>
              </a:spcAft>
              <a:buClrTx/>
              <a:buSzTx/>
              <a:buFontTx/>
              <a:buNone/>
              <a:defRPr/>
            </a:pPr>
            <a:r>
              <a:rPr lang="it-IT" altLang="it-IT" sz="1200" dirty="0" smtClean="0">
                <a:latin typeface="Trebuchet MS" pitchFamily="34" charset="0"/>
                <a:ea typeface="ＭＳ Ｐゴシック" panose="020B0600070205080204" pitchFamily="34" charset="-128"/>
              </a:rPr>
              <a:t>NA: M. Dosanjh (SEEIIST) </a:t>
            </a:r>
            <a:r>
              <a:rPr lang="it-IT" altLang="it-IT" sz="1200" dirty="0" smtClean="0">
                <a:solidFill>
                  <a:schemeClr val="tx1"/>
                </a:solidFill>
                <a:latin typeface="Trebuchet MS" pitchFamily="34" charset="0"/>
                <a:ea typeface="ＭＳ Ｐゴシック" panose="020B0600070205080204" pitchFamily="34" charset="-128"/>
              </a:rPr>
              <a:t>– TNA: M. Durante (GSI) – JRA: M. Vretenar (CERN) </a:t>
            </a:r>
          </a:p>
        </p:txBody>
      </p:sp>
      <p:sp>
        <p:nvSpPr>
          <p:cNvPr id="31" name="CasellaDiTesto 25"/>
          <p:cNvSpPr txBox="1">
            <a:spLocks noChangeArrowheads="1"/>
          </p:cNvSpPr>
          <p:nvPr/>
        </p:nvSpPr>
        <p:spPr bwMode="auto">
          <a:xfrm>
            <a:off x="179388" y="551513"/>
            <a:ext cx="2247900" cy="523875"/>
          </a:xfrm>
          <a:prstGeom prst="rect">
            <a:avLst/>
          </a:prstGeom>
          <a:solidFill>
            <a:schemeClr val="bg1"/>
          </a:solidFill>
          <a:ln>
            <a:solidFill>
              <a:schemeClr val="bg1"/>
            </a:solidFill>
          </a:ln>
          <a:extLst/>
        </p:spPr>
        <p:txBody>
          <a:bodyPr>
            <a:spAutoFit/>
          </a:bodyPr>
          <a:lstStyle>
            <a:lvl1pPr eaLnBrk="0" hangingPunct="0">
              <a:spcBef>
                <a:spcPct val="20000"/>
              </a:spcBef>
              <a:buClr>
                <a:schemeClr val="hlink"/>
              </a:buClr>
              <a:buSzPct val="80000"/>
              <a:buFont typeface="Wingdings" pitchFamily="2" charset="2"/>
              <a:buChar char="l"/>
              <a:defRPr sz="2000">
                <a:solidFill>
                  <a:srgbClr val="FF0000"/>
                </a:solidFill>
                <a:latin typeface="Times New Roman" pitchFamily="18" charset="0"/>
              </a:defRPr>
            </a:lvl1pPr>
            <a:lvl2pPr marL="742950" indent="-285750" eaLnBrk="0" hangingPunct="0">
              <a:spcBef>
                <a:spcPct val="20000"/>
              </a:spcBef>
              <a:buClr>
                <a:schemeClr val="tx1"/>
              </a:buClr>
              <a:buSzPct val="90000"/>
              <a:buChar char="–"/>
              <a:defRPr>
                <a:solidFill>
                  <a:srgbClr val="00FF99"/>
                </a:solidFill>
                <a:latin typeface="Times New Roman" pitchFamily="18" charset="0"/>
              </a:defRPr>
            </a:lvl2pPr>
            <a:lvl3pPr marL="1143000" indent="-228600" eaLnBrk="0" hangingPunct="0">
              <a:spcBef>
                <a:spcPct val="20000"/>
              </a:spcBef>
              <a:buClr>
                <a:schemeClr val="tx1"/>
              </a:buClr>
              <a:buSzPct val="60000"/>
              <a:buFont typeface="Wingdings" pitchFamily="2" charset="2"/>
              <a:buChar char="l"/>
              <a:defRPr>
                <a:solidFill>
                  <a:schemeClr val="tx1"/>
                </a:solidFill>
                <a:latin typeface="Times New Roman" pitchFamily="18" charset="0"/>
              </a:defRPr>
            </a:lvl3pPr>
            <a:lvl4pPr marL="1600200" indent="-228600" eaLnBrk="0" hangingPunct="0">
              <a:spcBef>
                <a:spcPct val="20000"/>
              </a:spcBef>
              <a:buClr>
                <a:schemeClr val="tx1"/>
              </a:buClr>
              <a:buChar char="–"/>
              <a:defRPr>
                <a:solidFill>
                  <a:schemeClr val="tx1"/>
                </a:solidFill>
                <a:latin typeface="Times New Roman" pitchFamily="18" charset="0"/>
              </a:defRPr>
            </a:lvl4pPr>
            <a:lvl5pPr marL="2057400" indent="-228600" eaLnBrk="0" hangingPunct="0">
              <a:spcBef>
                <a:spcPct val="20000"/>
              </a:spcBef>
              <a:buClr>
                <a:schemeClr val="accent1"/>
              </a:buClr>
              <a:buChar char="•"/>
              <a:defRPr>
                <a:solidFill>
                  <a:schemeClr val="tx1"/>
                </a:solidFill>
                <a:latin typeface="Times New Roman" pitchFamily="18" charset="0"/>
              </a:defRPr>
            </a:lvl5pPr>
            <a:lvl6pPr marL="2514600" indent="-228600" eaLnBrk="0" fontAlgn="base" hangingPunct="0">
              <a:spcBef>
                <a:spcPct val="20000"/>
              </a:spcBef>
              <a:spcAft>
                <a:spcPct val="0"/>
              </a:spcAft>
              <a:buClr>
                <a:schemeClr val="accent1"/>
              </a:buClr>
              <a:buChar char="•"/>
              <a:defRPr>
                <a:solidFill>
                  <a:schemeClr val="tx1"/>
                </a:solidFill>
                <a:latin typeface="Times New Roman" pitchFamily="18" charset="0"/>
              </a:defRPr>
            </a:lvl6pPr>
            <a:lvl7pPr marL="2971800" indent="-228600" eaLnBrk="0" fontAlgn="base" hangingPunct="0">
              <a:spcBef>
                <a:spcPct val="20000"/>
              </a:spcBef>
              <a:spcAft>
                <a:spcPct val="0"/>
              </a:spcAft>
              <a:buClr>
                <a:schemeClr val="accent1"/>
              </a:buClr>
              <a:buChar char="•"/>
              <a:defRPr>
                <a:solidFill>
                  <a:schemeClr val="tx1"/>
                </a:solidFill>
                <a:latin typeface="Times New Roman" pitchFamily="18" charset="0"/>
              </a:defRPr>
            </a:lvl7pPr>
            <a:lvl8pPr marL="3429000" indent="-228600" eaLnBrk="0" fontAlgn="base" hangingPunct="0">
              <a:spcBef>
                <a:spcPct val="20000"/>
              </a:spcBef>
              <a:spcAft>
                <a:spcPct val="0"/>
              </a:spcAft>
              <a:buClr>
                <a:schemeClr val="accent1"/>
              </a:buClr>
              <a:buChar char="•"/>
              <a:defRPr>
                <a:solidFill>
                  <a:schemeClr val="tx1"/>
                </a:solidFill>
                <a:latin typeface="Times New Roman" pitchFamily="18" charset="0"/>
              </a:defRPr>
            </a:lvl8pPr>
            <a:lvl9pPr marL="3886200" indent="-228600" eaLnBrk="0" fontAlgn="base" hangingPunct="0">
              <a:spcBef>
                <a:spcPct val="20000"/>
              </a:spcBef>
              <a:spcAft>
                <a:spcPct val="0"/>
              </a:spcAft>
              <a:buClr>
                <a:schemeClr val="accent1"/>
              </a:buClr>
              <a:buChar char="•"/>
              <a:defRPr>
                <a:solidFill>
                  <a:schemeClr val="tx1"/>
                </a:solidFill>
                <a:latin typeface="Times New Roman" pitchFamily="18" charset="0"/>
              </a:defRPr>
            </a:lvl9pPr>
          </a:lstStyle>
          <a:p>
            <a:pPr algn="ctr" eaLnBrk="1" fontAlgn="base" hangingPunct="1">
              <a:spcBef>
                <a:spcPct val="0"/>
              </a:spcBef>
              <a:spcAft>
                <a:spcPct val="0"/>
              </a:spcAft>
              <a:buClrTx/>
              <a:buSzTx/>
              <a:buFontTx/>
              <a:buNone/>
              <a:defRPr/>
            </a:pPr>
            <a:r>
              <a:rPr lang="it-IT" altLang="it-IT" sz="1400" b="1" dirty="0" err="1" smtClean="0">
                <a:solidFill>
                  <a:schemeClr val="tx1"/>
                </a:solidFill>
                <a:latin typeface="Trebuchet MS" pitchFamily="34" charset="0"/>
                <a:ea typeface="ＭＳ Ｐゴシック" panose="020B0600070205080204" pitchFamily="34" charset="-128"/>
              </a:rPr>
              <a:t>External</a:t>
            </a:r>
            <a:r>
              <a:rPr lang="it-IT" altLang="it-IT" sz="1400" b="1" dirty="0" smtClean="0">
                <a:solidFill>
                  <a:schemeClr val="tx1"/>
                </a:solidFill>
                <a:latin typeface="Trebuchet MS" pitchFamily="34" charset="0"/>
                <a:ea typeface="ＭＳ Ｐゴシック" panose="020B0600070205080204" pitchFamily="34" charset="-128"/>
              </a:rPr>
              <a:t> </a:t>
            </a:r>
            <a:r>
              <a:rPr lang="it-IT" altLang="it-IT" sz="1400" b="1" dirty="0" err="1" smtClean="0">
                <a:solidFill>
                  <a:schemeClr val="tx1"/>
                </a:solidFill>
                <a:latin typeface="Trebuchet MS" pitchFamily="34" charset="0"/>
                <a:ea typeface="ＭＳ Ｐゴシック" panose="020B0600070205080204" pitchFamily="34" charset="-128"/>
              </a:rPr>
              <a:t>Scientific</a:t>
            </a:r>
            <a:r>
              <a:rPr lang="it-IT" altLang="it-IT" sz="1400" b="1" dirty="0" smtClean="0">
                <a:solidFill>
                  <a:schemeClr val="tx1"/>
                </a:solidFill>
                <a:latin typeface="Trebuchet MS" pitchFamily="34" charset="0"/>
                <a:ea typeface="ＭＳ Ｐゴシック" panose="020B0600070205080204" pitchFamily="34" charset="-128"/>
              </a:rPr>
              <a:t> </a:t>
            </a:r>
            <a:r>
              <a:rPr lang="it-IT" altLang="it-IT" sz="1400" b="1" dirty="0" err="1" smtClean="0">
                <a:solidFill>
                  <a:schemeClr val="tx1"/>
                </a:solidFill>
                <a:latin typeface="Trebuchet MS" pitchFamily="34" charset="0"/>
                <a:ea typeface="ＭＳ Ｐゴシック" panose="020B0600070205080204" pitchFamily="34" charset="-128"/>
              </a:rPr>
              <a:t>Advisory</a:t>
            </a:r>
            <a:r>
              <a:rPr lang="it-IT" altLang="it-IT" sz="1400" b="1" dirty="0" smtClean="0">
                <a:solidFill>
                  <a:schemeClr val="tx1"/>
                </a:solidFill>
                <a:latin typeface="Trebuchet MS" pitchFamily="34" charset="0"/>
                <a:ea typeface="ＭＳ Ｐゴシック" panose="020B0600070205080204" pitchFamily="34" charset="-128"/>
              </a:rPr>
              <a:t> Board</a:t>
            </a:r>
          </a:p>
        </p:txBody>
      </p:sp>
      <p:cxnSp>
        <p:nvCxnSpPr>
          <p:cNvPr id="32" name="Connettore 1 26"/>
          <p:cNvCxnSpPr>
            <a:cxnSpLocks noChangeShapeType="1"/>
          </p:cNvCxnSpPr>
          <p:nvPr/>
        </p:nvCxnSpPr>
        <p:spPr bwMode="auto">
          <a:xfrm rot="16200000" flipV="1">
            <a:off x="6095207" y="1481087"/>
            <a:ext cx="0" cy="509587"/>
          </a:xfrm>
          <a:prstGeom prst="line">
            <a:avLst/>
          </a:prstGeom>
          <a:noFill/>
          <a:ln w="12700" algn="ctr">
            <a:solidFill>
              <a:schemeClr val="bg1"/>
            </a:solidFill>
            <a:prstDash val="sysDash"/>
            <a:round/>
            <a:headEnd type="triangle" w="med" len="med"/>
            <a:tailEnd type="triangle" w="med" len="med"/>
          </a:ln>
          <a:extLst>
            <a:ext uri="{909E8E84-426E-40DD-AFC4-6F175D3DCCD1}">
              <a14:hiddenFill xmlns:a14="http://schemas.microsoft.com/office/drawing/2010/main">
                <a:noFill/>
              </a14:hiddenFill>
            </a:ext>
          </a:extLst>
        </p:spPr>
      </p:cxnSp>
      <p:cxnSp>
        <p:nvCxnSpPr>
          <p:cNvPr id="33" name="Connettore 1 28"/>
          <p:cNvCxnSpPr>
            <a:cxnSpLocks noChangeShapeType="1"/>
          </p:cNvCxnSpPr>
          <p:nvPr/>
        </p:nvCxnSpPr>
        <p:spPr bwMode="auto">
          <a:xfrm flipV="1">
            <a:off x="4549775" y="2184676"/>
            <a:ext cx="0" cy="360000"/>
          </a:xfrm>
          <a:prstGeom prst="line">
            <a:avLst/>
          </a:prstGeom>
          <a:noFill/>
          <a:ln w="12700" algn="ctr">
            <a:solidFill>
              <a:schemeClr val="bg1"/>
            </a:solidFill>
            <a:prstDash val="sysDash"/>
            <a:round/>
            <a:headEnd type="triangle" w="med" len="med"/>
            <a:tailEnd type="triangle" w="med" len="med"/>
          </a:ln>
          <a:extLst>
            <a:ext uri="{909E8E84-426E-40DD-AFC4-6F175D3DCCD1}">
              <a14:hiddenFill xmlns:a14="http://schemas.microsoft.com/office/drawing/2010/main">
                <a:noFill/>
              </a14:hiddenFill>
            </a:ext>
          </a:extLst>
        </p:spPr>
      </p:cxnSp>
      <p:cxnSp>
        <p:nvCxnSpPr>
          <p:cNvPr id="34" name="Connettore 1 32"/>
          <p:cNvCxnSpPr>
            <a:cxnSpLocks noChangeShapeType="1"/>
          </p:cNvCxnSpPr>
          <p:nvPr/>
        </p:nvCxnSpPr>
        <p:spPr bwMode="auto">
          <a:xfrm>
            <a:off x="1562100" y="3114675"/>
            <a:ext cx="0" cy="358775"/>
          </a:xfrm>
          <a:prstGeom prst="line">
            <a:avLst/>
          </a:prstGeom>
          <a:noFill/>
          <a:ln w="12700" algn="ctr">
            <a:solidFill>
              <a:schemeClr val="bg1"/>
            </a:solidFill>
            <a:round/>
            <a:headEnd/>
            <a:tailEnd type="triangle" w="med" len="med"/>
          </a:ln>
          <a:extLst>
            <a:ext uri="{909E8E84-426E-40DD-AFC4-6F175D3DCCD1}">
              <a14:hiddenFill xmlns:a14="http://schemas.microsoft.com/office/drawing/2010/main">
                <a:noFill/>
              </a14:hiddenFill>
            </a:ext>
          </a:extLst>
        </p:spPr>
      </p:cxnSp>
      <p:cxnSp>
        <p:nvCxnSpPr>
          <p:cNvPr id="35" name="Connettore 1 37"/>
          <p:cNvCxnSpPr>
            <a:cxnSpLocks noChangeShapeType="1"/>
          </p:cNvCxnSpPr>
          <p:nvPr/>
        </p:nvCxnSpPr>
        <p:spPr bwMode="auto">
          <a:xfrm>
            <a:off x="4586288" y="3117850"/>
            <a:ext cx="0" cy="360363"/>
          </a:xfrm>
          <a:prstGeom prst="line">
            <a:avLst/>
          </a:prstGeom>
          <a:noFill/>
          <a:ln w="12700" algn="ctr">
            <a:solidFill>
              <a:schemeClr val="bg1"/>
            </a:solidFill>
            <a:round/>
            <a:headEnd/>
            <a:tailEnd type="triangle" w="med" len="med"/>
          </a:ln>
          <a:extLst>
            <a:ext uri="{909E8E84-426E-40DD-AFC4-6F175D3DCCD1}">
              <a14:hiddenFill xmlns:a14="http://schemas.microsoft.com/office/drawing/2010/main">
                <a:noFill/>
              </a14:hiddenFill>
            </a:ext>
          </a:extLst>
        </p:spPr>
      </p:cxnSp>
      <p:cxnSp>
        <p:nvCxnSpPr>
          <p:cNvPr id="36" name="Connettore 1 38"/>
          <p:cNvCxnSpPr>
            <a:cxnSpLocks noChangeShapeType="1"/>
          </p:cNvCxnSpPr>
          <p:nvPr/>
        </p:nvCxnSpPr>
        <p:spPr bwMode="auto">
          <a:xfrm>
            <a:off x="7610475" y="3117850"/>
            <a:ext cx="0" cy="360363"/>
          </a:xfrm>
          <a:prstGeom prst="line">
            <a:avLst/>
          </a:prstGeom>
          <a:noFill/>
          <a:ln w="12700" algn="ctr">
            <a:solidFill>
              <a:schemeClr val="bg1"/>
            </a:solidFill>
            <a:round/>
            <a:headEnd/>
            <a:tailEnd type="triangle" w="med" len="med"/>
          </a:ln>
          <a:extLst>
            <a:ext uri="{909E8E84-426E-40DD-AFC4-6F175D3DCCD1}">
              <a14:hiddenFill xmlns:a14="http://schemas.microsoft.com/office/drawing/2010/main">
                <a:noFill/>
              </a14:hiddenFill>
            </a:ext>
          </a:extLst>
        </p:spPr>
      </p:cxnSp>
      <p:cxnSp>
        <p:nvCxnSpPr>
          <p:cNvPr id="37" name="Connettore 1 26"/>
          <p:cNvCxnSpPr>
            <a:cxnSpLocks noChangeShapeType="1"/>
          </p:cNvCxnSpPr>
          <p:nvPr/>
        </p:nvCxnSpPr>
        <p:spPr bwMode="auto">
          <a:xfrm flipH="1">
            <a:off x="2484438" y="653113"/>
            <a:ext cx="725487" cy="430213"/>
          </a:xfrm>
          <a:prstGeom prst="line">
            <a:avLst/>
          </a:prstGeom>
          <a:noFill/>
          <a:ln w="12700" algn="ctr">
            <a:solidFill>
              <a:schemeClr val="bg1"/>
            </a:solidFill>
            <a:prstDash val="sysDash"/>
            <a:round/>
            <a:headEnd type="triangle" w="med" len="med"/>
            <a:tailEnd type="triangle" w="med" len="med"/>
          </a:ln>
          <a:extLst>
            <a:ext uri="{909E8E84-426E-40DD-AFC4-6F175D3DCCD1}">
              <a14:hiddenFill xmlns:a14="http://schemas.microsoft.com/office/drawing/2010/main">
                <a:noFill/>
              </a14:hiddenFill>
            </a:ext>
          </a:extLst>
        </p:spPr>
      </p:cxnSp>
      <p:cxnSp>
        <p:nvCxnSpPr>
          <p:cNvPr id="38" name="Connettore 1 26"/>
          <p:cNvCxnSpPr>
            <a:cxnSpLocks noChangeShapeType="1"/>
          </p:cNvCxnSpPr>
          <p:nvPr/>
        </p:nvCxnSpPr>
        <p:spPr bwMode="auto">
          <a:xfrm>
            <a:off x="2484438" y="1165876"/>
            <a:ext cx="725487" cy="441325"/>
          </a:xfrm>
          <a:prstGeom prst="line">
            <a:avLst/>
          </a:prstGeom>
          <a:noFill/>
          <a:ln w="12700" algn="ctr">
            <a:solidFill>
              <a:schemeClr val="bg1"/>
            </a:solidFill>
            <a:prstDash val="sysDash"/>
            <a:round/>
            <a:headEnd type="triangle" w="med" len="med"/>
            <a:tailEnd type="triangle" w="med" len="med"/>
          </a:ln>
          <a:extLst>
            <a:ext uri="{909E8E84-426E-40DD-AFC4-6F175D3DCCD1}">
              <a14:hiddenFill xmlns:a14="http://schemas.microsoft.com/office/drawing/2010/main">
                <a:noFill/>
              </a14:hiddenFill>
            </a:ext>
          </a:extLst>
        </p:spPr>
      </p:cxnSp>
      <p:sp>
        <p:nvSpPr>
          <p:cNvPr id="39" name="CasellaDiTesto 25"/>
          <p:cNvSpPr txBox="1">
            <a:spLocks noChangeArrowheads="1"/>
          </p:cNvSpPr>
          <p:nvPr/>
        </p:nvSpPr>
        <p:spPr bwMode="auto">
          <a:xfrm>
            <a:off x="179388" y="1196038"/>
            <a:ext cx="2247900" cy="738188"/>
          </a:xfrm>
          <a:prstGeom prst="rect">
            <a:avLst/>
          </a:prstGeom>
          <a:solidFill>
            <a:schemeClr val="bg1"/>
          </a:solidFill>
          <a:ln>
            <a:solidFill>
              <a:schemeClr val="bg1"/>
            </a:solidFill>
          </a:ln>
          <a:extLst/>
        </p:spPr>
        <p:txBody>
          <a:bodyPr>
            <a:spAutoFit/>
          </a:bodyPr>
          <a:lstStyle>
            <a:lvl1pPr eaLnBrk="0" hangingPunct="0">
              <a:spcBef>
                <a:spcPct val="20000"/>
              </a:spcBef>
              <a:buClr>
                <a:schemeClr val="hlink"/>
              </a:buClr>
              <a:buSzPct val="80000"/>
              <a:buFont typeface="Wingdings" pitchFamily="2" charset="2"/>
              <a:buChar char="l"/>
              <a:defRPr sz="2000">
                <a:solidFill>
                  <a:srgbClr val="FF0000"/>
                </a:solidFill>
                <a:latin typeface="Times New Roman" pitchFamily="18" charset="0"/>
              </a:defRPr>
            </a:lvl1pPr>
            <a:lvl2pPr marL="742950" indent="-285750" eaLnBrk="0" hangingPunct="0">
              <a:spcBef>
                <a:spcPct val="20000"/>
              </a:spcBef>
              <a:buClr>
                <a:schemeClr val="tx1"/>
              </a:buClr>
              <a:buSzPct val="90000"/>
              <a:buChar char="–"/>
              <a:defRPr>
                <a:solidFill>
                  <a:srgbClr val="00FF99"/>
                </a:solidFill>
                <a:latin typeface="Times New Roman" pitchFamily="18" charset="0"/>
              </a:defRPr>
            </a:lvl2pPr>
            <a:lvl3pPr marL="1143000" indent="-228600" eaLnBrk="0" hangingPunct="0">
              <a:spcBef>
                <a:spcPct val="20000"/>
              </a:spcBef>
              <a:buClr>
                <a:schemeClr val="tx1"/>
              </a:buClr>
              <a:buSzPct val="60000"/>
              <a:buFont typeface="Wingdings" pitchFamily="2" charset="2"/>
              <a:buChar char="l"/>
              <a:defRPr>
                <a:solidFill>
                  <a:schemeClr val="tx1"/>
                </a:solidFill>
                <a:latin typeface="Times New Roman" pitchFamily="18" charset="0"/>
              </a:defRPr>
            </a:lvl3pPr>
            <a:lvl4pPr marL="1600200" indent="-228600" eaLnBrk="0" hangingPunct="0">
              <a:spcBef>
                <a:spcPct val="20000"/>
              </a:spcBef>
              <a:buClr>
                <a:schemeClr val="tx1"/>
              </a:buClr>
              <a:buChar char="–"/>
              <a:defRPr>
                <a:solidFill>
                  <a:schemeClr val="tx1"/>
                </a:solidFill>
                <a:latin typeface="Times New Roman" pitchFamily="18" charset="0"/>
              </a:defRPr>
            </a:lvl4pPr>
            <a:lvl5pPr marL="2057400" indent="-228600" eaLnBrk="0" hangingPunct="0">
              <a:spcBef>
                <a:spcPct val="20000"/>
              </a:spcBef>
              <a:buClr>
                <a:schemeClr val="accent1"/>
              </a:buClr>
              <a:buChar char="•"/>
              <a:defRPr>
                <a:solidFill>
                  <a:schemeClr val="tx1"/>
                </a:solidFill>
                <a:latin typeface="Times New Roman" pitchFamily="18" charset="0"/>
              </a:defRPr>
            </a:lvl5pPr>
            <a:lvl6pPr marL="2514600" indent="-228600" eaLnBrk="0" fontAlgn="base" hangingPunct="0">
              <a:spcBef>
                <a:spcPct val="20000"/>
              </a:spcBef>
              <a:spcAft>
                <a:spcPct val="0"/>
              </a:spcAft>
              <a:buClr>
                <a:schemeClr val="accent1"/>
              </a:buClr>
              <a:buChar char="•"/>
              <a:defRPr>
                <a:solidFill>
                  <a:schemeClr val="tx1"/>
                </a:solidFill>
                <a:latin typeface="Times New Roman" pitchFamily="18" charset="0"/>
              </a:defRPr>
            </a:lvl6pPr>
            <a:lvl7pPr marL="2971800" indent="-228600" eaLnBrk="0" fontAlgn="base" hangingPunct="0">
              <a:spcBef>
                <a:spcPct val="20000"/>
              </a:spcBef>
              <a:spcAft>
                <a:spcPct val="0"/>
              </a:spcAft>
              <a:buClr>
                <a:schemeClr val="accent1"/>
              </a:buClr>
              <a:buChar char="•"/>
              <a:defRPr>
                <a:solidFill>
                  <a:schemeClr val="tx1"/>
                </a:solidFill>
                <a:latin typeface="Times New Roman" pitchFamily="18" charset="0"/>
              </a:defRPr>
            </a:lvl7pPr>
            <a:lvl8pPr marL="3429000" indent="-228600" eaLnBrk="0" fontAlgn="base" hangingPunct="0">
              <a:spcBef>
                <a:spcPct val="20000"/>
              </a:spcBef>
              <a:spcAft>
                <a:spcPct val="0"/>
              </a:spcAft>
              <a:buClr>
                <a:schemeClr val="accent1"/>
              </a:buClr>
              <a:buChar char="•"/>
              <a:defRPr>
                <a:solidFill>
                  <a:schemeClr val="tx1"/>
                </a:solidFill>
                <a:latin typeface="Times New Roman" pitchFamily="18" charset="0"/>
              </a:defRPr>
            </a:lvl8pPr>
            <a:lvl9pPr marL="3886200" indent="-228600" eaLnBrk="0" fontAlgn="base" hangingPunct="0">
              <a:spcBef>
                <a:spcPct val="20000"/>
              </a:spcBef>
              <a:spcAft>
                <a:spcPct val="0"/>
              </a:spcAft>
              <a:buClr>
                <a:schemeClr val="accent1"/>
              </a:buClr>
              <a:buChar char="•"/>
              <a:defRPr>
                <a:solidFill>
                  <a:schemeClr val="tx1"/>
                </a:solidFill>
                <a:latin typeface="Times New Roman" pitchFamily="18" charset="0"/>
              </a:defRPr>
            </a:lvl9pPr>
          </a:lstStyle>
          <a:p>
            <a:pPr algn="ctr" eaLnBrk="1" fontAlgn="base" hangingPunct="1">
              <a:spcBef>
                <a:spcPct val="0"/>
              </a:spcBef>
              <a:spcAft>
                <a:spcPct val="0"/>
              </a:spcAft>
              <a:buClrTx/>
              <a:buSzTx/>
              <a:buFontTx/>
              <a:buNone/>
              <a:defRPr/>
            </a:pPr>
            <a:r>
              <a:rPr lang="it-IT" altLang="it-IT" sz="1400" b="1" smtClean="0">
                <a:solidFill>
                  <a:schemeClr val="tx1"/>
                </a:solidFill>
                <a:latin typeface="Trebuchet MS" pitchFamily="34" charset="0"/>
                <a:ea typeface="ＭＳ Ｐゴシック" panose="020B0600070205080204" pitchFamily="34" charset="-128"/>
              </a:rPr>
              <a:t>Advisory Board for ethical/legal/industrial issues</a:t>
            </a:r>
          </a:p>
        </p:txBody>
      </p:sp>
      <p:graphicFrame>
        <p:nvGraphicFramePr>
          <p:cNvPr id="40" name="Object 3"/>
          <p:cNvGraphicFramePr>
            <a:graphicFrameLocks noChangeAspect="1"/>
          </p:cNvGraphicFramePr>
          <p:nvPr>
            <p:extLst>
              <p:ext uri="{D42A27DB-BD31-4B8C-83A1-F6EECF244321}">
                <p14:modId xmlns:p14="http://schemas.microsoft.com/office/powerpoint/2010/main" val="3935735263"/>
              </p:ext>
            </p:extLst>
          </p:nvPr>
        </p:nvGraphicFramePr>
        <p:xfrm>
          <a:off x="-6350" y="3690487"/>
          <a:ext cx="9164638" cy="3154362"/>
        </p:xfrm>
        <a:graphic>
          <a:graphicData uri="http://schemas.openxmlformats.org/presentationml/2006/ole">
            <mc:AlternateContent xmlns:mc="http://schemas.openxmlformats.org/markup-compatibility/2006">
              <mc:Choice xmlns:v="urn:schemas-microsoft-com:vml" Requires="v">
                <p:oleObj spid="_x0000_s2129" name="Organization Chart" r:id="rId3" imgW="1653600" imgH="582000" progId="OrgPlusWOPX.4">
                  <p:embed followColorScheme="full"/>
                </p:oleObj>
              </mc:Choice>
              <mc:Fallback>
                <p:oleObj name="Organization Chart" r:id="rId3" imgW="1653600" imgH="582000" progId="OrgPlusWOPX.4">
                  <p:embed followColorScheme="full"/>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350" y="3690487"/>
                        <a:ext cx="9164638" cy="3154362"/>
                      </a:xfrm>
                      <a:prstGeom prst="rect">
                        <a:avLst/>
                      </a:prstGeom>
                      <a:solidFill>
                        <a:schemeClr val="tx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cxnSp>
        <p:nvCxnSpPr>
          <p:cNvPr id="41" name="Connettore 1 32"/>
          <p:cNvCxnSpPr>
            <a:cxnSpLocks noChangeShapeType="1"/>
          </p:cNvCxnSpPr>
          <p:nvPr/>
        </p:nvCxnSpPr>
        <p:spPr bwMode="auto">
          <a:xfrm>
            <a:off x="1562100" y="3058107"/>
            <a:ext cx="0" cy="358775"/>
          </a:xfrm>
          <a:prstGeom prst="line">
            <a:avLst/>
          </a:prstGeom>
          <a:noFill/>
          <a:ln w="12700" algn="ctr">
            <a:solidFill>
              <a:schemeClr val="tx1"/>
            </a:solidFill>
            <a:round/>
            <a:headEnd/>
            <a:tailEnd type="triangle" w="med" len="med"/>
          </a:ln>
          <a:extLst>
            <a:ext uri="{909E8E84-426E-40DD-AFC4-6F175D3DCCD1}">
              <a14:hiddenFill xmlns:a14="http://schemas.microsoft.com/office/drawing/2010/main">
                <a:noFill/>
              </a14:hiddenFill>
            </a:ext>
          </a:extLst>
        </p:spPr>
      </p:cxnSp>
      <p:cxnSp>
        <p:nvCxnSpPr>
          <p:cNvPr id="42" name="Connettore 1 37"/>
          <p:cNvCxnSpPr>
            <a:cxnSpLocks noChangeShapeType="1"/>
          </p:cNvCxnSpPr>
          <p:nvPr/>
        </p:nvCxnSpPr>
        <p:spPr bwMode="auto">
          <a:xfrm>
            <a:off x="4586288" y="3061282"/>
            <a:ext cx="0" cy="360363"/>
          </a:xfrm>
          <a:prstGeom prst="line">
            <a:avLst/>
          </a:prstGeom>
          <a:noFill/>
          <a:ln w="12700" algn="ctr">
            <a:solidFill>
              <a:schemeClr val="tx1"/>
            </a:solidFill>
            <a:round/>
            <a:headEnd/>
            <a:tailEnd type="triangle" w="med" len="med"/>
          </a:ln>
          <a:extLst>
            <a:ext uri="{909E8E84-426E-40DD-AFC4-6F175D3DCCD1}">
              <a14:hiddenFill xmlns:a14="http://schemas.microsoft.com/office/drawing/2010/main">
                <a:noFill/>
              </a14:hiddenFill>
            </a:ext>
          </a:extLst>
        </p:spPr>
      </p:cxnSp>
      <p:cxnSp>
        <p:nvCxnSpPr>
          <p:cNvPr id="43" name="Connettore 1 38"/>
          <p:cNvCxnSpPr>
            <a:cxnSpLocks noChangeShapeType="1"/>
          </p:cNvCxnSpPr>
          <p:nvPr/>
        </p:nvCxnSpPr>
        <p:spPr bwMode="auto">
          <a:xfrm>
            <a:off x="7610475" y="3061282"/>
            <a:ext cx="0" cy="360363"/>
          </a:xfrm>
          <a:prstGeom prst="line">
            <a:avLst/>
          </a:prstGeom>
          <a:noFill/>
          <a:ln w="12700" algn="ctr">
            <a:solidFill>
              <a:schemeClr val="tx1"/>
            </a:solidFill>
            <a:round/>
            <a:headEnd/>
            <a:tailEnd type="triangle" w="med" len="med"/>
          </a:ln>
          <a:extLst>
            <a:ext uri="{909E8E84-426E-40DD-AFC4-6F175D3DCCD1}">
              <a14:hiddenFill xmlns:a14="http://schemas.microsoft.com/office/drawing/2010/main">
                <a:noFill/>
              </a14:hiddenFill>
            </a:ext>
          </a:extLst>
        </p:spPr>
      </p:cxnSp>
      <p:sp>
        <p:nvSpPr>
          <p:cNvPr id="45" name="CasellaDiTesto 20"/>
          <p:cNvSpPr txBox="1">
            <a:spLocks noChangeArrowheads="1"/>
          </p:cNvSpPr>
          <p:nvPr/>
        </p:nvSpPr>
        <p:spPr bwMode="auto">
          <a:xfrm>
            <a:off x="304800" y="3415849"/>
            <a:ext cx="2519363" cy="307777"/>
          </a:xfrm>
          <a:prstGeom prst="rect">
            <a:avLst/>
          </a:prstGeom>
          <a:solidFill>
            <a:schemeClr val="bg1"/>
          </a:solidFill>
          <a:ln>
            <a:solidFill>
              <a:schemeClr val="bg1"/>
            </a:solidFill>
          </a:ln>
          <a:extLst/>
        </p:spPr>
        <p:txBody>
          <a:bodyPr>
            <a:spAutoFit/>
          </a:bodyPr>
          <a:lstStyle>
            <a:lvl1pPr eaLnBrk="0" hangingPunct="0">
              <a:spcBef>
                <a:spcPct val="20000"/>
              </a:spcBef>
              <a:buClr>
                <a:schemeClr val="hlink"/>
              </a:buClr>
              <a:buSzPct val="80000"/>
              <a:buFont typeface="Wingdings" pitchFamily="2" charset="2"/>
              <a:buChar char="l"/>
              <a:defRPr sz="2000">
                <a:solidFill>
                  <a:srgbClr val="FF0000"/>
                </a:solidFill>
                <a:latin typeface="Times New Roman" pitchFamily="18" charset="0"/>
              </a:defRPr>
            </a:lvl1pPr>
            <a:lvl2pPr marL="742950" indent="-285750" eaLnBrk="0" hangingPunct="0">
              <a:spcBef>
                <a:spcPct val="20000"/>
              </a:spcBef>
              <a:buClr>
                <a:schemeClr val="tx1"/>
              </a:buClr>
              <a:buSzPct val="90000"/>
              <a:buChar char="–"/>
              <a:defRPr>
                <a:solidFill>
                  <a:srgbClr val="00FF99"/>
                </a:solidFill>
                <a:latin typeface="Times New Roman" pitchFamily="18" charset="0"/>
              </a:defRPr>
            </a:lvl2pPr>
            <a:lvl3pPr marL="1143000" indent="-228600" eaLnBrk="0" hangingPunct="0">
              <a:spcBef>
                <a:spcPct val="20000"/>
              </a:spcBef>
              <a:buClr>
                <a:schemeClr val="tx1"/>
              </a:buClr>
              <a:buSzPct val="60000"/>
              <a:buFont typeface="Wingdings" pitchFamily="2" charset="2"/>
              <a:buChar char="l"/>
              <a:defRPr>
                <a:solidFill>
                  <a:schemeClr val="tx1"/>
                </a:solidFill>
                <a:latin typeface="Times New Roman" pitchFamily="18" charset="0"/>
              </a:defRPr>
            </a:lvl3pPr>
            <a:lvl4pPr marL="1600200" indent="-228600" eaLnBrk="0" hangingPunct="0">
              <a:spcBef>
                <a:spcPct val="20000"/>
              </a:spcBef>
              <a:buClr>
                <a:schemeClr val="tx1"/>
              </a:buClr>
              <a:buChar char="–"/>
              <a:defRPr>
                <a:solidFill>
                  <a:schemeClr val="tx1"/>
                </a:solidFill>
                <a:latin typeface="Times New Roman" pitchFamily="18" charset="0"/>
              </a:defRPr>
            </a:lvl4pPr>
            <a:lvl5pPr marL="2057400" indent="-228600" eaLnBrk="0" hangingPunct="0">
              <a:spcBef>
                <a:spcPct val="20000"/>
              </a:spcBef>
              <a:buClr>
                <a:schemeClr val="accent1"/>
              </a:buClr>
              <a:buChar char="•"/>
              <a:defRPr>
                <a:solidFill>
                  <a:schemeClr val="tx1"/>
                </a:solidFill>
                <a:latin typeface="Times New Roman" pitchFamily="18" charset="0"/>
              </a:defRPr>
            </a:lvl5pPr>
            <a:lvl6pPr marL="2514600" indent="-228600" eaLnBrk="0" fontAlgn="base" hangingPunct="0">
              <a:spcBef>
                <a:spcPct val="20000"/>
              </a:spcBef>
              <a:spcAft>
                <a:spcPct val="0"/>
              </a:spcAft>
              <a:buClr>
                <a:schemeClr val="accent1"/>
              </a:buClr>
              <a:buChar char="•"/>
              <a:defRPr>
                <a:solidFill>
                  <a:schemeClr val="tx1"/>
                </a:solidFill>
                <a:latin typeface="Times New Roman" pitchFamily="18" charset="0"/>
              </a:defRPr>
            </a:lvl6pPr>
            <a:lvl7pPr marL="2971800" indent="-228600" eaLnBrk="0" fontAlgn="base" hangingPunct="0">
              <a:spcBef>
                <a:spcPct val="20000"/>
              </a:spcBef>
              <a:spcAft>
                <a:spcPct val="0"/>
              </a:spcAft>
              <a:buClr>
                <a:schemeClr val="accent1"/>
              </a:buClr>
              <a:buChar char="•"/>
              <a:defRPr>
                <a:solidFill>
                  <a:schemeClr val="tx1"/>
                </a:solidFill>
                <a:latin typeface="Times New Roman" pitchFamily="18" charset="0"/>
              </a:defRPr>
            </a:lvl7pPr>
            <a:lvl8pPr marL="3429000" indent="-228600" eaLnBrk="0" fontAlgn="base" hangingPunct="0">
              <a:spcBef>
                <a:spcPct val="20000"/>
              </a:spcBef>
              <a:spcAft>
                <a:spcPct val="0"/>
              </a:spcAft>
              <a:buClr>
                <a:schemeClr val="accent1"/>
              </a:buClr>
              <a:buChar char="•"/>
              <a:defRPr>
                <a:solidFill>
                  <a:schemeClr val="tx1"/>
                </a:solidFill>
                <a:latin typeface="Times New Roman" pitchFamily="18" charset="0"/>
              </a:defRPr>
            </a:lvl8pPr>
            <a:lvl9pPr marL="3886200" indent="-228600" eaLnBrk="0" fontAlgn="base" hangingPunct="0">
              <a:spcBef>
                <a:spcPct val="20000"/>
              </a:spcBef>
              <a:spcAft>
                <a:spcPct val="0"/>
              </a:spcAft>
              <a:buClr>
                <a:schemeClr val="accent1"/>
              </a:buClr>
              <a:buChar char="•"/>
              <a:defRPr>
                <a:solidFill>
                  <a:schemeClr val="tx1"/>
                </a:solidFill>
                <a:latin typeface="Times New Roman" pitchFamily="18" charset="0"/>
              </a:defRPr>
            </a:lvl9pPr>
          </a:lstStyle>
          <a:p>
            <a:pPr algn="ctr" eaLnBrk="1" fontAlgn="base" hangingPunct="1">
              <a:spcBef>
                <a:spcPct val="0"/>
              </a:spcBef>
              <a:spcAft>
                <a:spcPct val="0"/>
              </a:spcAft>
              <a:buClrTx/>
              <a:buSzTx/>
              <a:buFontTx/>
              <a:buNone/>
              <a:defRPr/>
            </a:pPr>
            <a:r>
              <a:rPr lang="it-IT" altLang="it-IT" sz="1400" b="1" dirty="0" smtClean="0">
                <a:solidFill>
                  <a:schemeClr val="tx1"/>
                </a:solidFill>
                <a:latin typeface="Trebuchet MS" pitchFamily="34" charset="0"/>
                <a:ea typeface="ＭＳ Ｐゴシック" panose="020B0600070205080204" pitchFamily="34" charset="-128"/>
              </a:rPr>
              <a:t>Network </a:t>
            </a:r>
            <a:r>
              <a:rPr lang="it-IT" altLang="it-IT" sz="1400" b="1" dirty="0" err="1" smtClean="0">
                <a:solidFill>
                  <a:schemeClr val="tx1"/>
                </a:solidFill>
                <a:latin typeface="Trebuchet MS" pitchFamily="34" charset="0"/>
                <a:ea typeface="ＭＳ Ｐゴシック" panose="020B0600070205080204" pitchFamily="34" charset="-128"/>
              </a:rPr>
              <a:t>Activities</a:t>
            </a:r>
            <a:endParaRPr lang="it-IT" altLang="it-IT" sz="1400" b="1" dirty="0" smtClean="0">
              <a:solidFill>
                <a:schemeClr val="tx1"/>
              </a:solidFill>
              <a:latin typeface="Trebuchet MS" pitchFamily="34" charset="0"/>
              <a:ea typeface="ＭＳ Ｐゴシック" panose="020B0600070205080204" pitchFamily="34" charset="-128"/>
            </a:endParaRPr>
          </a:p>
        </p:txBody>
      </p:sp>
      <p:sp>
        <p:nvSpPr>
          <p:cNvPr id="46" name="CasellaDiTesto 20"/>
          <p:cNvSpPr txBox="1">
            <a:spLocks noChangeArrowheads="1"/>
          </p:cNvSpPr>
          <p:nvPr/>
        </p:nvSpPr>
        <p:spPr bwMode="auto">
          <a:xfrm>
            <a:off x="3343275" y="3415849"/>
            <a:ext cx="2519363" cy="307777"/>
          </a:xfrm>
          <a:prstGeom prst="rect">
            <a:avLst/>
          </a:prstGeom>
          <a:solidFill>
            <a:schemeClr val="bg1"/>
          </a:solidFill>
          <a:ln>
            <a:solidFill>
              <a:schemeClr val="bg1"/>
            </a:solidFill>
          </a:ln>
          <a:extLst/>
        </p:spPr>
        <p:txBody>
          <a:bodyPr>
            <a:spAutoFit/>
          </a:bodyPr>
          <a:lstStyle>
            <a:lvl1pPr eaLnBrk="0" hangingPunct="0">
              <a:spcBef>
                <a:spcPct val="20000"/>
              </a:spcBef>
              <a:buClr>
                <a:schemeClr val="hlink"/>
              </a:buClr>
              <a:buSzPct val="80000"/>
              <a:buFont typeface="Wingdings" pitchFamily="2" charset="2"/>
              <a:buChar char="l"/>
              <a:defRPr sz="2000">
                <a:solidFill>
                  <a:srgbClr val="FF0000"/>
                </a:solidFill>
                <a:latin typeface="Times New Roman" pitchFamily="18" charset="0"/>
              </a:defRPr>
            </a:lvl1pPr>
            <a:lvl2pPr marL="742950" indent="-285750" eaLnBrk="0" hangingPunct="0">
              <a:spcBef>
                <a:spcPct val="20000"/>
              </a:spcBef>
              <a:buClr>
                <a:schemeClr val="tx1"/>
              </a:buClr>
              <a:buSzPct val="90000"/>
              <a:buChar char="–"/>
              <a:defRPr>
                <a:solidFill>
                  <a:srgbClr val="00FF99"/>
                </a:solidFill>
                <a:latin typeface="Times New Roman" pitchFamily="18" charset="0"/>
              </a:defRPr>
            </a:lvl2pPr>
            <a:lvl3pPr marL="1143000" indent="-228600" eaLnBrk="0" hangingPunct="0">
              <a:spcBef>
                <a:spcPct val="20000"/>
              </a:spcBef>
              <a:buClr>
                <a:schemeClr val="tx1"/>
              </a:buClr>
              <a:buSzPct val="60000"/>
              <a:buFont typeface="Wingdings" pitchFamily="2" charset="2"/>
              <a:buChar char="l"/>
              <a:defRPr>
                <a:solidFill>
                  <a:schemeClr val="tx1"/>
                </a:solidFill>
                <a:latin typeface="Times New Roman" pitchFamily="18" charset="0"/>
              </a:defRPr>
            </a:lvl3pPr>
            <a:lvl4pPr marL="1600200" indent="-228600" eaLnBrk="0" hangingPunct="0">
              <a:spcBef>
                <a:spcPct val="20000"/>
              </a:spcBef>
              <a:buClr>
                <a:schemeClr val="tx1"/>
              </a:buClr>
              <a:buChar char="–"/>
              <a:defRPr>
                <a:solidFill>
                  <a:schemeClr val="tx1"/>
                </a:solidFill>
                <a:latin typeface="Times New Roman" pitchFamily="18" charset="0"/>
              </a:defRPr>
            </a:lvl4pPr>
            <a:lvl5pPr marL="2057400" indent="-228600" eaLnBrk="0" hangingPunct="0">
              <a:spcBef>
                <a:spcPct val="20000"/>
              </a:spcBef>
              <a:buClr>
                <a:schemeClr val="accent1"/>
              </a:buClr>
              <a:buChar char="•"/>
              <a:defRPr>
                <a:solidFill>
                  <a:schemeClr val="tx1"/>
                </a:solidFill>
                <a:latin typeface="Times New Roman" pitchFamily="18" charset="0"/>
              </a:defRPr>
            </a:lvl5pPr>
            <a:lvl6pPr marL="2514600" indent="-228600" eaLnBrk="0" fontAlgn="base" hangingPunct="0">
              <a:spcBef>
                <a:spcPct val="20000"/>
              </a:spcBef>
              <a:spcAft>
                <a:spcPct val="0"/>
              </a:spcAft>
              <a:buClr>
                <a:schemeClr val="accent1"/>
              </a:buClr>
              <a:buChar char="•"/>
              <a:defRPr>
                <a:solidFill>
                  <a:schemeClr val="tx1"/>
                </a:solidFill>
                <a:latin typeface="Times New Roman" pitchFamily="18" charset="0"/>
              </a:defRPr>
            </a:lvl6pPr>
            <a:lvl7pPr marL="2971800" indent="-228600" eaLnBrk="0" fontAlgn="base" hangingPunct="0">
              <a:spcBef>
                <a:spcPct val="20000"/>
              </a:spcBef>
              <a:spcAft>
                <a:spcPct val="0"/>
              </a:spcAft>
              <a:buClr>
                <a:schemeClr val="accent1"/>
              </a:buClr>
              <a:buChar char="•"/>
              <a:defRPr>
                <a:solidFill>
                  <a:schemeClr val="tx1"/>
                </a:solidFill>
                <a:latin typeface="Times New Roman" pitchFamily="18" charset="0"/>
              </a:defRPr>
            </a:lvl7pPr>
            <a:lvl8pPr marL="3429000" indent="-228600" eaLnBrk="0" fontAlgn="base" hangingPunct="0">
              <a:spcBef>
                <a:spcPct val="20000"/>
              </a:spcBef>
              <a:spcAft>
                <a:spcPct val="0"/>
              </a:spcAft>
              <a:buClr>
                <a:schemeClr val="accent1"/>
              </a:buClr>
              <a:buChar char="•"/>
              <a:defRPr>
                <a:solidFill>
                  <a:schemeClr val="tx1"/>
                </a:solidFill>
                <a:latin typeface="Times New Roman" pitchFamily="18" charset="0"/>
              </a:defRPr>
            </a:lvl8pPr>
            <a:lvl9pPr marL="3886200" indent="-228600" eaLnBrk="0" fontAlgn="base" hangingPunct="0">
              <a:spcBef>
                <a:spcPct val="20000"/>
              </a:spcBef>
              <a:spcAft>
                <a:spcPct val="0"/>
              </a:spcAft>
              <a:buClr>
                <a:schemeClr val="accent1"/>
              </a:buClr>
              <a:buChar char="•"/>
              <a:defRPr>
                <a:solidFill>
                  <a:schemeClr val="tx1"/>
                </a:solidFill>
                <a:latin typeface="Times New Roman" pitchFamily="18" charset="0"/>
              </a:defRPr>
            </a:lvl9pPr>
          </a:lstStyle>
          <a:p>
            <a:pPr algn="ctr" eaLnBrk="1" fontAlgn="base" hangingPunct="1">
              <a:spcBef>
                <a:spcPct val="0"/>
              </a:spcBef>
              <a:spcAft>
                <a:spcPct val="0"/>
              </a:spcAft>
              <a:buClrTx/>
              <a:buSzTx/>
              <a:buFontTx/>
              <a:buNone/>
              <a:defRPr/>
            </a:pPr>
            <a:r>
              <a:rPr lang="it-IT" altLang="it-IT" sz="1400" b="1" dirty="0" err="1" smtClean="0">
                <a:solidFill>
                  <a:schemeClr val="tx1"/>
                </a:solidFill>
                <a:latin typeface="Trebuchet MS" pitchFamily="34" charset="0"/>
                <a:ea typeface="ＭＳ Ｐゴシック" panose="020B0600070205080204" pitchFamily="34" charset="-128"/>
              </a:rPr>
              <a:t>Transnational</a:t>
            </a:r>
            <a:r>
              <a:rPr lang="it-IT" altLang="it-IT" sz="1400" b="1" dirty="0" smtClean="0">
                <a:solidFill>
                  <a:schemeClr val="tx1"/>
                </a:solidFill>
                <a:latin typeface="Trebuchet MS" pitchFamily="34" charset="0"/>
                <a:ea typeface="ＭＳ Ｐゴシック" panose="020B0600070205080204" pitchFamily="34" charset="-128"/>
              </a:rPr>
              <a:t> Access</a:t>
            </a:r>
          </a:p>
        </p:txBody>
      </p:sp>
      <p:sp>
        <p:nvSpPr>
          <p:cNvPr id="47" name="CasellaDiTesto 20"/>
          <p:cNvSpPr txBox="1">
            <a:spLocks noChangeArrowheads="1"/>
          </p:cNvSpPr>
          <p:nvPr/>
        </p:nvSpPr>
        <p:spPr bwMode="auto">
          <a:xfrm>
            <a:off x="6353175" y="3415849"/>
            <a:ext cx="2519363" cy="307777"/>
          </a:xfrm>
          <a:prstGeom prst="rect">
            <a:avLst/>
          </a:prstGeom>
          <a:solidFill>
            <a:schemeClr val="bg1"/>
          </a:solidFill>
          <a:ln>
            <a:solidFill>
              <a:schemeClr val="bg1"/>
            </a:solidFill>
          </a:ln>
          <a:extLst/>
        </p:spPr>
        <p:txBody>
          <a:bodyPr>
            <a:spAutoFit/>
          </a:bodyPr>
          <a:lstStyle>
            <a:lvl1pPr eaLnBrk="0" hangingPunct="0">
              <a:spcBef>
                <a:spcPct val="20000"/>
              </a:spcBef>
              <a:buClr>
                <a:schemeClr val="hlink"/>
              </a:buClr>
              <a:buSzPct val="80000"/>
              <a:buFont typeface="Wingdings" pitchFamily="2" charset="2"/>
              <a:buChar char="l"/>
              <a:defRPr sz="2000">
                <a:solidFill>
                  <a:srgbClr val="FF0000"/>
                </a:solidFill>
                <a:latin typeface="Times New Roman" pitchFamily="18" charset="0"/>
              </a:defRPr>
            </a:lvl1pPr>
            <a:lvl2pPr marL="742950" indent="-285750" eaLnBrk="0" hangingPunct="0">
              <a:spcBef>
                <a:spcPct val="20000"/>
              </a:spcBef>
              <a:buClr>
                <a:schemeClr val="tx1"/>
              </a:buClr>
              <a:buSzPct val="90000"/>
              <a:buChar char="–"/>
              <a:defRPr>
                <a:solidFill>
                  <a:srgbClr val="00FF99"/>
                </a:solidFill>
                <a:latin typeface="Times New Roman" pitchFamily="18" charset="0"/>
              </a:defRPr>
            </a:lvl2pPr>
            <a:lvl3pPr marL="1143000" indent="-228600" eaLnBrk="0" hangingPunct="0">
              <a:spcBef>
                <a:spcPct val="20000"/>
              </a:spcBef>
              <a:buClr>
                <a:schemeClr val="tx1"/>
              </a:buClr>
              <a:buSzPct val="60000"/>
              <a:buFont typeface="Wingdings" pitchFamily="2" charset="2"/>
              <a:buChar char="l"/>
              <a:defRPr>
                <a:solidFill>
                  <a:schemeClr val="tx1"/>
                </a:solidFill>
                <a:latin typeface="Times New Roman" pitchFamily="18" charset="0"/>
              </a:defRPr>
            </a:lvl3pPr>
            <a:lvl4pPr marL="1600200" indent="-228600" eaLnBrk="0" hangingPunct="0">
              <a:spcBef>
                <a:spcPct val="20000"/>
              </a:spcBef>
              <a:buClr>
                <a:schemeClr val="tx1"/>
              </a:buClr>
              <a:buChar char="–"/>
              <a:defRPr>
                <a:solidFill>
                  <a:schemeClr val="tx1"/>
                </a:solidFill>
                <a:latin typeface="Times New Roman" pitchFamily="18" charset="0"/>
              </a:defRPr>
            </a:lvl4pPr>
            <a:lvl5pPr marL="2057400" indent="-228600" eaLnBrk="0" hangingPunct="0">
              <a:spcBef>
                <a:spcPct val="20000"/>
              </a:spcBef>
              <a:buClr>
                <a:schemeClr val="accent1"/>
              </a:buClr>
              <a:buChar char="•"/>
              <a:defRPr>
                <a:solidFill>
                  <a:schemeClr val="tx1"/>
                </a:solidFill>
                <a:latin typeface="Times New Roman" pitchFamily="18" charset="0"/>
              </a:defRPr>
            </a:lvl5pPr>
            <a:lvl6pPr marL="2514600" indent="-228600" eaLnBrk="0" fontAlgn="base" hangingPunct="0">
              <a:spcBef>
                <a:spcPct val="20000"/>
              </a:spcBef>
              <a:spcAft>
                <a:spcPct val="0"/>
              </a:spcAft>
              <a:buClr>
                <a:schemeClr val="accent1"/>
              </a:buClr>
              <a:buChar char="•"/>
              <a:defRPr>
                <a:solidFill>
                  <a:schemeClr val="tx1"/>
                </a:solidFill>
                <a:latin typeface="Times New Roman" pitchFamily="18" charset="0"/>
              </a:defRPr>
            </a:lvl6pPr>
            <a:lvl7pPr marL="2971800" indent="-228600" eaLnBrk="0" fontAlgn="base" hangingPunct="0">
              <a:spcBef>
                <a:spcPct val="20000"/>
              </a:spcBef>
              <a:spcAft>
                <a:spcPct val="0"/>
              </a:spcAft>
              <a:buClr>
                <a:schemeClr val="accent1"/>
              </a:buClr>
              <a:buChar char="•"/>
              <a:defRPr>
                <a:solidFill>
                  <a:schemeClr val="tx1"/>
                </a:solidFill>
                <a:latin typeface="Times New Roman" pitchFamily="18" charset="0"/>
              </a:defRPr>
            </a:lvl7pPr>
            <a:lvl8pPr marL="3429000" indent="-228600" eaLnBrk="0" fontAlgn="base" hangingPunct="0">
              <a:spcBef>
                <a:spcPct val="20000"/>
              </a:spcBef>
              <a:spcAft>
                <a:spcPct val="0"/>
              </a:spcAft>
              <a:buClr>
                <a:schemeClr val="accent1"/>
              </a:buClr>
              <a:buChar char="•"/>
              <a:defRPr>
                <a:solidFill>
                  <a:schemeClr val="tx1"/>
                </a:solidFill>
                <a:latin typeface="Times New Roman" pitchFamily="18" charset="0"/>
              </a:defRPr>
            </a:lvl8pPr>
            <a:lvl9pPr marL="3886200" indent="-228600" eaLnBrk="0" fontAlgn="base" hangingPunct="0">
              <a:spcBef>
                <a:spcPct val="20000"/>
              </a:spcBef>
              <a:spcAft>
                <a:spcPct val="0"/>
              </a:spcAft>
              <a:buClr>
                <a:schemeClr val="accent1"/>
              </a:buClr>
              <a:buChar char="•"/>
              <a:defRPr>
                <a:solidFill>
                  <a:schemeClr val="tx1"/>
                </a:solidFill>
                <a:latin typeface="Times New Roman" pitchFamily="18" charset="0"/>
              </a:defRPr>
            </a:lvl9pPr>
          </a:lstStyle>
          <a:p>
            <a:pPr algn="ctr" eaLnBrk="1" fontAlgn="base" hangingPunct="1">
              <a:spcBef>
                <a:spcPct val="0"/>
              </a:spcBef>
              <a:spcAft>
                <a:spcPct val="0"/>
              </a:spcAft>
              <a:buClrTx/>
              <a:buSzTx/>
              <a:buFontTx/>
              <a:buNone/>
              <a:defRPr/>
            </a:pPr>
            <a:r>
              <a:rPr lang="it-IT" altLang="it-IT" sz="1400" b="1" dirty="0" smtClean="0">
                <a:solidFill>
                  <a:schemeClr val="tx1"/>
                </a:solidFill>
                <a:latin typeface="Trebuchet MS" pitchFamily="34" charset="0"/>
                <a:ea typeface="ＭＳ Ｐゴシック" panose="020B0600070205080204" pitchFamily="34" charset="-128"/>
              </a:rPr>
              <a:t>Joint </a:t>
            </a:r>
            <a:r>
              <a:rPr lang="it-IT" altLang="it-IT" sz="1400" b="1" dirty="0" err="1" smtClean="0">
                <a:solidFill>
                  <a:schemeClr val="tx1"/>
                </a:solidFill>
                <a:latin typeface="Trebuchet MS" pitchFamily="34" charset="0"/>
                <a:ea typeface="ＭＳ Ｐゴシック" panose="020B0600070205080204" pitchFamily="34" charset="-128"/>
              </a:rPr>
              <a:t>Research</a:t>
            </a:r>
            <a:r>
              <a:rPr lang="it-IT" altLang="it-IT" sz="1400" b="1" dirty="0" smtClean="0">
                <a:solidFill>
                  <a:schemeClr val="tx1"/>
                </a:solidFill>
                <a:latin typeface="Trebuchet MS" pitchFamily="34" charset="0"/>
                <a:ea typeface="ＭＳ Ｐゴシック" panose="020B0600070205080204" pitchFamily="34" charset="-128"/>
              </a:rPr>
              <a:t> </a:t>
            </a:r>
            <a:r>
              <a:rPr lang="it-IT" altLang="it-IT" sz="1400" b="1" dirty="0" err="1" smtClean="0">
                <a:solidFill>
                  <a:schemeClr val="tx1"/>
                </a:solidFill>
                <a:latin typeface="Trebuchet MS" pitchFamily="34" charset="0"/>
                <a:ea typeface="ＭＳ Ｐゴシック" panose="020B0600070205080204" pitchFamily="34" charset="-128"/>
              </a:rPr>
              <a:t>Activities</a:t>
            </a:r>
            <a:endParaRPr lang="it-IT" altLang="it-IT" sz="1400" b="1" dirty="0" smtClean="0">
              <a:solidFill>
                <a:schemeClr val="tx1"/>
              </a:solidFill>
              <a:latin typeface="Trebuchet MS" pitchFamily="34" charset="0"/>
              <a:ea typeface="ＭＳ Ｐゴシック" panose="020B0600070205080204" pitchFamily="34" charset="-128"/>
            </a:endParaRPr>
          </a:p>
        </p:txBody>
      </p:sp>
      <p:cxnSp>
        <p:nvCxnSpPr>
          <p:cNvPr id="24" name="Connettore 1 28"/>
          <p:cNvCxnSpPr>
            <a:cxnSpLocks noChangeShapeType="1"/>
          </p:cNvCxnSpPr>
          <p:nvPr/>
        </p:nvCxnSpPr>
        <p:spPr bwMode="auto">
          <a:xfrm flipV="1">
            <a:off x="4554264" y="915795"/>
            <a:ext cx="0" cy="360000"/>
          </a:xfrm>
          <a:prstGeom prst="line">
            <a:avLst/>
          </a:prstGeom>
          <a:noFill/>
          <a:ln w="12700" algn="ctr">
            <a:solidFill>
              <a:schemeClr val="bg1"/>
            </a:solidFill>
            <a:prstDash val="sysDash"/>
            <a:round/>
            <a:headEnd type="triangle" w="med" len="med"/>
            <a:tailEnd type="triangle" w="med" len="med"/>
          </a:ln>
          <a:extLst>
            <a:ext uri="{909E8E84-426E-40DD-AFC4-6F175D3DCCD1}">
              <a14:hiddenFill xmlns:a14="http://schemas.microsoft.com/office/drawing/2010/main">
                <a:noFill/>
              </a14:hiddenFill>
            </a:ext>
          </a:extLst>
        </p:spPr>
      </p:cxnSp>
      <p:cxnSp>
        <p:nvCxnSpPr>
          <p:cNvPr id="3" name="Connettore 1 2"/>
          <p:cNvCxnSpPr/>
          <p:nvPr/>
        </p:nvCxnSpPr>
        <p:spPr>
          <a:xfrm>
            <a:off x="1017036" y="4208107"/>
            <a:ext cx="1017037" cy="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7953890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0" y="-206374"/>
            <a:ext cx="7886700" cy="1325563"/>
          </a:xfrm>
        </p:spPr>
        <p:txBody>
          <a:bodyPr>
            <a:normAutofit/>
          </a:bodyPr>
          <a:lstStyle/>
          <a:p>
            <a:r>
              <a:rPr lang="it-IT" sz="2400" b="1" dirty="0" err="1" smtClean="0">
                <a:solidFill>
                  <a:srgbClr val="FF0000"/>
                </a:solidFill>
                <a:latin typeface="+mn-lt"/>
              </a:rPr>
              <a:t>SEEIIST’s</a:t>
            </a:r>
            <a:r>
              <a:rPr lang="it-IT" sz="2400" b="1" dirty="0" smtClean="0">
                <a:solidFill>
                  <a:srgbClr val="FF0000"/>
                </a:solidFill>
                <a:latin typeface="+mn-lt"/>
              </a:rPr>
              <a:t> </a:t>
            </a:r>
            <a:r>
              <a:rPr lang="it-IT" sz="2400" b="1" dirty="0" err="1" smtClean="0">
                <a:solidFill>
                  <a:srgbClr val="FF0000"/>
                </a:solidFill>
                <a:latin typeface="+mn-lt"/>
              </a:rPr>
              <a:t>role</a:t>
            </a:r>
            <a:r>
              <a:rPr lang="it-IT" sz="2400" b="1" dirty="0" smtClean="0">
                <a:solidFill>
                  <a:srgbClr val="FF0000"/>
                </a:solidFill>
                <a:latin typeface="+mn-lt"/>
              </a:rPr>
              <a:t> in HITRI</a:t>
            </a:r>
            <a:r>
              <a:rPr lang="it-IT" sz="2400" b="1" i="1" dirty="0" smtClean="0">
                <a:solidFill>
                  <a:srgbClr val="FF0000"/>
                </a:solidFill>
                <a:latin typeface="+mn-lt"/>
              </a:rPr>
              <a:t>plus</a:t>
            </a:r>
            <a:endParaRPr lang="en-GB" sz="2400" b="1" i="1" dirty="0">
              <a:solidFill>
                <a:srgbClr val="FF0000"/>
              </a:solidFill>
              <a:latin typeface="+mn-lt"/>
            </a:endParaRPr>
          </a:p>
        </p:txBody>
      </p:sp>
      <p:sp>
        <p:nvSpPr>
          <p:cNvPr id="3" name="Rettangolo 2"/>
          <p:cNvSpPr/>
          <p:nvPr/>
        </p:nvSpPr>
        <p:spPr>
          <a:xfrm>
            <a:off x="0" y="660253"/>
            <a:ext cx="9144000" cy="6186309"/>
          </a:xfrm>
          <a:prstGeom prst="rect">
            <a:avLst/>
          </a:prstGeom>
          <a:solidFill>
            <a:schemeClr val="bg1"/>
          </a:solidFill>
        </p:spPr>
        <p:txBody>
          <a:bodyPr wrap="square">
            <a:spAutoFit/>
          </a:bodyPr>
          <a:lstStyle/>
          <a:p>
            <a:r>
              <a:rPr lang="en-GB" b="1" dirty="0">
                <a:solidFill>
                  <a:prstClr val="black"/>
                </a:solidFill>
              </a:rPr>
              <a:t>WP1 - Project Management </a:t>
            </a:r>
            <a:r>
              <a:rPr lang="en-GB" i="1" dirty="0">
                <a:solidFill>
                  <a:prstClr val="black"/>
                </a:solidFill>
              </a:rPr>
              <a:t>(Manjit Dosanjh , Petya </a:t>
            </a:r>
            <a:r>
              <a:rPr lang="en-GB" i="1" dirty="0" smtClean="0">
                <a:solidFill>
                  <a:prstClr val="black"/>
                </a:solidFill>
              </a:rPr>
              <a:t>Georgieva)</a:t>
            </a:r>
            <a:endParaRPr lang="en-GB" i="1" dirty="0">
              <a:solidFill>
                <a:prstClr val="black"/>
              </a:solidFill>
            </a:endParaRPr>
          </a:p>
          <a:p>
            <a:r>
              <a:rPr lang="en-GB" dirty="0" smtClean="0">
                <a:solidFill>
                  <a:prstClr val="black"/>
                </a:solidFill>
              </a:rPr>
              <a:t>Task 1.2: Scientific and Technical Management</a:t>
            </a:r>
          </a:p>
          <a:p>
            <a:r>
              <a:rPr lang="en-GB" dirty="0" smtClean="0">
                <a:solidFill>
                  <a:prstClr val="black"/>
                </a:solidFill>
              </a:rPr>
              <a:t>Task 1.3: Coordination of Participants, Communication and Meeting Organisation</a:t>
            </a:r>
          </a:p>
          <a:p>
            <a:r>
              <a:rPr lang="en-GB" b="1" dirty="0" smtClean="0">
                <a:solidFill>
                  <a:prstClr val="black"/>
                </a:solidFill>
              </a:rPr>
              <a:t>WP2 - NA1 - Networking and communication, dissemination and outreach (leader) </a:t>
            </a:r>
            <a:r>
              <a:rPr lang="en-GB" i="1" dirty="0" smtClean="0">
                <a:solidFill>
                  <a:prstClr val="black"/>
                </a:solidFill>
              </a:rPr>
              <a:t>(Manjit Dosanjh, Petya Georgieva)</a:t>
            </a:r>
            <a:endParaRPr lang="en-GB" b="1" dirty="0" smtClean="0">
              <a:solidFill>
                <a:prstClr val="black"/>
              </a:solidFill>
            </a:endParaRPr>
          </a:p>
          <a:p>
            <a:r>
              <a:rPr lang="en-GB" dirty="0" smtClean="0">
                <a:solidFill>
                  <a:prstClr val="black"/>
                </a:solidFill>
              </a:rPr>
              <a:t>Task </a:t>
            </a:r>
            <a:r>
              <a:rPr lang="en-GB" dirty="0">
                <a:solidFill>
                  <a:prstClr val="black"/>
                </a:solidFill>
              </a:rPr>
              <a:t>2.1: Coordination of Communication </a:t>
            </a:r>
            <a:r>
              <a:rPr lang="en-GB" dirty="0" smtClean="0">
                <a:solidFill>
                  <a:prstClr val="black"/>
                </a:solidFill>
              </a:rPr>
              <a:t>tools</a:t>
            </a:r>
          </a:p>
          <a:p>
            <a:r>
              <a:rPr lang="en-GB" dirty="0">
                <a:solidFill>
                  <a:prstClr val="black"/>
                </a:solidFill>
              </a:rPr>
              <a:t>Task 2.2: Building the user </a:t>
            </a:r>
            <a:r>
              <a:rPr lang="en-GB" dirty="0" smtClean="0">
                <a:solidFill>
                  <a:prstClr val="black"/>
                </a:solidFill>
              </a:rPr>
              <a:t>community</a:t>
            </a:r>
          </a:p>
          <a:p>
            <a:r>
              <a:rPr lang="en-GB" dirty="0">
                <a:solidFill>
                  <a:prstClr val="black"/>
                </a:solidFill>
              </a:rPr>
              <a:t>Task 2.3. Dissemination and </a:t>
            </a:r>
            <a:r>
              <a:rPr lang="en-GB" dirty="0" smtClean="0">
                <a:solidFill>
                  <a:prstClr val="black"/>
                </a:solidFill>
              </a:rPr>
              <a:t>outreach</a:t>
            </a:r>
          </a:p>
          <a:p>
            <a:r>
              <a:rPr lang="en-GB" b="1" dirty="0" smtClean="0">
                <a:solidFill>
                  <a:prstClr val="black"/>
                </a:solidFill>
              </a:rPr>
              <a:t>WP5 </a:t>
            </a:r>
            <a:r>
              <a:rPr lang="en-GB" b="1" dirty="0">
                <a:solidFill>
                  <a:prstClr val="black"/>
                </a:solidFill>
              </a:rPr>
              <a:t>- NA4 - Education and </a:t>
            </a:r>
            <a:r>
              <a:rPr lang="en-GB" b="1" dirty="0" smtClean="0">
                <a:solidFill>
                  <a:prstClr val="black"/>
                </a:solidFill>
              </a:rPr>
              <a:t>training </a:t>
            </a:r>
            <a:r>
              <a:rPr lang="en-GB" i="1" dirty="0">
                <a:solidFill>
                  <a:prstClr val="black"/>
                </a:solidFill>
              </a:rPr>
              <a:t>(Manjit Dosanjh , Petya </a:t>
            </a:r>
            <a:r>
              <a:rPr lang="en-GB" i="1" dirty="0" smtClean="0">
                <a:solidFill>
                  <a:prstClr val="black"/>
                </a:solidFill>
              </a:rPr>
              <a:t>Georgieva, UKIM and CMSM as </a:t>
            </a:r>
            <a:r>
              <a:rPr lang="en-GB" i="1" dirty="0">
                <a:solidFill>
                  <a:prstClr val="black"/>
                </a:solidFill>
              </a:rPr>
              <a:t>collaborating </a:t>
            </a:r>
            <a:r>
              <a:rPr lang="en-GB" i="1" dirty="0" smtClean="0">
                <a:solidFill>
                  <a:prstClr val="black"/>
                </a:solidFill>
              </a:rPr>
              <a:t>Institutes (Mimoza </a:t>
            </a:r>
            <a:r>
              <a:rPr lang="en-GB" i="1" dirty="0" err="1" smtClean="0">
                <a:solidFill>
                  <a:prstClr val="black"/>
                </a:solidFill>
              </a:rPr>
              <a:t>Ristova</a:t>
            </a:r>
            <a:r>
              <a:rPr lang="en-GB" i="1" dirty="0" smtClean="0">
                <a:solidFill>
                  <a:prstClr val="black"/>
                </a:solidFill>
              </a:rPr>
              <a:t>, Sanja Damjanovic))</a:t>
            </a:r>
            <a:endParaRPr lang="en-GB" b="1" dirty="0" smtClean="0">
              <a:solidFill>
                <a:prstClr val="black"/>
              </a:solidFill>
            </a:endParaRPr>
          </a:p>
          <a:p>
            <a:r>
              <a:rPr lang="en-GB" dirty="0">
                <a:solidFill>
                  <a:prstClr val="black"/>
                </a:solidFill>
              </a:rPr>
              <a:t>Task 5.1: Specialised courses on heavy ion therapy research and </a:t>
            </a:r>
            <a:r>
              <a:rPr lang="en-GB" dirty="0" smtClean="0">
                <a:solidFill>
                  <a:prstClr val="black"/>
                </a:solidFill>
              </a:rPr>
              <a:t>infrastructure</a:t>
            </a:r>
          </a:p>
          <a:p>
            <a:r>
              <a:rPr lang="en-GB" dirty="0">
                <a:solidFill>
                  <a:prstClr val="black"/>
                </a:solidFill>
              </a:rPr>
              <a:t>Task 5.3: Provide e-learning course material on heavy ion </a:t>
            </a:r>
            <a:r>
              <a:rPr lang="en-GB" dirty="0" smtClean="0">
                <a:solidFill>
                  <a:prstClr val="black"/>
                </a:solidFill>
              </a:rPr>
              <a:t>therapy</a:t>
            </a:r>
          </a:p>
          <a:p>
            <a:r>
              <a:rPr lang="en-GB" b="1" dirty="0" smtClean="0">
                <a:solidFill>
                  <a:prstClr val="black"/>
                </a:solidFill>
              </a:rPr>
              <a:t>WP7 </a:t>
            </a:r>
            <a:r>
              <a:rPr lang="en-GB" b="1" dirty="0">
                <a:solidFill>
                  <a:prstClr val="black"/>
                </a:solidFill>
              </a:rPr>
              <a:t>- JRA1- Advanced accelerator and gantry </a:t>
            </a:r>
            <a:r>
              <a:rPr lang="en-GB" b="1" dirty="0" smtClean="0">
                <a:solidFill>
                  <a:prstClr val="black"/>
                </a:solidFill>
              </a:rPr>
              <a:t>design </a:t>
            </a:r>
            <a:r>
              <a:rPr lang="en-GB" i="1" dirty="0" smtClean="0">
                <a:solidFill>
                  <a:prstClr val="black"/>
                </a:solidFill>
              </a:rPr>
              <a:t>(Elena Benedetto, Marius </a:t>
            </a:r>
            <a:r>
              <a:rPr lang="en-GB" i="1" dirty="0" err="1">
                <a:solidFill>
                  <a:prstClr val="black"/>
                </a:solidFill>
              </a:rPr>
              <a:t>S</a:t>
            </a:r>
            <a:r>
              <a:rPr lang="en-GB" i="1" dirty="0" err="1" smtClean="0">
                <a:solidFill>
                  <a:prstClr val="black"/>
                </a:solidFill>
              </a:rPr>
              <a:t>apinsky</a:t>
            </a:r>
            <a:r>
              <a:rPr lang="en-GB" i="1" dirty="0" smtClean="0">
                <a:solidFill>
                  <a:prstClr val="black"/>
                </a:solidFill>
              </a:rPr>
              <a:t>)</a:t>
            </a:r>
          </a:p>
          <a:p>
            <a:r>
              <a:rPr lang="en-GB" dirty="0">
                <a:solidFill>
                  <a:prstClr val="black"/>
                </a:solidFill>
              </a:rPr>
              <a:t>Task 7.1: Coordination and </a:t>
            </a:r>
            <a:r>
              <a:rPr lang="en-GB" dirty="0" smtClean="0">
                <a:solidFill>
                  <a:prstClr val="black"/>
                </a:solidFill>
              </a:rPr>
              <a:t>Communication</a:t>
            </a:r>
          </a:p>
          <a:p>
            <a:r>
              <a:rPr lang="en-GB" dirty="0">
                <a:solidFill>
                  <a:prstClr val="black"/>
                </a:solidFill>
              </a:rPr>
              <a:t>Task 7.2: </a:t>
            </a:r>
            <a:r>
              <a:rPr lang="en-GB" dirty="0" smtClean="0">
                <a:solidFill>
                  <a:prstClr val="black"/>
                </a:solidFill>
              </a:rPr>
              <a:t>Synchrotron </a:t>
            </a:r>
            <a:r>
              <a:rPr lang="en-GB" dirty="0">
                <a:solidFill>
                  <a:prstClr val="black"/>
                </a:solidFill>
              </a:rPr>
              <a:t>and Advanced Components </a:t>
            </a:r>
            <a:r>
              <a:rPr lang="en-GB" dirty="0" smtClean="0">
                <a:solidFill>
                  <a:prstClr val="black"/>
                </a:solidFill>
              </a:rPr>
              <a:t>Design</a:t>
            </a:r>
          </a:p>
          <a:p>
            <a:r>
              <a:rPr lang="en-GB" dirty="0">
                <a:solidFill>
                  <a:prstClr val="black"/>
                </a:solidFill>
              </a:rPr>
              <a:t>Task 7.3: Operational modes, beam transport and instrumentation </a:t>
            </a:r>
            <a:endParaRPr lang="en-GB" dirty="0" smtClean="0">
              <a:solidFill>
                <a:prstClr val="black"/>
              </a:solidFill>
            </a:endParaRPr>
          </a:p>
          <a:p>
            <a:r>
              <a:rPr lang="en-GB" dirty="0">
                <a:solidFill>
                  <a:prstClr val="black"/>
                </a:solidFill>
              </a:rPr>
              <a:t>Task 7.4: Injector Linac </a:t>
            </a:r>
            <a:r>
              <a:rPr lang="en-GB" dirty="0" smtClean="0">
                <a:solidFill>
                  <a:prstClr val="black"/>
                </a:solidFill>
              </a:rPr>
              <a:t>Design</a:t>
            </a:r>
          </a:p>
          <a:p>
            <a:r>
              <a:rPr lang="en-GB" dirty="0">
                <a:solidFill>
                  <a:prstClr val="black"/>
                </a:solidFill>
              </a:rPr>
              <a:t>Task 7.5: Integration of an innovative superconducting gantry: optics, mechanics, beam </a:t>
            </a:r>
            <a:r>
              <a:rPr lang="en-GB" dirty="0" smtClean="0">
                <a:solidFill>
                  <a:prstClr val="black"/>
                </a:solidFill>
              </a:rPr>
              <a:t>delivery</a:t>
            </a:r>
          </a:p>
          <a:p>
            <a:r>
              <a:rPr lang="en-GB" b="1" dirty="0">
                <a:solidFill>
                  <a:prstClr val="black"/>
                </a:solidFill>
              </a:rPr>
              <a:t>WP8 - JRA2 - Superconducting magnet </a:t>
            </a:r>
            <a:r>
              <a:rPr lang="en-GB" b="1" dirty="0" smtClean="0">
                <a:solidFill>
                  <a:prstClr val="black"/>
                </a:solidFill>
              </a:rPr>
              <a:t>design </a:t>
            </a:r>
            <a:r>
              <a:rPr lang="en-GB" i="1" dirty="0" smtClean="0">
                <a:solidFill>
                  <a:prstClr val="black"/>
                </a:solidFill>
              </a:rPr>
              <a:t>(Sentronis as collaborating Institute)</a:t>
            </a:r>
          </a:p>
          <a:p>
            <a:r>
              <a:rPr lang="en-GB" dirty="0">
                <a:solidFill>
                  <a:prstClr val="black"/>
                </a:solidFill>
              </a:rPr>
              <a:t>Task 8.4: Construction of a small size magnet demonstrator for accelerator and </a:t>
            </a:r>
            <a:r>
              <a:rPr lang="en-GB" dirty="0" smtClean="0">
                <a:solidFill>
                  <a:prstClr val="black"/>
                </a:solidFill>
              </a:rPr>
              <a:t>gantry</a:t>
            </a:r>
          </a:p>
          <a:p>
            <a:r>
              <a:rPr lang="en-GB" b="1" dirty="0">
                <a:solidFill>
                  <a:prstClr val="black"/>
                </a:solidFill>
              </a:rPr>
              <a:t>WP11 - JRA5 - Controls and </a:t>
            </a:r>
            <a:r>
              <a:rPr lang="en-GB" b="1" dirty="0" smtClean="0">
                <a:solidFill>
                  <a:prstClr val="black"/>
                </a:solidFill>
              </a:rPr>
              <a:t>Safety (</a:t>
            </a:r>
            <a:r>
              <a:rPr lang="en-GB" i="1" dirty="0" smtClean="0">
                <a:solidFill>
                  <a:prstClr val="black"/>
                </a:solidFill>
              </a:rPr>
              <a:t>Jožef Stefan Institute </a:t>
            </a:r>
            <a:r>
              <a:rPr lang="en-GB" i="1" dirty="0">
                <a:solidFill>
                  <a:prstClr val="black"/>
                </a:solidFill>
              </a:rPr>
              <a:t>as collaborating Institute</a:t>
            </a:r>
            <a:r>
              <a:rPr lang="en-GB" i="1" dirty="0" smtClean="0">
                <a:solidFill>
                  <a:prstClr val="black"/>
                </a:solidFill>
              </a:rPr>
              <a:t>)</a:t>
            </a:r>
            <a:endParaRPr lang="en-GB" b="1" dirty="0" smtClean="0">
              <a:solidFill>
                <a:prstClr val="black"/>
              </a:solidFill>
            </a:endParaRPr>
          </a:p>
          <a:p>
            <a:r>
              <a:rPr lang="en-GB" dirty="0">
                <a:solidFill>
                  <a:prstClr val="black"/>
                </a:solidFill>
              </a:rPr>
              <a:t>Task 11.2: Machine controls</a:t>
            </a:r>
          </a:p>
        </p:txBody>
      </p:sp>
      <p:sp>
        <p:nvSpPr>
          <p:cNvPr id="4" name="CasellaDiTesto 3"/>
          <p:cNvSpPr txBox="1"/>
          <p:nvPr/>
        </p:nvSpPr>
        <p:spPr>
          <a:xfrm>
            <a:off x="0" y="2532569"/>
            <a:ext cx="9144000" cy="2062103"/>
          </a:xfrm>
          <a:prstGeom prst="rect">
            <a:avLst/>
          </a:prstGeom>
          <a:solidFill>
            <a:srgbClr val="66CCFF"/>
          </a:solidFill>
        </p:spPr>
        <p:txBody>
          <a:bodyPr wrap="square" rtlCol="0">
            <a:spAutoFit/>
          </a:bodyPr>
          <a:lstStyle/>
          <a:p>
            <a:pPr algn="ctr"/>
            <a:endParaRPr lang="it-IT" sz="3200" b="1" dirty="0" smtClean="0">
              <a:solidFill>
                <a:schemeClr val="bg1"/>
              </a:solidFill>
            </a:endParaRPr>
          </a:p>
          <a:p>
            <a:pPr algn="ctr"/>
            <a:r>
              <a:rPr lang="it-IT" sz="3200" b="1" dirty="0" smtClean="0">
                <a:solidFill>
                  <a:schemeClr val="bg1"/>
                </a:solidFill>
              </a:rPr>
              <a:t>SEEIIST </a:t>
            </a:r>
            <a:r>
              <a:rPr lang="it-IT" sz="3200" b="1" dirty="0" err="1" smtClean="0">
                <a:solidFill>
                  <a:schemeClr val="bg1"/>
                </a:solidFill>
              </a:rPr>
              <a:t>beneficiary</a:t>
            </a:r>
            <a:r>
              <a:rPr lang="it-IT" sz="3200" b="1" dirty="0" smtClean="0">
                <a:solidFill>
                  <a:schemeClr val="bg1"/>
                </a:solidFill>
              </a:rPr>
              <a:t> and </a:t>
            </a:r>
            <a:r>
              <a:rPr lang="it-IT" sz="3200" b="1" dirty="0" err="1" smtClean="0">
                <a:solidFill>
                  <a:schemeClr val="bg1"/>
                </a:solidFill>
              </a:rPr>
              <a:t>responsible</a:t>
            </a:r>
            <a:r>
              <a:rPr lang="it-IT" sz="3200" b="1" dirty="0" smtClean="0">
                <a:solidFill>
                  <a:schemeClr val="bg1"/>
                </a:solidFill>
              </a:rPr>
              <a:t> of 17% of the </a:t>
            </a:r>
            <a:r>
              <a:rPr lang="it-IT" sz="3200" b="1" dirty="0" err="1" smtClean="0">
                <a:solidFill>
                  <a:schemeClr val="bg1"/>
                </a:solidFill>
              </a:rPr>
              <a:t>HITRI</a:t>
            </a:r>
            <a:r>
              <a:rPr lang="it-IT" sz="3200" b="1" i="1" dirty="0" err="1" smtClean="0">
                <a:solidFill>
                  <a:schemeClr val="bg1"/>
                </a:solidFill>
              </a:rPr>
              <a:t>plus</a:t>
            </a:r>
            <a:r>
              <a:rPr lang="it-IT" sz="3200" b="1" dirty="0" smtClean="0">
                <a:solidFill>
                  <a:schemeClr val="bg1"/>
                </a:solidFill>
              </a:rPr>
              <a:t> budget (845 </a:t>
            </a:r>
            <a:r>
              <a:rPr lang="it-IT" sz="3200" b="1" dirty="0" err="1" smtClean="0">
                <a:solidFill>
                  <a:schemeClr val="bg1"/>
                </a:solidFill>
              </a:rPr>
              <a:t>kEuro</a:t>
            </a:r>
            <a:r>
              <a:rPr lang="it-IT" sz="3200" b="1" dirty="0" smtClean="0">
                <a:solidFill>
                  <a:schemeClr val="bg1"/>
                </a:solidFill>
              </a:rPr>
              <a:t>)</a:t>
            </a:r>
          </a:p>
          <a:p>
            <a:pPr algn="ctr"/>
            <a:endParaRPr lang="it-IT" sz="3200" b="1" dirty="0">
              <a:solidFill>
                <a:schemeClr val="bg1"/>
              </a:solidFill>
            </a:endParaRPr>
          </a:p>
        </p:txBody>
      </p:sp>
    </p:spTree>
    <p:extLst>
      <p:ext uri="{BB962C8B-B14F-4D97-AF65-F5344CB8AC3E}">
        <p14:creationId xmlns:p14="http://schemas.microsoft.com/office/powerpoint/2010/main" val="562622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3"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7599"/>
            <a:ext cx="9144000" cy="68428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transition spd="med">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ttangolo 2"/>
          <p:cNvSpPr/>
          <p:nvPr/>
        </p:nvSpPr>
        <p:spPr>
          <a:xfrm>
            <a:off x="1" y="888654"/>
            <a:ext cx="5734593" cy="3877985"/>
          </a:xfrm>
          <a:prstGeom prst="rect">
            <a:avLst/>
          </a:prstGeom>
        </p:spPr>
        <p:txBody>
          <a:bodyPr wrap="square">
            <a:spAutoFit/>
          </a:bodyPr>
          <a:lstStyle/>
          <a:p>
            <a:pPr algn="just"/>
            <a:r>
              <a:rPr lang="en-GB" dirty="0" smtClean="0">
                <a:solidFill>
                  <a:prstClr val="black"/>
                </a:solidFill>
              </a:rPr>
              <a:t>The </a:t>
            </a:r>
            <a:r>
              <a:rPr lang="en-GB" sz="2400" b="1" i="1" dirty="0">
                <a:solidFill>
                  <a:srgbClr val="FF0000"/>
                </a:solidFill>
              </a:rPr>
              <a:t>Clinical Access </a:t>
            </a:r>
            <a:r>
              <a:rPr lang="en-GB" dirty="0" smtClean="0">
                <a:solidFill>
                  <a:prstClr val="black"/>
                </a:solidFill>
              </a:rPr>
              <a:t>gives </a:t>
            </a:r>
            <a:r>
              <a:rPr lang="en-GB" dirty="0">
                <a:solidFill>
                  <a:prstClr val="black"/>
                </a:solidFill>
              </a:rPr>
              <a:t>the opportunity to </a:t>
            </a:r>
            <a:r>
              <a:rPr lang="en-GB" dirty="0" smtClean="0">
                <a:solidFill>
                  <a:prstClr val="black"/>
                </a:solidFill>
              </a:rPr>
              <a:t>clinicians/medical physicists/technicians referring patients to </a:t>
            </a:r>
            <a:r>
              <a:rPr lang="en-GB" dirty="0">
                <a:solidFill>
                  <a:prstClr val="black"/>
                </a:solidFill>
              </a:rPr>
              <a:t>the </a:t>
            </a:r>
            <a:r>
              <a:rPr lang="en-GB" dirty="0" err="1" smtClean="0">
                <a:solidFill>
                  <a:prstClr val="black"/>
                </a:solidFill>
              </a:rPr>
              <a:t>hadrontherapy</a:t>
            </a:r>
            <a:r>
              <a:rPr lang="en-GB" dirty="0" smtClean="0">
                <a:solidFill>
                  <a:prstClr val="black"/>
                </a:solidFill>
              </a:rPr>
              <a:t> </a:t>
            </a:r>
            <a:r>
              <a:rPr lang="en-GB" dirty="0">
                <a:solidFill>
                  <a:prstClr val="black"/>
                </a:solidFill>
              </a:rPr>
              <a:t>facilities </a:t>
            </a:r>
            <a:r>
              <a:rPr lang="en-GB" dirty="0" smtClean="0">
                <a:solidFill>
                  <a:prstClr val="black"/>
                </a:solidFill>
              </a:rPr>
              <a:t>to personally  follow patient’s treatment and follow up. </a:t>
            </a:r>
          </a:p>
          <a:p>
            <a:pPr algn="just"/>
            <a:endParaRPr lang="en-GB" dirty="0" smtClean="0">
              <a:solidFill>
                <a:prstClr val="black"/>
              </a:solidFill>
            </a:endParaRPr>
          </a:p>
          <a:p>
            <a:pPr algn="just"/>
            <a:endParaRPr lang="en-GB" dirty="0">
              <a:solidFill>
                <a:prstClr val="black"/>
              </a:solidFill>
            </a:endParaRPr>
          </a:p>
          <a:p>
            <a:pPr algn="just"/>
            <a:r>
              <a:rPr lang="en-GB" dirty="0">
                <a:solidFill>
                  <a:prstClr val="black"/>
                </a:solidFill>
              </a:rPr>
              <a:t>The </a:t>
            </a:r>
            <a:r>
              <a:rPr lang="en-GB" sz="2400" b="1" i="1" dirty="0">
                <a:solidFill>
                  <a:srgbClr val="FF0000"/>
                </a:solidFill>
              </a:rPr>
              <a:t>Research Access </a:t>
            </a:r>
            <a:r>
              <a:rPr lang="en-GB" dirty="0">
                <a:solidFill>
                  <a:prstClr val="black"/>
                </a:solidFill>
              </a:rPr>
              <a:t>will attract universities, research centres, and hospitals</a:t>
            </a:r>
            <a:r>
              <a:rPr lang="en-GB" i="1" dirty="0">
                <a:solidFill>
                  <a:prstClr val="black"/>
                </a:solidFill>
              </a:rPr>
              <a:t>, </a:t>
            </a:r>
            <a:r>
              <a:rPr lang="en-GB" dirty="0">
                <a:solidFill>
                  <a:prstClr val="black"/>
                </a:solidFill>
              </a:rPr>
              <a:t>which will connect all the groups to perform research activities with carbon ion beams. Industrial partners are also encouraged to take part in the research programme, to be involved in the development of new clinical procedures and new medical devices.</a:t>
            </a:r>
          </a:p>
          <a:p>
            <a:pPr algn="just"/>
            <a:endParaRPr lang="it-IT" dirty="0">
              <a:solidFill>
                <a:prstClr val="black"/>
              </a:solidFill>
            </a:endParaRPr>
          </a:p>
        </p:txBody>
      </p:sp>
      <p:sp>
        <p:nvSpPr>
          <p:cNvPr id="4" name="CasellaDiTesto 3"/>
          <p:cNvSpPr txBox="1"/>
          <p:nvPr/>
        </p:nvSpPr>
        <p:spPr>
          <a:xfrm>
            <a:off x="131470" y="154265"/>
            <a:ext cx="5020015" cy="461665"/>
          </a:xfrm>
          <a:prstGeom prst="rect">
            <a:avLst/>
          </a:prstGeom>
          <a:noFill/>
        </p:spPr>
        <p:txBody>
          <a:bodyPr wrap="square" rtlCol="0">
            <a:spAutoFit/>
          </a:bodyPr>
          <a:lstStyle/>
          <a:p>
            <a:r>
              <a:rPr lang="en-GB" sz="2400" b="1" dirty="0" smtClean="0">
                <a:solidFill>
                  <a:prstClr val="black"/>
                </a:solidFill>
                <a:latin typeface="Calibri Light" panose="020F0302020204030204"/>
              </a:rPr>
              <a:t>WP6</a:t>
            </a:r>
            <a:r>
              <a:rPr lang="en-GB" sz="2400" b="1" dirty="0">
                <a:solidFill>
                  <a:prstClr val="black"/>
                </a:solidFill>
                <a:latin typeface="Calibri Light" panose="020F0302020204030204"/>
              </a:rPr>
              <a:t>: Transnational </a:t>
            </a:r>
            <a:r>
              <a:rPr lang="en-GB" sz="2400" b="1" dirty="0" smtClean="0">
                <a:solidFill>
                  <a:prstClr val="black"/>
                </a:solidFill>
                <a:latin typeface="Calibri Light" panose="020F0302020204030204"/>
              </a:rPr>
              <a:t>Access</a:t>
            </a:r>
            <a:endParaRPr lang="en-GB" sz="2400" b="1" dirty="0">
              <a:solidFill>
                <a:prstClr val="black"/>
              </a:solidFill>
              <a:latin typeface="Calibri Light" panose="020F0302020204030204"/>
            </a:endParaRPr>
          </a:p>
        </p:txBody>
      </p:sp>
      <p:pic>
        <p:nvPicPr>
          <p:cNvPr id="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3040" y="4748213"/>
            <a:ext cx="5572125" cy="20764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CasellaDiTesto 1"/>
          <p:cNvSpPr txBox="1"/>
          <p:nvPr/>
        </p:nvSpPr>
        <p:spPr>
          <a:xfrm>
            <a:off x="5580326" y="5509415"/>
            <a:ext cx="3502713" cy="1015663"/>
          </a:xfrm>
          <a:prstGeom prst="rect">
            <a:avLst/>
          </a:prstGeom>
          <a:solidFill>
            <a:schemeClr val="bg1"/>
          </a:solidFill>
        </p:spPr>
        <p:txBody>
          <a:bodyPr wrap="square" rtlCol="0">
            <a:spAutoFit/>
          </a:bodyPr>
          <a:lstStyle/>
          <a:p>
            <a:pPr algn="ctr"/>
            <a:r>
              <a:rPr lang="it-IT" sz="3200" b="1" dirty="0" smtClean="0">
                <a:solidFill>
                  <a:srgbClr val="FF0000"/>
                </a:solidFill>
              </a:rPr>
              <a:t>62</a:t>
            </a:r>
            <a:r>
              <a:rPr lang="it-IT" sz="2800" b="1" dirty="0" smtClean="0">
                <a:solidFill>
                  <a:srgbClr val="FF0000"/>
                </a:solidFill>
              </a:rPr>
              <a:t> </a:t>
            </a:r>
            <a:r>
              <a:rPr lang="it-IT" sz="2800" b="1" dirty="0">
                <a:solidFill>
                  <a:srgbClr val="FF0000"/>
                </a:solidFill>
              </a:rPr>
              <a:t>h</a:t>
            </a:r>
            <a:r>
              <a:rPr lang="it-IT" sz="2800" b="1" dirty="0" smtClean="0">
                <a:solidFill>
                  <a:srgbClr val="FF0000"/>
                </a:solidFill>
              </a:rPr>
              <a:t>ours of </a:t>
            </a:r>
            <a:r>
              <a:rPr lang="it-IT" sz="2800" b="1" dirty="0" err="1" smtClean="0">
                <a:solidFill>
                  <a:srgbClr val="FF0000"/>
                </a:solidFill>
              </a:rPr>
              <a:t>Research</a:t>
            </a:r>
            <a:r>
              <a:rPr lang="it-IT" sz="2800" b="1" dirty="0" smtClean="0">
                <a:solidFill>
                  <a:srgbClr val="FF0000"/>
                </a:solidFill>
              </a:rPr>
              <a:t> Access </a:t>
            </a:r>
            <a:r>
              <a:rPr lang="it-IT" sz="2800" b="1" dirty="0" err="1" smtClean="0">
                <a:solidFill>
                  <a:srgbClr val="FF0000"/>
                </a:solidFill>
              </a:rPr>
              <a:t>used</a:t>
            </a:r>
            <a:r>
              <a:rPr lang="it-IT" sz="2800" b="1" dirty="0" smtClean="0">
                <a:solidFill>
                  <a:srgbClr val="FF0000"/>
                </a:solidFill>
              </a:rPr>
              <a:t> !</a:t>
            </a:r>
            <a:endParaRPr lang="it-IT" sz="2800" b="1" dirty="0">
              <a:solidFill>
                <a:srgbClr val="FF0000"/>
              </a:solidFill>
            </a:endParaRPr>
          </a:p>
        </p:txBody>
      </p:sp>
      <p:pic>
        <p:nvPicPr>
          <p:cNvPr id="7" name="Content Placeholder 4">
            <a:extLst>
              <a:ext uri="{FF2B5EF4-FFF2-40B4-BE49-F238E27FC236}">
                <a16:creationId xmlns:lc="http://schemas.openxmlformats.org/drawingml/2006/lockedCanvas" xmlns:a16="http://schemas.microsoft.com/office/drawing/2014/main" xmlns="" id="{CE4916E9-2031-0740-B1FB-DE360E4B2378}"/>
              </a:ext>
            </a:extLst>
          </p:cNvPr>
          <p:cNvPicPr>
            <a:picLocks noGrp="1" noChangeAspect="1"/>
          </p:cNvPicPr>
          <p:nvPr/>
        </p:nvPicPr>
        <p:blipFill>
          <a:blip r:embed="rId3"/>
          <a:stretch>
            <a:fillRect/>
          </a:stretch>
        </p:blipFill>
        <p:spPr>
          <a:xfrm>
            <a:off x="5794941" y="208609"/>
            <a:ext cx="3263752" cy="2257428"/>
          </a:xfrm>
          <a:prstGeom prst="rect">
            <a:avLst/>
          </a:prstGeom>
        </p:spPr>
      </p:pic>
      <p:pic>
        <p:nvPicPr>
          <p:cNvPr id="8" name="Picture 8">
            <a:extLst>
              <a:ext uri="{FF2B5EF4-FFF2-40B4-BE49-F238E27FC236}">
                <a16:creationId xmlns:lc="http://schemas.openxmlformats.org/drawingml/2006/lockedCanvas" xmlns:a16="http://schemas.microsoft.com/office/drawing/2014/main" xmlns="" id="{9A1FB511-BDF9-704D-8C17-2363064F1620}"/>
              </a:ext>
            </a:extLst>
          </p:cNvPr>
          <p:cNvPicPr>
            <a:picLocks noChangeAspect="1"/>
          </p:cNvPicPr>
          <p:nvPr/>
        </p:nvPicPr>
        <p:blipFill>
          <a:blip r:embed="rId4"/>
          <a:stretch>
            <a:fillRect/>
          </a:stretch>
        </p:blipFill>
        <p:spPr>
          <a:xfrm>
            <a:off x="5711596" y="2784872"/>
            <a:ext cx="3432404" cy="2288269"/>
          </a:xfrm>
          <a:prstGeom prst="rect">
            <a:avLst/>
          </a:prstGeom>
        </p:spPr>
      </p:pic>
      <p:sp>
        <p:nvSpPr>
          <p:cNvPr id="9" name="CasellaDiTesto 8"/>
          <p:cNvSpPr txBox="1"/>
          <p:nvPr/>
        </p:nvSpPr>
        <p:spPr>
          <a:xfrm>
            <a:off x="0" y="909831"/>
            <a:ext cx="9144000" cy="6124754"/>
          </a:xfrm>
          <a:prstGeom prst="rect">
            <a:avLst/>
          </a:prstGeom>
          <a:solidFill>
            <a:srgbClr val="66CCFF"/>
          </a:solidFill>
        </p:spPr>
        <p:txBody>
          <a:bodyPr wrap="square" rtlCol="0">
            <a:spAutoFit/>
          </a:bodyPr>
          <a:lstStyle/>
          <a:p>
            <a:pPr algn="ctr"/>
            <a:endParaRPr lang="it-IT" sz="3200" b="1" dirty="0" smtClean="0">
              <a:solidFill>
                <a:schemeClr val="bg1"/>
              </a:solidFill>
            </a:endParaRPr>
          </a:p>
          <a:p>
            <a:pPr algn="ctr"/>
            <a:r>
              <a:rPr lang="it-IT" sz="3200" b="1" dirty="0" err="1" smtClean="0">
                <a:solidFill>
                  <a:schemeClr val="bg1"/>
                </a:solidFill>
              </a:rPr>
              <a:t>Available</a:t>
            </a:r>
            <a:r>
              <a:rPr lang="it-IT" sz="3200" b="1" dirty="0" smtClean="0">
                <a:solidFill>
                  <a:schemeClr val="bg1"/>
                </a:solidFill>
              </a:rPr>
              <a:t> and </a:t>
            </a:r>
            <a:r>
              <a:rPr lang="it-IT" sz="3200" b="1" dirty="0" err="1" smtClean="0">
                <a:solidFill>
                  <a:schemeClr val="bg1"/>
                </a:solidFill>
              </a:rPr>
              <a:t>effective</a:t>
            </a:r>
            <a:r>
              <a:rPr lang="it-IT" sz="3200" b="1" dirty="0" smtClean="0">
                <a:solidFill>
                  <a:schemeClr val="bg1"/>
                </a:solidFill>
              </a:rPr>
              <a:t> </a:t>
            </a:r>
          </a:p>
          <a:p>
            <a:pPr algn="ctr"/>
            <a:r>
              <a:rPr lang="it-IT" sz="3200" b="1" dirty="0" err="1">
                <a:solidFill>
                  <a:schemeClr val="bg1"/>
                </a:solidFill>
              </a:rPr>
              <a:t>C</a:t>
            </a:r>
            <a:r>
              <a:rPr lang="it-IT" sz="3200" b="1" dirty="0" err="1" smtClean="0">
                <a:solidFill>
                  <a:schemeClr val="bg1"/>
                </a:solidFill>
              </a:rPr>
              <a:t>apacity</a:t>
            </a:r>
            <a:r>
              <a:rPr lang="it-IT" sz="3200" b="1" dirty="0" smtClean="0">
                <a:solidFill>
                  <a:schemeClr val="bg1"/>
                </a:solidFill>
              </a:rPr>
              <a:t> Building</a:t>
            </a:r>
          </a:p>
          <a:p>
            <a:pPr algn="ctr"/>
            <a:r>
              <a:rPr lang="it-IT" sz="3200" b="1" dirty="0" smtClean="0">
                <a:solidFill>
                  <a:schemeClr val="bg1"/>
                </a:solidFill>
              </a:rPr>
              <a:t>in SEE </a:t>
            </a:r>
            <a:r>
              <a:rPr lang="it-IT" sz="3200" b="1" dirty="0" err="1" smtClean="0">
                <a:solidFill>
                  <a:schemeClr val="bg1"/>
                </a:solidFill>
              </a:rPr>
              <a:t>Countries</a:t>
            </a:r>
            <a:endParaRPr lang="it-IT" sz="3200" b="1" dirty="0" smtClean="0">
              <a:solidFill>
                <a:schemeClr val="bg1"/>
              </a:solidFill>
            </a:endParaRPr>
          </a:p>
          <a:p>
            <a:pPr algn="ctr"/>
            <a:r>
              <a:rPr lang="it-IT" sz="3200" b="1" dirty="0" smtClean="0">
                <a:solidFill>
                  <a:schemeClr val="bg1"/>
                </a:solidFill>
              </a:rPr>
              <a:t>for </a:t>
            </a:r>
            <a:r>
              <a:rPr lang="it-IT" sz="3200" b="1" dirty="0" err="1" smtClean="0">
                <a:solidFill>
                  <a:schemeClr val="bg1"/>
                </a:solidFill>
              </a:rPr>
              <a:t>Clinicians</a:t>
            </a:r>
            <a:r>
              <a:rPr lang="it-IT" sz="3200" b="1" dirty="0" smtClean="0">
                <a:solidFill>
                  <a:schemeClr val="bg1"/>
                </a:solidFill>
              </a:rPr>
              <a:t> and </a:t>
            </a:r>
            <a:r>
              <a:rPr lang="it-IT" sz="3200" b="1" dirty="0" err="1" smtClean="0">
                <a:solidFill>
                  <a:schemeClr val="bg1"/>
                </a:solidFill>
              </a:rPr>
              <a:t>Researchers</a:t>
            </a:r>
            <a:endParaRPr lang="it-IT" sz="3200" b="1" dirty="0" smtClean="0">
              <a:solidFill>
                <a:schemeClr val="bg1"/>
              </a:solidFill>
            </a:endParaRPr>
          </a:p>
          <a:p>
            <a:pPr algn="ctr"/>
            <a:endParaRPr lang="it-IT" sz="3200" b="1" dirty="0" smtClean="0">
              <a:solidFill>
                <a:schemeClr val="bg1"/>
              </a:solidFill>
            </a:endParaRPr>
          </a:p>
          <a:p>
            <a:pPr algn="ctr"/>
            <a:r>
              <a:rPr lang="it-IT" sz="4000" b="1" dirty="0" smtClean="0">
                <a:solidFill>
                  <a:schemeClr val="bg1"/>
                </a:solidFill>
                <a:effectLst>
                  <a:outerShdw blurRad="38100" dist="38100" dir="2700000" algn="tl">
                    <a:srgbClr val="000000">
                      <a:alpha val="43137"/>
                    </a:srgbClr>
                  </a:outerShdw>
                </a:effectLst>
              </a:rPr>
              <a:t>www.hitriplus.eu</a:t>
            </a:r>
          </a:p>
          <a:p>
            <a:pPr algn="ctr"/>
            <a:endParaRPr lang="it-IT" sz="4000" b="1" dirty="0">
              <a:solidFill>
                <a:schemeClr val="bg1"/>
              </a:solidFill>
            </a:endParaRPr>
          </a:p>
          <a:p>
            <a:pPr algn="ctr"/>
            <a:r>
              <a:rPr lang="it-IT" sz="4000" b="1" dirty="0" smtClean="0">
                <a:solidFill>
                  <a:schemeClr val="bg1"/>
                </a:solidFill>
                <a:effectLst>
                  <a:outerShdw blurRad="38100" dist="38100" dir="2700000" algn="tl">
                    <a:srgbClr val="000000">
                      <a:alpha val="43137"/>
                    </a:srgbClr>
                  </a:outerShdw>
                </a:effectLst>
              </a:rPr>
              <a:t>Big </a:t>
            </a:r>
            <a:r>
              <a:rPr lang="it-IT" sz="4000" b="1" dirty="0" err="1" smtClean="0">
                <a:solidFill>
                  <a:schemeClr val="bg1"/>
                </a:solidFill>
                <a:effectLst>
                  <a:outerShdw blurRad="38100" dist="38100" dir="2700000" algn="tl">
                    <a:srgbClr val="000000">
                      <a:alpha val="43137"/>
                    </a:srgbClr>
                  </a:outerShdw>
                </a:effectLst>
              </a:rPr>
              <a:t>opportunity</a:t>
            </a:r>
            <a:r>
              <a:rPr lang="it-IT" sz="4000" b="1" dirty="0" smtClean="0">
                <a:solidFill>
                  <a:schemeClr val="bg1"/>
                </a:solidFill>
                <a:effectLst>
                  <a:outerShdw blurRad="38100" dist="38100" dir="2700000" algn="tl">
                    <a:srgbClr val="000000">
                      <a:alpha val="43137"/>
                    </a:srgbClr>
                  </a:outerShdw>
                </a:effectLst>
              </a:rPr>
              <a:t> for SEEIIST </a:t>
            </a:r>
            <a:r>
              <a:rPr lang="it-IT" sz="4000" b="1" dirty="0" err="1" smtClean="0">
                <a:solidFill>
                  <a:schemeClr val="bg1"/>
                </a:solidFill>
                <a:effectLst>
                  <a:outerShdw blurRad="38100" dist="38100" dir="2700000" algn="tl">
                    <a:srgbClr val="000000">
                      <a:alpha val="43137"/>
                    </a:srgbClr>
                  </a:outerShdw>
                </a:effectLst>
              </a:rPr>
              <a:t>Members</a:t>
            </a:r>
            <a:r>
              <a:rPr lang="it-IT" sz="4000" b="1" dirty="0" smtClean="0">
                <a:solidFill>
                  <a:schemeClr val="bg1"/>
                </a:solidFill>
                <a:effectLst>
                  <a:outerShdw blurRad="38100" dist="38100" dir="2700000" algn="tl">
                    <a:srgbClr val="000000">
                      <a:alpha val="43137"/>
                    </a:srgbClr>
                  </a:outerShdw>
                </a:effectLst>
              </a:rPr>
              <a:t>!!! </a:t>
            </a:r>
          </a:p>
          <a:p>
            <a:pPr algn="ctr"/>
            <a:endParaRPr lang="it-IT" sz="4000" b="1" dirty="0" smtClean="0">
              <a:solidFill>
                <a:schemeClr val="bg1"/>
              </a:solidFill>
            </a:endParaRPr>
          </a:p>
          <a:p>
            <a:pPr algn="ctr"/>
            <a:endParaRPr lang="it-IT" sz="4000" b="1" dirty="0" smtClean="0">
              <a:solidFill>
                <a:schemeClr val="bg1"/>
              </a:solidFill>
            </a:endParaRPr>
          </a:p>
        </p:txBody>
      </p:sp>
    </p:spTree>
    <p:extLst>
      <p:ext uri="{BB962C8B-B14F-4D97-AF65-F5344CB8AC3E}">
        <p14:creationId xmlns:p14="http://schemas.microsoft.com/office/powerpoint/2010/main" val="1922046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barn(inVertical)">
                                      <p:cBhvr>
                                        <p:cTn id="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tags/tag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xml><?xml version="1.0" encoding="utf-8"?>
<p:tagLst xmlns:a="http://schemas.openxmlformats.org/drawingml/2006/main" xmlns:r="http://schemas.openxmlformats.org/officeDocument/2006/relationships" xmlns:p="http://schemas.openxmlformats.org/presentationml/2006/main">
  <p:tag name="EE4P_FORMATWIZARD_TAG" val="White"/>
</p:tagLst>
</file>

<file path=ppt/theme/theme1.xml><?xml version="1.0" encoding="utf-8"?>
<a:theme xmlns:a="http://schemas.openxmlformats.org/drawingml/2006/main" name="Retrospettivo">
  <a:themeElements>
    <a:clrScheme name="Tema di 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Tema di 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ma di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10.xml><?xml version="1.0" encoding="utf-8"?>
<a:theme xmlns:a="http://schemas.openxmlformats.org/drawingml/2006/main" name="506_PresentationLoad">
  <a:themeElements>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fontScheme name="PresentationLoa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lnDef>
  </a:objectDefaults>
  <a:extraClrSchemeLst>
    <a:extraClrScheme>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clrMap bg1="lt1" tx1="dk1" bg2="lt2" tx2="dk2" accent1="accent1" accent2="accent2" accent3="accent3" accent4="accent4" accent5="accent5" accent6="accent6" hlink="hlink" folHlink="folHlink"/>
    </a:extraClrScheme>
  </a:extraClrSchemeLst>
</a:theme>
</file>

<file path=ppt/theme/theme11.xml><?xml version="1.0" encoding="utf-8"?>
<a:theme xmlns:a="http://schemas.openxmlformats.org/drawingml/2006/main" name="507_PresentationLoad">
  <a:themeElements>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fontScheme name="PresentationLoa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lnDef>
  </a:objectDefaults>
  <a:extraClrSchemeLst>
    <a:extraClrScheme>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clrMap bg1="lt1" tx1="dk1" bg2="lt2" tx2="dk2" accent1="accent1" accent2="accent2" accent3="accent3" accent4="accent4" accent5="accent5" accent6="accent6" hlink="hlink" folHlink="folHlink"/>
    </a:extraClrScheme>
  </a:extraClrSchemeLst>
</a:theme>
</file>

<file path=ppt/theme/theme12.xml><?xml version="1.0" encoding="utf-8"?>
<a:theme xmlns:a="http://schemas.openxmlformats.org/drawingml/2006/main" name="84_PresentationLoad">
  <a:themeElements>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fontScheme name="PresentationLoa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lnDef>
  </a:objectDefaults>
  <a:extraClrSchemeLst>
    <a:extraClrScheme>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clrMap bg1="lt1" tx1="dk1" bg2="lt2" tx2="dk2" accent1="accent1" accent2="accent2" accent3="accent3" accent4="accent4" accent5="accent5" accent6="accent6" hlink="hlink" folHlink="folHlink"/>
    </a:extraClrScheme>
  </a:extraClrSchemeLst>
</a:theme>
</file>

<file path=ppt/theme/theme13.xml><?xml version="1.0" encoding="utf-8"?>
<a:theme xmlns:a="http://schemas.openxmlformats.org/drawingml/2006/main" name="58_PresentationLoad">
  <a:themeElements>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fontScheme name="PresentationLoa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lnDef>
  </a:objectDefaults>
  <a:extraClrSchemeLst>
    <a:extraClrScheme>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clrMap bg1="lt1" tx1="dk1" bg2="lt2" tx2="dk2" accent1="accent1" accent2="accent2" accent3="accent3" accent4="accent4" accent5="accent5" accent6="accent6" hlink="hlink" folHlink="folHlink"/>
    </a:extraClrScheme>
  </a:extraClrSchemeLst>
</a:theme>
</file>

<file path=ppt/theme/theme14.xml><?xml version="1.0" encoding="utf-8"?>
<a:theme xmlns:a="http://schemas.openxmlformats.org/drawingml/2006/main" name="64_PresentationLoad">
  <a:themeElements>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fontScheme name="PresentationLoa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lnDef>
  </a:objectDefaults>
  <a:extraClrSchemeLst>
    <a:extraClrScheme>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clrMap bg1="lt1" tx1="dk1" bg2="lt2" tx2="dk2" accent1="accent1" accent2="accent2" accent3="accent3" accent4="accent4" accent5="accent5" accent6="accent6" hlink="hlink" folHlink="folHlink"/>
    </a:extraClrScheme>
  </a:extraClrSchemeLst>
</a:theme>
</file>

<file path=ppt/theme/theme15.xml><?xml version="1.0" encoding="utf-8"?>
<a:theme xmlns:a="http://schemas.openxmlformats.org/drawingml/2006/main" name="63_PresentationLoad">
  <a:themeElements>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fontScheme name="PresentationLoa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lnDef>
  </a:objectDefaults>
  <a:extraClrSchemeLst>
    <a:extraClrScheme>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clrMap bg1="lt1" tx1="dk1" bg2="lt2" tx2="dk2" accent1="accent1" accent2="accent2" accent3="accent3" accent4="accent4" accent5="accent5" accent6="accent6" hlink="hlink" folHlink="folHlink"/>
    </a:extraClrScheme>
  </a:extraClrSchemeLst>
</a:theme>
</file>

<file path=ppt/theme/theme16.xml><?xml version="1.0" encoding="utf-8"?>
<a:theme xmlns:a="http://schemas.openxmlformats.org/drawingml/2006/main" name="10_PresentationLoad">
  <a:themeElements>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fontScheme name="PresentationLoa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lnDef>
  </a:objectDefaults>
  <a:extraClrSchemeLst>
    <a:extraClrScheme>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clrMap bg1="lt1" tx1="dk1" bg2="lt2" tx2="dk2" accent1="accent1" accent2="accent2" accent3="accent3" accent4="accent4" accent5="accent5" accent6="accent6" hlink="hlink" folHlink="folHlink"/>
    </a:extraClrScheme>
  </a:extraClrSchemeLst>
</a:theme>
</file>

<file path=ppt/theme/theme17.xml><?xml version="1.0" encoding="utf-8"?>
<a:theme xmlns:a="http://schemas.openxmlformats.org/drawingml/2006/main" name="11_PresentationLoad">
  <a:themeElements>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fontScheme name="PresentationLoa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lnDef>
  </a:objectDefaults>
  <a:extraClrSchemeLst>
    <a:extraClrScheme>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clrMap bg1="lt1" tx1="dk1" bg2="lt2" tx2="dk2" accent1="accent1" accent2="accent2" accent3="accent3" accent4="accent4" accent5="accent5" accent6="accent6" hlink="hlink" folHlink="folHlink"/>
    </a:extraClrScheme>
  </a:extraClrSchemeLst>
</a:theme>
</file>

<file path=ppt/theme/theme18.xml><?xml version="1.0" encoding="utf-8"?>
<a:theme xmlns:a="http://schemas.openxmlformats.org/drawingml/2006/main" name="12_PresentationLoad">
  <a:themeElements>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fontScheme name="PresentationLoa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lnDef>
  </a:objectDefaults>
  <a:extraClrSchemeLst>
    <a:extraClrScheme>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clrMap bg1="lt1" tx1="dk1" bg2="lt2" tx2="dk2" accent1="accent1" accent2="accent2" accent3="accent3" accent4="accent4" accent5="accent5" accent6="accent6" hlink="hlink" folHlink="folHlink"/>
    </a:extraClrScheme>
  </a:extraClrSchemeLst>
</a:theme>
</file>

<file path=ppt/theme/theme19.xml><?xml version="1.0" encoding="utf-8"?>
<a:theme xmlns:a="http://schemas.openxmlformats.org/drawingml/2006/main" name="13_PresentationLoad">
  <a:themeElements>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fontScheme name="PresentationLoa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lnDef>
  </a:objectDefaults>
  <a:extraClrSchemeLst>
    <a:extraClrScheme>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493_PresentationLoad">
  <a:themeElements>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fontScheme name="PresentationLoa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lnDef>
  </a:objectDefaults>
  <a:extraClrSchemeLst>
    <a:extraClrScheme>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clrMap bg1="lt1" tx1="dk1" bg2="lt2" tx2="dk2" accent1="accent1" accent2="accent2" accent3="accent3" accent4="accent4" accent5="accent5" accent6="accent6" hlink="hlink" folHlink="folHlink"/>
    </a:extraClrScheme>
  </a:extraClrSchemeLst>
</a:theme>
</file>

<file path=ppt/theme/theme20.xml><?xml version="1.0" encoding="utf-8"?>
<a:theme xmlns:a="http://schemas.openxmlformats.org/drawingml/2006/main" name="526_PresentationLoad">
  <a:themeElements>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fontScheme name="PresentationLoa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lnDef>
  </a:objectDefaults>
  <a:extraClrSchemeLst>
    <a:extraClrScheme>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clrMap bg1="lt1" tx1="dk1" bg2="lt2" tx2="dk2" accent1="accent1" accent2="accent2" accent3="accent3" accent4="accent4" accent5="accent5" accent6="accent6" hlink="hlink" folHlink="folHlink"/>
    </a:extraClrScheme>
  </a:extraClrSchemeLst>
</a:theme>
</file>

<file path=ppt/theme/theme21.xml><?xml version="1.0" encoding="utf-8"?>
<a:theme xmlns:a="http://schemas.openxmlformats.org/drawingml/2006/main" name="512_PresentationLoad">
  <a:themeElements>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fontScheme name="PresentationLoa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lnDef>
  </a:objectDefaults>
  <a:extraClrSchemeLst>
    <a:extraClrScheme>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clrMap bg1="lt1" tx1="dk1" bg2="lt2" tx2="dk2" accent1="accent1" accent2="accent2" accent3="accent3" accent4="accent4" accent5="accent5" accent6="accent6" hlink="hlink" folHlink="folHlink"/>
    </a:extraClrScheme>
  </a:extraClrSchemeLst>
</a:theme>
</file>

<file path=ppt/theme/theme22.xml><?xml version="1.0" encoding="utf-8"?>
<a:theme xmlns:a="http://schemas.openxmlformats.org/drawingml/2006/main" name="527_PresentationLoad">
  <a:themeElements>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fontScheme name="PresentationLoa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lnDef>
  </a:objectDefaults>
  <a:extraClrSchemeLst>
    <a:extraClrScheme>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clrMap bg1="lt1" tx1="dk1" bg2="lt2" tx2="dk2" accent1="accent1" accent2="accent2" accent3="accent3" accent4="accent4" accent5="accent5" accent6="accent6" hlink="hlink" folHlink="folHlink"/>
    </a:extraClrScheme>
  </a:extraClrSchemeLst>
</a:theme>
</file>

<file path=ppt/theme/theme23.xml><?xml version="1.0" encoding="utf-8"?>
<a:theme xmlns:a="http://schemas.openxmlformats.org/drawingml/2006/main" name="528_PresentationLoad">
  <a:themeElements>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fontScheme name="PresentationLoa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lnDef>
  </a:objectDefaults>
  <a:extraClrSchemeLst>
    <a:extraClrScheme>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clrMap bg1="lt1" tx1="dk1" bg2="lt2" tx2="dk2" accent1="accent1" accent2="accent2" accent3="accent3" accent4="accent4" accent5="accent5" accent6="accent6" hlink="hlink" folHlink="folHlink"/>
    </a:extraClrScheme>
  </a:extraClrSchemeLst>
</a:theme>
</file>

<file path=ppt/theme/theme24.xml><?xml version="1.0" encoding="utf-8"?>
<a:theme xmlns:a="http://schemas.openxmlformats.org/drawingml/2006/main" name="492_PresentationLoad">
  <a:themeElements>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fontScheme name="PresentationLoa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lnDef>
  </a:objectDefaults>
  <a:extraClrSchemeLst>
    <a:extraClrScheme>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clrMap bg1="lt1" tx1="dk1" bg2="lt2" tx2="dk2" accent1="accent1" accent2="accent2" accent3="accent3" accent4="accent4" accent5="accent5" accent6="accent6" hlink="hlink" folHlink="folHlink"/>
    </a:extraClrScheme>
  </a:extraClrSchemeLst>
</a:theme>
</file>

<file path=ppt/theme/theme25.xml><?xml version="1.0" encoding="utf-8"?>
<a:theme xmlns:a="http://schemas.openxmlformats.org/drawingml/2006/main" name="495_PresentationLoad">
  <a:themeElements>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fontScheme name="PresentationLoa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lnDef>
  </a:objectDefaults>
  <a:extraClrSchemeLst>
    <a:extraClrScheme>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clrMap bg1="lt1" tx1="dk1" bg2="lt2" tx2="dk2" accent1="accent1" accent2="accent2" accent3="accent3" accent4="accent4" accent5="accent5" accent6="accent6" hlink="hlink" folHlink="folHlink"/>
    </a:extraClrScheme>
  </a:extraClrSchemeLst>
</a:theme>
</file>

<file path=ppt/theme/theme26.xml><?xml version="1.0" encoding="utf-8"?>
<a:theme xmlns:a="http://schemas.openxmlformats.org/drawingml/2006/main" name="14_PresentationLoad">
  <a:themeElements>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fontScheme name="PresentationLoa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lnDef>
  </a:objectDefaults>
  <a:extraClrSchemeLst>
    <a:extraClrScheme>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clrMap bg1="lt1" tx1="dk1" bg2="lt2" tx2="dk2" accent1="accent1" accent2="accent2" accent3="accent3" accent4="accent4" accent5="accent5" accent6="accent6" hlink="hlink" folHlink="folHlink"/>
    </a:extraClrScheme>
  </a:extraClrSchemeLst>
</a:theme>
</file>

<file path=ppt/theme/theme27.xml><?xml version="1.0" encoding="utf-8"?>
<a:theme xmlns:a="http://schemas.openxmlformats.org/drawingml/2006/main" name="508_PresentationLoad">
  <a:themeElements>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fontScheme name="PresentationLoa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lnDef>
  </a:objectDefaults>
  <a:extraClrSchemeLst>
    <a:extraClrScheme>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clrMap bg1="lt1" tx1="dk1" bg2="lt2" tx2="dk2" accent1="accent1" accent2="accent2" accent3="accent3" accent4="accent4" accent5="accent5" accent6="accent6" hlink="hlink" folHlink="folHlink"/>
    </a:extraClrScheme>
  </a:extraClrSchemeLst>
</a:theme>
</file>

<file path=ppt/theme/theme28.xml><?xml version="1.0" encoding="utf-8"?>
<a:theme xmlns:a="http://schemas.openxmlformats.org/drawingml/2006/main" name="524_PresentationLoad">
  <a:themeElements>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fontScheme name="PresentationLoa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lnDef>
  </a:objectDefaults>
  <a:extraClrSchemeLst>
    <a:extraClrScheme>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clrMap bg1="lt1" tx1="dk1" bg2="lt2" tx2="dk2" accent1="accent1" accent2="accent2" accent3="accent3" accent4="accent4" accent5="accent5" accent6="accent6" hlink="hlink" folHlink="folHlink"/>
    </a:extraClrScheme>
  </a:extraClrSchemeLst>
</a:theme>
</file>

<file path=ppt/theme/theme29.xml><?xml version="1.0" encoding="utf-8"?>
<a:theme xmlns:a="http://schemas.openxmlformats.org/drawingml/2006/main" name="509_PresentationLoad">
  <a:themeElements>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fontScheme name="PresentationLoa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lnDef>
  </a:objectDefaults>
  <a:extraClrSchemeLst>
    <a:extraClrScheme>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503_PresentationLoad">
  <a:themeElements>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fontScheme name="PresentationLoa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lnDef>
  </a:objectDefaults>
  <a:extraClrSchemeLst>
    <a:extraClrScheme>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clrMap bg1="lt1" tx1="dk1" bg2="lt2" tx2="dk2" accent1="accent1" accent2="accent2" accent3="accent3" accent4="accent4" accent5="accent5" accent6="accent6" hlink="hlink" folHlink="folHlink"/>
    </a:extraClrScheme>
  </a:extraClrSchemeLst>
</a:theme>
</file>

<file path=ppt/theme/theme30.xml><?xml version="1.0" encoding="utf-8"?>
<a:theme xmlns:a="http://schemas.openxmlformats.org/drawingml/2006/main" name="1_Retrospettivo">
  <a:themeElements>
    <a:clrScheme name="Tema di 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Tema di 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ma di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1.xml><?xml version="1.0" encoding="utf-8"?>
<a:theme xmlns:a="http://schemas.openxmlformats.org/drawingml/2006/main" name="2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2.xml><?xml version="1.0" encoding="utf-8"?>
<a:theme xmlns:a="http://schemas.openxmlformats.org/drawingml/2006/main" name="3_Retrospettivo">
  <a:themeElements>
    <a:clrScheme name="Tema di 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Tema di 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ma di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3.xml><?xml version="1.0" encoding="utf-8"?>
<a:theme xmlns:a="http://schemas.openxmlformats.org/drawingml/2006/main" name="510_PresentationLoad">
  <a:themeElements>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fontScheme name="PresentationLoa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lnDef>
  </a:objectDefaults>
  <a:extraClrSchemeLst>
    <a:extraClrScheme>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clrMap bg1="lt1" tx1="dk1" bg2="lt2" tx2="dk2" accent1="accent1" accent2="accent2" accent3="accent3" accent4="accent4" accent5="accent5" accent6="accent6" hlink="hlink" folHlink="folHlink"/>
    </a:extraClrScheme>
  </a:extraClrSchemeLst>
</a:theme>
</file>

<file path=ppt/theme/theme34.xml><?xml version="1.0" encoding="utf-8"?>
<a:theme xmlns:a="http://schemas.openxmlformats.org/drawingml/2006/main" name="85_PresentationLoad">
  <a:themeElements>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fontScheme name="PresentationLoa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lnDef>
  </a:objectDefaults>
  <a:extraClrSchemeLst>
    <a:extraClrScheme>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clrMap bg1="lt1" tx1="dk1" bg2="lt2" tx2="dk2" accent1="accent1" accent2="accent2" accent3="accent3" accent4="accent4" accent5="accent5" accent6="accent6" hlink="hlink" folHlink="folHlink"/>
    </a:extraClrScheme>
  </a:extraClrSchemeLst>
</a:theme>
</file>

<file path=ppt/theme/theme35.xml><?xml version="1.0" encoding="utf-8"?>
<a:theme xmlns:a="http://schemas.openxmlformats.org/drawingml/2006/main" name="15_PresentationLoad">
  <a:themeElements>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fontScheme name="PresentationLoa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lnDef>
  </a:objectDefaults>
  <a:extraClrSchemeLst>
    <a:extraClrScheme>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clrMap bg1="lt1" tx1="dk1" bg2="lt2" tx2="dk2" accent1="accent1" accent2="accent2" accent3="accent3" accent4="accent4" accent5="accent5" accent6="accent6" hlink="hlink" folHlink="folHlink"/>
    </a:extraClrScheme>
  </a:extraClrSchemeLst>
</a:theme>
</file>

<file path=ppt/theme/theme36.xml><?xml version="1.0" encoding="utf-8"?>
<a:theme xmlns:a="http://schemas.openxmlformats.org/drawingml/2006/main" name="529_PresentationLoad">
  <a:themeElements>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fontScheme name="PresentationLoa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lnDef>
  </a:objectDefaults>
  <a:extraClrSchemeLst>
    <a:extraClrScheme>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clrMap bg1="lt1" tx1="dk1" bg2="lt2" tx2="dk2" accent1="accent1" accent2="accent2" accent3="accent3" accent4="accent4" accent5="accent5" accent6="accent6" hlink="hlink" folHlink="folHlink"/>
    </a:extraClrScheme>
  </a:extraClrSchemeLst>
</a:theme>
</file>

<file path=ppt/theme/theme37.xml><?xml version="1.0" encoding="utf-8"?>
<a:theme xmlns:a="http://schemas.openxmlformats.org/drawingml/2006/main" name="513_PresentationLoad">
  <a:themeElements>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fontScheme name="PresentationLoa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lnDef>
  </a:objectDefaults>
  <a:extraClrSchemeLst>
    <a:extraClrScheme>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clrMap bg1="lt1" tx1="dk1" bg2="lt2" tx2="dk2" accent1="accent1" accent2="accent2" accent3="accent3" accent4="accent4" accent5="accent5" accent6="accent6" hlink="hlink" folHlink="folHlink"/>
    </a:extraClrScheme>
  </a:extraClrSchemeLst>
</a:theme>
</file>

<file path=ppt/theme/theme38.xml><?xml version="1.0" encoding="utf-8"?>
<a:theme xmlns:a="http://schemas.openxmlformats.org/drawingml/2006/main" name="496_PresentationLoad">
  <a:themeElements>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fontScheme name="PresentationLoa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lnDef>
  </a:objectDefaults>
  <a:extraClrSchemeLst>
    <a:extraClrScheme>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clrMap bg1="lt1" tx1="dk1" bg2="lt2" tx2="dk2" accent1="accent1" accent2="accent2" accent3="accent3" accent4="accent4" accent5="accent5" accent6="accent6" hlink="hlink" folHlink="folHlink"/>
    </a:extraClrScheme>
  </a:extraClrSchemeLst>
</a:theme>
</file>

<file path=ppt/theme/theme39.xml><?xml version="1.0" encoding="utf-8"?>
<a:theme xmlns:a="http://schemas.openxmlformats.org/drawingml/2006/main" name="525_PresentationLoad">
  <a:themeElements>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fontScheme name="PresentationLoa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lnDef>
  </a:objectDefaults>
  <a:extraClrSchemeLst>
    <a:extraClrScheme>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504_PresentationLoad">
  <a:themeElements>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fontScheme name="PresentationLoa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lnDef>
  </a:objectDefaults>
  <a:extraClrSchemeLst>
    <a:extraClrScheme>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clrMap bg1="lt1" tx1="dk1" bg2="lt2" tx2="dk2" accent1="accent1" accent2="accent2" accent3="accent3" accent4="accent4" accent5="accent5" accent6="accent6" hlink="hlink" folHlink="folHlink"/>
    </a:extraClrScheme>
  </a:extraClrSchemeLst>
</a:theme>
</file>

<file path=ppt/theme/theme40.xml><?xml version="1.0" encoding="utf-8"?>
<a:theme xmlns:a="http://schemas.openxmlformats.org/drawingml/2006/main" name="5_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1.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2.xml><?xml version="1.0" encoding="utf-8"?>
<a:theme xmlns:a="http://schemas.openxmlformats.org/drawingml/2006/main" name="497_PresentationLoad">
  <a:themeElements>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fontScheme name="PresentationLoa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lnDef>
  </a:objectDefaults>
  <a:extraClrSchemeLst>
    <a:extraClrScheme>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clrMap bg1="lt1" tx1="dk1" bg2="lt2" tx2="dk2" accent1="accent1" accent2="accent2" accent3="accent3" accent4="accent4" accent5="accent5" accent6="accent6" hlink="hlink" folHlink="folHlink"/>
    </a:extraClrScheme>
  </a:extraClrSchemeLst>
</a:theme>
</file>

<file path=ppt/theme/theme43.xml><?xml version="1.0" encoding="utf-8"?>
<a:theme xmlns:a="http://schemas.openxmlformats.org/drawingml/2006/main" name="446_PresentationLoad">
  <a:themeElements>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fontScheme name="PresentationLoa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lnDef>
  </a:objectDefaults>
  <a:extraClrSchemeLst>
    <a:extraClrScheme>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clrMap bg1="lt1" tx1="dk1" bg2="lt2" tx2="dk2" accent1="accent1" accent2="accent2" accent3="accent3" accent4="accent4" accent5="accent5" accent6="accent6" hlink="hlink" folHlink="folHlink"/>
    </a:extraClrScheme>
  </a:extraClrSchemeLst>
</a:theme>
</file>

<file path=ppt/theme/theme44.xml><?xml version="1.0" encoding="utf-8"?>
<a:theme xmlns:a="http://schemas.openxmlformats.org/drawingml/2006/main" name="16_PresentationLoad">
  <a:themeElements>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fontScheme name="PresentationLoa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lnDef>
  </a:objectDefaults>
  <a:extraClrSchemeLst>
    <a:extraClrScheme>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clrMap bg1="lt1" tx1="dk1" bg2="lt2" tx2="dk2" accent1="accent1" accent2="accent2" accent3="accent3" accent4="accent4" accent5="accent5" accent6="accent6" hlink="hlink" folHlink="folHlink"/>
    </a:extraClrScheme>
  </a:extraClrSchemeLst>
</a:theme>
</file>

<file path=ppt/theme/theme45.xml><?xml version="1.0" encoding="utf-8"?>
<a:theme xmlns:a="http://schemas.openxmlformats.org/drawingml/2006/main" name="59_PresentationLoad">
  <a:themeElements>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fontScheme name="PresentationLoa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lnDef>
  </a:objectDefaults>
  <a:extraClrSchemeLst>
    <a:extraClrScheme>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clrMap bg1="lt1" tx1="dk1" bg2="lt2" tx2="dk2" accent1="accent1" accent2="accent2" accent3="accent3" accent4="accent4" accent5="accent5" accent6="accent6" hlink="hlink" folHlink="folHlink"/>
    </a:extraClrScheme>
  </a:extraClrSchemeLst>
</a:theme>
</file>

<file path=ppt/theme/theme46.xml><?xml version="1.0" encoding="utf-8"?>
<a:theme xmlns:a="http://schemas.openxmlformats.org/drawingml/2006/main" name="500_PresentationLoad">
  <a:themeElements>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fontScheme name="PresentationLoa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lnDef>
  </a:objectDefaults>
  <a:extraClrSchemeLst>
    <a:extraClrScheme>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clrMap bg1="lt1" tx1="dk1" bg2="lt2" tx2="dk2" accent1="accent1" accent2="accent2" accent3="accent3" accent4="accent4" accent5="accent5" accent6="accent6" hlink="hlink" folHlink="folHlink"/>
    </a:extraClrScheme>
  </a:extraClrSchemeLst>
</a:theme>
</file>

<file path=ppt/theme/theme47.xml><?xml version="1.0" encoding="utf-8"?>
<a:theme xmlns:a="http://schemas.openxmlformats.org/drawingml/2006/main" name="17_PresentationLoad">
  <a:themeElements>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fontScheme name="PresentationLoa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lnDef>
  </a:objectDefaults>
  <a:extraClrSchemeLst>
    <a:extraClrScheme>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clrMap bg1="lt1" tx1="dk1" bg2="lt2" tx2="dk2" accent1="accent1" accent2="accent2" accent3="accent3" accent4="accent4" accent5="accent5" accent6="accent6" hlink="hlink" folHlink="folHlink"/>
    </a:extraClrScheme>
  </a:extraClrSchemeLst>
</a:theme>
</file>

<file path=ppt/theme/theme48.xml><?xml version="1.0" encoding="utf-8"?>
<a:theme xmlns:a="http://schemas.openxmlformats.org/drawingml/2006/main" name="18_PresentationLoad">
  <a:themeElements>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fontScheme name="PresentationLoa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lnDef>
  </a:objectDefaults>
  <a:extraClrSchemeLst>
    <a:extraClrScheme>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clrMap bg1="lt1" tx1="dk1" bg2="lt2" tx2="dk2" accent1="accent1" accent2="accent2" accent3="accent3" accent4="accent4" accent5="accent5" accent6="accent6" hlink="hlink" folHlink="folHlink"/>
    </a:extraClrScheme>
  </a:extraClrSchemeLst>
</a:theme>
</file>

<file path=ppt/theme/theme49.xml><?xml version="1.0" encoding="utf-8"?>
<a:theme xmlns:a="http://schemas.openxmlformats.org/drawingml/2006/main" name="530_PresentationLoad">
  <a:themeElements>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fontScheme name="PresentationLoa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lnDef>
  </a:objectDefaults>
  <a:extraClrSchemeLst>
    <a:extraClrScheme>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clrMap bg1="lt1" tx1="dk1" bg2="lt2" tx2="dk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494_PresentationLoad">
  <a:themeElements>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fontScheme name="PresentationLoa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lnDef>
  </a:objectDefaults>
  <a:extraClrSchemeLst>
    <a:extraClrScheme>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clrMap bg1="lt1" tx1="dk1" bg2="lt2" tx2="dk2" accent1="accent1" accent2="accent2" accent3="accent3" accent4="accent4" accent5="accent5" accent6="accent6" hlink="hlink" folHlink="folHlink"/>
    </a:extraClrScheme>
  </a:extraClrSchemeLst>
</a:theme>
</file>

<file path=ppt/theme/theme50.xml><?xml version="1.0" encoding="utf-8"?>
<a:theme xmlns:a="http://schemas.openxmlformats.org/drawingml/2006/main" name="3_Tema di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1.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2.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160_PresentationLoad">
  <a:themeElements>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fontScheme name="PresentationLoa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lnDef>
  </a:objectDefaults>
  <a:extraClrSchemeLst>
    <a:extraClrScheme>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clrMap bg1="lt1" tx1="dk1" bg2="lt2" tx2="dk2" accent1="accent1" accent2="accent2" accent3="accent3" accent4="accent4" accent5="accent5" accent6="accent6" hlink="hlink" folHlink="folHlink"/>
    </a:extraClrScheme>
  </a:extraClrSchemeLst>
</a:theme>
</file>

<file path=ppt/theme/theme7.xml><?xml version="1.0" encoding="utf-8"?>
<a:theme xmlns:a="http://schemas.openxmlformats.org/drawingml/2006/main" name="505_PresentationLoad">
  <a:themeElements>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fontScheme name="PresentationLoa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lnDef>
  </a:objectDefaults>
  <a:extraClrSchemeLst>
    <a:extraClrScheme>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clrMap bg1="lt1" tx1="dk1" bg2="lt2" tx2="dk2" accent1="accent1" accent2="accent2" accent3="accent3" accent4="accent4" accent5="accent5" accent6="accent6" hlink="hlink" folHlink="folHlink"/>
    </a:extraClrScheme>
  </a:extraClrSchemeLst>
</a:theme>
</file>

<file path=ppt/theme/theme8.xml><?xml version="1.0" encoding="utf-8"?>
<a:theme xmlns:a="http://schemas.openxmlformats.org/drawingml/2006/main" name="502_PresentationLoad">
  <a:themeElements>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fontScheme name="PresentationLoa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lnDef>
  </a:objectDefaults>
  <a:extraClrSchemeLst>
    <a:extraClrScheme>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clrMap bg1="lt1" tx1="dk1" bg2="lt2" tx2="dk2" accent1="accent1" accent2="accent2" accent3="accent3" accent4="accent4" accent5="accent5" accent6="accent6" hlink="hlink" folHlink="folHlink"/>
    </a:extraClrScheme>
  </a:extraClrSchemeLst>
</a:theme>
</file>

<file path=ppt/theme/theme9.xml><?xml version="1.0" encoding="utf-8"?>
<a:theme xmlns:a="http://schemas.openxmlformats.org/drawingml/2006/main" name="1_PresentationLoad">
  <a:themeElements>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fontScheme name="PresentationLoa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lnDef>
  </a:objectDefaults>
  <a:extraClrSchemeLst>
    <a:extraClrScheme>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clrMap bg1="lt1" tx1="dk1" bg2="lt2" tx2="dk2" accent1="accent1" accent2="accent2" accent3="accent3" accent4="accent4" accent5="accent5" accent6="accent6" hlink="hlink" folHlink="folHlink"/>
    </a:extraClrScheme>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emplate>Office Theme</Template>
  <TotalTime>3096</TotalTime>
  <Words>1661</Words>
  <Application>Microsoft Office PowerPoint</Application>
  <PresentationFormat>Presentazione su schermo (4:3)</PresentationFormat>
  <Paragraphs>227</Paragraphs>
  <Slides>30</Slides>
  <Notes>13</Notes>
  <HiddenSlides>0</HiddenSlides>
  <MMClips>1</MMClips>
  <ScaleCrop>false</ScaleCrop>
  <HeadingPairs>
    <vt:vector size="8" baseType="variant">
      <vt:variant>
        <vt:lpstr>Caratteri utilizzati</vt:lpstr>
      </vt:variant>
      <vt:variant>
        <vt:i4>9</vt:i4>
      </vt:variant>
      <vt:variant>
        <vt:lpstr>Tema</vt:lpstr>
      </vt:variant>
      <vt:variant>
        <vt:i4>50</vt:i4>
      </vt:variant>
      <vt:variant>
        <vt:lpstr>Server OLE incorporati</vt:lpstr>
      </vt:variant>
      <vt:variant>
        <vt:i4>3</vt:i4>
      </vt:variant>
      <vt:variant>
        <vt:lpstr>Titoli diapositive</vt:lpstr>
      </vt:variant>
      <vt:variant>
        <vt:i4>30</vt:i4>
      </vt:variant>
    </vt:vector>
  </HeadingPairs>
  <TitlesOfParts>
    <vt:vector size="92" baseType="lpstr">
      <vt:lpstr>ＭＳ Ｐゴシック</vt:lpstr>
      <vt:lpstr>Arial</vt:lpstr>
      <vt:lpstr>Calibri</vt:lpstr>
      <vt:lpstr>Calibri Light</vt:lpstr>
      <vt:lpstr>Handwriting - Dakota</vt:lpstr>
      <vt:lpstr>Symbol</vt:lpstr>
      <vt:lpstr>Times New Roman</vt:lpstr>
      <vt:lpstr>Trebuchet MS</vt:lpstr>
      <vt:lpstr>Wingdings</vt:lpstr>
      <vt:lpstr>Retrospettivo</vt:lpstr>
      <vt:lpstr>493_PresentationLoad</vt:lpstr>
      <vt:lpstr>503_PresentationLoad</vt:lpstr>
      <vt:lpstr>504_PresentationLoad</vt:lpstr>
      <vt:lpstr>494_PresentationLoad</vt:lpstr>
      <vt:lpstr>160_PresentationLoad</vt:lpstr>
      <vt:lpstr>505_PresentationLoad</vt:lpstr>
      <vt:lpstr>502_PresentationLoad</vt:lpstr>
      <vt:lpstr>1_PresentationLoad</vt:lpstr>
      <vt:lpstr>506_PresentationLoad</vt:lpstr>
      <vt:lpstr>507_PresentationLoad</vt:lpstr>
      <vt:lpstr>84_PresentationLoad</vt:lpstr>
      <vt:lpstr>58_PresentationLoad</vt:lpstr>
      <vt:lpstr>64_PresentationLoad</vt:lpstr>
      <vt:lpstr>63_PresentationLoad</vt:lpstr>
      <vt:lpstr>10_PresentationLoad</vt:lpstr>
      <vt:lpstr>11_PresentationLoad</vt:lpstr>
      <vt:lpstr>12_PresentationLoad</vt:lpstr>
      <vt:lpstr>13_PresentationLoad</vt:lpstr>
      <vt:lpstr>526_PresentationLoad</vt:lpstr>
      <vt:lpstr>512_PresentationLoad</vt:lpstr>
      <vt:lpstr>527_PresentationLoad</vt:lpstr>
      <vt:lpstr>528_PresentationLoad</vt:lpstr>
      <vt:lpstr>492_PresentationLoad</vt:lpstr>
      <vt:lpstr>495_PresentationLoad</vt:lpstr>
      <vt:lpstr>14_PresentationLoad</vt:lpstr>
      <vt:lpstr>508_PresentationLoad</vt:lpstr>
      <vt:lpstr>524_PresentationLoad</vt:lpstr>
      <vt:lpstr>509_PresentationLoad</vt:lpstr>
      <vt:lpstr>1_Retrospettivo</vt:lpstr>
      <vt:lpstr>2_Office Theme</vt:lpstr>
      <vt:lpstr>3_Retrospettivo</vt:lpstr>
      <vt:lpstr>510_PresentationLoad</vt:lpstr>
      <vt:lpstr>85_PresentationLoad</vt:lpstr>
      <vt:lpstr>15_PresentationLoad</vt:lpstr>
      <vt:lpstr>529_PresentationLoad</vt:lpstr>
      <vt:lpstr>513_PresentationLoad</vt:lpstr>
      <vt:lpstr>496_PresentationLoad</vt:lpstr>
      <vt:lpstr>525_PresentationLoad</vt:lpstr>
      <vt:lpstr>5_Tema di Office</vt:lpstr>
      <vt:lpstr>Tema di Office</vt:lpstr>
      <vt:lpstr>497_PresentationLoad</vt:lpstr>
      <vt:lpstr>446_PresentationLoad</vt:lpstr>
      <vt:lpstr>16_PresentationLoad</vt:lpstr>
      <vt:lpstr>59_PresentationLoad</vt:lpstr>
      <vt:lpstr>500_PresentationLoad</vt:lpstr>
      <vt:lpstr>17_PresentationLoad</vt:lpstr>
      <vt:lpstr>18_PresentationLoad</vt:lpstr>
      <vt:lpstr>530_PresentationLoad</vt:lpstr>
      <vt:lpstr>3_Tema di Office</vt:lpstr>
      <vt:lpstr>Worksheet</vt:lpstr>
      <vt:lpstr>Organization Chart</vt:lpstr>
      <vt:lpstr>think-cell Slide</vt:lpstr>
      <vt:lpstr>HITRIplus overview  and  CNAO experience and opportunities </vt:lpstr>
      <vt:lpstr>Presentazione standard di PowerPoint</vt:lpstr>
      <vt:lpstr>Presentazione standard di PowerPoint</vt:lpstr>
      <vt:lpstr>Presentazione standard di PowerPoint</vt:lpstr>
      <vt:lpstr>HITRIplus Objectives</vt:lpstr>
      <vt:lpstr>Presentazione standard di PowerPoint</vt:lpstr>
      <vt:lpstr>SEEIIST’s role in HITRIplus</vt:lpstr>
      <vt:lpstr>Presentazione standard di PowerPoint</vt:lpstr>
      <vt:lpstr>Presentazione standard di PowerPoint</vt:lpstr>
      <vt:lpstr>Presentazione standard di PowerPoint</vt:lpstr>
      <vt:lpstr>WP2:  Network and Communication              Dissemination and Outreach </vt:lpstr>
      <vt:lpstr>WP4: Innovation, technology transfer, industry relation</vt:lpstr>
      <vt:lpstr>Presentazione standard di PowerPoint</vt:lpstr>
      <vt:lpstr>Presentazione standard di PowerPoint</vt:lpstr>
      <vt:lpstr>Presentazione standard di PowerPoint</vt:lpstr>
      <vt:lpstr>From 1996 to 1999 at CERN </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BNCT: Boron Neutron Capture Therapy 2-steps research approach for metastasized tumours</vt:lpstr>
      <vt:lpstr>BNCT: proton tandem accelerator</vt:lpstr>
      <vt:lpstr>CNAO is ready and willing to continue sharing and collaborating with SEEIIST</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Presentazione standard di PowerPoint</dc:title>
  <dc:creator>Gaglianone Maria Teresa</dc:creator>
  <cp:lastModifiedBy>Rossi Sandro</cp:lastModifiedBy>
  <cp:revision>161</cp:revision>
  <dcterms:created xsi:type="dcterms:W3CDTF">2021-04-09T14:02:49Z</dcterms:created>
  <dcterms:modified xsi:type="dcterms:W3CDTF">2022-04-03T19:59:38Z</dcterms:modified>
</cp:coreProperties>
</file>