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82" r:id="rId3"/>
    <p:sldId id="288" r:id="rId4"/>
    <p:sldId id="289" r:id="rId5"/>
    <p:sldId id="285" r:id="rId6"/>
    <p:sldId id="284" r:id="rId7"/>
    <p:sldId id="291" r:id="rId8"/>
    <p:sldId id="258" r:id="rId9"/>
    <p:sldId id="260" r:id="rId10"/>
    <p:sldId id="261" r:id="rId11"/>
    <p:sldId id="293" r:id="rId12"/>
    <p:sldId id="286" r:id="rId13"/>
    <p:sldId id="269" r:id="rId14"/>
    <p:sldId id="283" r:id="rId15"/>
    <p:sldId id="299" r:id="rId16"/>
    <p:sldId id="29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39"/>
    <p:restoredTop sz="96281"/>
  </p:normalViewPr>
  <p:slideViewPr>
    <p:cSldViewPr snapToGrid="0" snapToObjects="1">
      <p:cViewPr varScale="1">
        <p:scale>
          <a:sx n="120" d="100"/>
          <a:sy n="120" d="100"/>
        </p:scale>
        <p:origin x="208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1B499E-2D08-AE45-B80E-7872E8E78D48}" type="datetimeFigureOut">
              <a:rPr lang="en-US" smtClean="0"/>
              <a:t>3/29/22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40AE04-635E-8B4E-A3D3-9767CC2BE0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428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54EF7-92AA-1441-B4E7-EB6C966D5C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13C1C8-611E-7044-B6E5-883F029165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60253D-EA1F-F244-8611-A400B03BB5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49993"/>
            <a:ext cx="2743200" cy="365125"/>
          </a:xfrm>
          <a:prstGeom prst="rect">
            <a:avLst/>
          </a:prstGeom>
        </p:spPr>
        <p:txBody>
          <a:bodyPr/>
          <a:lstStyle/>
          <a:p>
            <a:fld id="{6C5809A3-264E-FE41-8C57-9011D0EFF3AC}" type="datetimeFigureOut">
              <a:rPr lang="en-US" smtClean="0"/>
              <a:t>3/29/22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20E2EC-C9AC-3744-9092-F76EC29C4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9993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D151CC-50F9-C74E-A700-9A627F33B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C30F3-3789-6349-8943-B34FEB4699A9}" type="slidenum">
              <a:rPr lang="en-US" smtClean="0"/>
              <a:t>‹#›</a:t>
            </a:fld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B587D55-9F1A-1F47-B0FB-AF982C8A4E80}"/>
              </a:ext>
            </a:extLst>
          </p:cNvPr>
          <p:cNvGrpSpPr/>
          <p:nvPr userDrawn="1"/>
        </p:nvGrpSpPr>
        <p:grpSpPr>
          <a:xfrm>
            <a:off x="0" y="0"/>
            <a:ext cx="13786338" cy="6910404"/>
            <a:chOff x="-2183" y="0"/>
            <a:chExt cx="27609801" cy="13716000"/>
          </a:xfrm>
        </p:grpSpPr>
        <p:sp>
          <p:nvSpPr>
            <p:cNvPr id="7" name="Rechthoek">
              <a:extLst>
                <a:ext uri="{FF2B5EF4-FFF2-40B4-BE49-F238E27FC236}">
                  <a16:creationId xmlns:a16="http://schemas.microsoft.com/office/drawing/2014/main" id="{30BC85E6-1667-F14B-B35E-ED8BF3C88325}"/>
                </a:ext>
              </a:extLst>
            </p:cNvPr>
            <p:cNvSpPr/>
            <p:nvPr userDrawn="1"/>
          </p:nvSpPr>
          <p:spPr>
            <a:xfrm>
              <a:off x="0" y="0"/>
              <a:ext cx="24384000" cy="13716000"/>
            </a:xfrm>
            <a:prstGeom prst="rect">
              <a:avLst/>
            </a:prstGeom>
            <a:solidFill>
              <a:srgbClr val="00B3C4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pic>
          <p:nvPicPr>
            <p:cNvPr id="8" name="NIKHEF_PATROON1.png" descr="NIKHEF_PATROON1.png">
              <a:extLst>
                <a:ext uri="{FF2B5EF4-FFF2-40B4-BE49-F238E27FC236}">
                  <a16:creationId xmlns:a16="http://schemas.microsoft.com/office/drawing/2014/main" id="{117C0D27-D442-A046-BAF1-80888B772C2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8610468" y="263400"/>
              <a:ext cx="18997150" cy="13189200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9" name="Vorm">
              <a:extLst>
                <a:ext uri="{FF2B5EF4-FFF2-40B4-BE49-F238E27FC236}">
                  <a16:creationId xmlns:a16="http://schemas.microsoft.com/office/drawing/2014/main" id="{0C3B57E2-E9A5-3340-B370-F34A16D037D6}"/>
                </a:ext>
              </a:extLst>
            </p:cNvPr>
            <p:cNvSpPr/>
            <p:nvPr userDrawn="1"/>
          </p:nvSpPr>
          <p:spPr>
            <a:xfrm>
              <a:off x="19365813" y="2844"/>
              <a:ext cx="5111850" cy="137103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21113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E3D88B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10" name="Driehoek">
              <a:extLst>
                <a:ext uri="{FF2B5EF4-FFF2-40B4-BE49-F238E27FC236}">
                  <a16:creationId xmlns:a16="http://schemas.microsoft.com/office/drawing/2014/main" id="{1D5D7B92-7920-AC4C-8EBF-0CDE6C270717}"/>
                </a:ext>
              </a:extLst>
            </p:cNvPr>
            <p:cNvSpPr/>
            <p:nvPr userDrawn="1"/>
          </p:nvSpPr>
          <p:spPr>
            <a:xfrm>
              <a:off x="-2183" y="2844"/>
              <a:ext cx="19367997" cy="70506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2677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dirty="0"/>
            </a:p>
          </p:txBody>
        </p:sp>
        <p:pic>
          <p:nvPicPr>
            <p:cNvPr id="11" name="NIKHEF_LOGO_groot.png" descr="NIKHEF_LOGO_groot.png">
              <a:extLst>
                <a:ext uri="{FF2B5EF4-FFF2-40B4-BE49-F238E27FC236}">
                  <a16:creationId xmlns:a16="http://schemas.microsoft.com/office/drawing/2014/main" id="{F778E8A9-E209-884C-8C80-F8A48F7A7F4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635000" y="635000"/>
              <a:ext cx="5080000" cy="1995597"/>
            </a:xfrm>
            <a:prstGeom prst="rect">
              <a:avLst/>
            </a:prstGeom>
            <a:ln w="12700">
              <a:miter lim="400000"/>
            </a:ln>
          </p:spPr>
        </p:pic>
      </p:grpSp>
    </p:spTree>
    <p:extLst>
      <p:ext uri="{BB962C8B-B14F-4D97-AF65-F5344CB8AC3E}">
        <p14:creationId xmlns:p14="http://schemas.microsoft.com/office/powerpoint/2010/main" val="4254229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1EB262-5AE3-6D46-A2D1-AF6130669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2CE666-4D11-C449-901F-EE85B16AA3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E2F59A-E38D-8A47-9BD6-E3F88D165F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49993"/>
            <a:ext cx="2743200" cy="365125"/>
          </a:xfrm>
          <a:prstGeom prst="rect">
            <a:avLst/>
          </a:prstGeom>
        </p:spPr>
        <p:txBody>
          <a:bodyPr/>
          <a:lstStyle/>
          <a:p>
            <a:fld id="{6C5809A3-264E-FE41-8C57-9011D0EFF3AC}" type="datetimeFigureOut">
              <a:rPr lang="en-US" smtClean="0"/>
              <a:t>3/29/22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1920A8-7D8E-E347-BA00-CA84FFE61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9993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E0F089-7D77-9147-AD40-2D17AC791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C30F3-3789-6349-8943-B34FEB469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825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D86D9EF-CF8D-9444-8882-3353912CF8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F4E19E-CF91-C84D-91E5-F69A98AC98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975DCF-39E7-BE49-9656-5E2B36A63C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49993"/>
            <a:ext cx="2743200" cy="365125"/>
          </a:xfrm>
          <a:prstGeom prst="rect">
            <a:avLst/>
          </a:prstGeom>
        </p:spPr>
        <p:txBody>
          <a:bodyPr/>
          <a:lstStyle/>
          <a:p>
            <a:fld id="{6C5809A3-264E-FE41-8C57-9011D0EFF3AC}" type="datetimeFigureOut">
              <a:rPr lang="en-US" smtClean="0"/>
              <a:t>3/29/22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C0E2B9-A6CC-B545-BAD4-D0E7DC21C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9993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24145C-5592-AD4F-B76D-25302F8CB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C30F3-3789-6349-8943-B34FEB469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084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3ACFB-86D1-3045-A278-1F23FEB6A7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105" y="-79375"/>
            <a:ext cx="10515600" cy="1073150"/>
          </a:xfrm>
        </p:spPr>
        <p:txBody>
          <a:bodyPr/>
          <a:lstStyle>
            <a:lvl1pPr>
              <a:defRPr>
                <a:solidFill>
                  <a:srgbClr val="FF000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239FBA-8813-4B42-9C42-8CD8DEFFDE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3C6A06-F8DC-C54B-B61A-26CEC9070C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49993"/>
            <a:ext cx="2743200" cy="365125"/>
          </a:xfrm>
          <a:prstGeom prst="rect">
            <a:avLst/>
          </a:prstGeom>
        </p:spPr>
        <p:txBody>
          <a:bodyPr/>
          <a:lstStyle/>
          <a:p>
            <a:fld id="{6C5809A3-264E-FE41-8C57-9011D0EFF3AC}" type="datetimeFigureOut">
              <a:rPr lang="en-US" smtClean="0"/>
              <a:t>3/29/22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31A422-B9B8-FC41-9787-F1A710E2D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9993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5A91C6-D31D-3543-A72F-977A2533F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C30F3-3789-6349-8943-B34FEB469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625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859D6-B571-5849-86B2-4A57E1BE54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36ADA0-AB17-BC45-A843-2B99C45114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6BD9D9-B60B-A84E-819D-87A06917BF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49993"/>
            <a:ext cx="2743200" cy="365125"/>
          </a:xfrm>
          <a:prstGeom prst="rect">
            <a:avLst/>
          </a:prstGeom>
        </p:spPr>
        <p:txBody>
          <a:bodyPr/>
          <a:lstStyle/>
          <a:p>
            <a:fld id="{6C5809A3-264E-FE41-8C57-9011D0EFF3AC}" type="datetimeFigureOut">
              <a:rPr lang="en-US" smtClean="0"/>
              <a:t>3/29/22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22D232-01E8-DA4E-85BB-0BD25822E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9993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DCEE45-916B-DF46-AA00-828E32788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C30F3-3789-6349-8943-B34FEB469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019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1C308-29E8-0949-9236-3B49D9305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74A27F-CC55-ED47-AC7A-11B1528017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678FC4-3420-2345-BF4D-35F0627B1A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9502B3-20BA-294C-A3F4-EA2C3729F7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49993"/>
            <a:ext cx="2743200" cy="365125"/>
          </a:xfrm>
          <a:prstGeom prst="rect">
            <a:avLst/>
          </a:prstGeom>
        </p:spPr>
        <p:txBody>
          <a:bodyPr/>
          <a:lstStyle/>
          <a:p>
            <a:fld id="{6C5809A3-264E-FE41-8C57-9011D0EFF3AC}" type="datetimeFigureOut">
              <a:rPr lang="en-US" smtClean="0"/>
              <a:t>3/29/22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44950A-E9FC-C146-BBB5-CDE712CCB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9993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0ACDF0-149A-E74D-853D-C4F53FA11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C30F3-3789-6349-8943-B34FEB469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410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B6100-492E-FE47-8D79-DB81DBCD4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5D6005-E1B6-2D41-B56F-435BF3ADF7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E9E076-BD89-334E-B9D5-045A003AC4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738FF1-7734-944D-BB29-2C51064A7B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336E00-D86E-6B4D-A951-BE1960E5FA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471B8DA-88CF-B64D-8FC6-D3D4ECF687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49993"/>
            <a:ext cx="2743200" cy="365125"/>
          </a:xfrm>
          <a:prstGeom prst="rect">
            <a:avLst/>
          </a:prstGeom>
        </p:spPr>
        <p:txBody>
          <a:bodyPr/>
          <a:lstStyle/>
          <a:p>
            <a:fld id="{6C5809A3-264E-FE41-8C57-9011D0EFF3AC}" type="datetimeFigureOut">
              <a:rPr lang="en-US" smtClean="0"/>
              <a:t>3/29/22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B42383C-0104-4B4B-B8D8-C81C61412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9993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5BD4BC-5D00-8D4D-8E88-DFB9E2493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C30F3-3789-6349-8943-B34FEB469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843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18C4D-AEF9-1247-9409-F59E6AC74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9C9577-0037-374B-9B4A-61A6FC2D10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49993"/>
            <a:ext cx="2743200" cy="365125"/>
          </a:xfrm>
          <a:prstGeom prst="rect">
            <a:avLst/>
          </a:prstGeom>
        </p:spPr>
        <p:txBody>
          <a:bodyPr/>
          <a:lstStyle/>
          <a:p>
            <a:fld id="{6C5809A3-264E-FE41-8C57-9011D0EFF3AC}" type="datetimeFigureOut">
              <a:rPr lang="en-US" smtClean="0"/>
              <a:t>3/29/22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9E78F7-7B3C-284C-BEFB-EF42397BB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9993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0A70DB-0A20-194A-AD5A-6E6ED4C25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C30F3-3789-6349-8943-B34FEB469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913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1BBF22-1303-F145-9F9A-63CE355E59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49993"/>
            <a:ext cx="2743200" cy="365125"/>
          </a:xfrm>
          <a:prstGeom prst="rect">
            <a:avLst/>
          </a:prstGeom>
        </p:spPr>
        <p:txBody>
          <a:bodyPr/>
          <a:lstStyle/>
          <a:p>
            <a:fld id="{6C5809A3-264E-FE41-8C57-9011D0EFF3AC}" type="datetimeFigureOut">
              <a:rPr lang="en-US" smtClean="0"/>
              <a:t>3/29/22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CC0E41-C852-7345-A412-5C1244343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9993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BCD7EF-B5F4-EB4B-9BDC-72A276938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C30F3-3789-6349-8943-B34FEB469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653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C0074-7341-FF48-B453-582ACA552D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FEADCC-88BC-F745-AACE-926F60F5D4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F9E93A-654F-2B4F-B8FD-73C898C916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3A9BE1-BCCB-DF47-B357-C3E0D221E6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49993"/>
            <a:ext cx="2743200" cy="365125"/>
          </a:xfrm>
          <a:prstGeom prst="rect">
            <a:avLst/>
          </a:prstGeom>
        </p:spPr>
        <p:txBody>
          <a:bodyPr/>
          <a:lstStyle/>
          <a:p>
            <a:fld id="{6C5809A3-264E-FE41-8C57-9011D0EFF3AC}" type="datetimeFigureOut">
              <a:rPr lang="en-US" smtClean="0"/>
              <a:t>3/29/22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6D2DB8-E934-8740-A682-A38D045BB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9993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7F47BA-3FCB-A04E-B74F-BF22BDA4B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C30F3-3789-6349-8943-B34FEB469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180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C85DB1-4D69-AC48-9B3C-64928C80C4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9E4B70-B9B6-074F-A791-A3526B22A5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3DD35A-F3DF-7447-A75C-10E231E37A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EED3FA-CBFF-F549-B28D-C4B178092A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49993"/>
            <a:ext cx="2743200" cy="365125"/>
          </a:xfrm>
          <a:prstGeom prst="rect">
            <a:avLst/>
          </a:prstGeom>
        </p:spPr>
        <p:txBody>
          <a:bodyPr/>
          <a:lstStyle/>
          <a:p>
            <a:fld id="{6C5809A3-264E-FE41-8C57-9011D0EFF3AC}" type="datetimeFigureOut">
              <a:rPr lang="en-US" smtClean="0"/>
              <a:t>3/29/22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E7F7D1-4F97-A849-9913-4A1C17A54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9993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EDB9A7-1E3E-7A44-A632-A2B5F89D6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C30F3-3789-6349-8943-B34FEB469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963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EF2BFD-2B5B-5B45-9094-644E99833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772" y="8143"/>
            <a:ext cx="10515600" cy="1073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40B832-EADF-FB40-A503-787BADC053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5772" y="1253330"/>
            <a:ext cx="11726732" cy="51474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7E40BD-A427-F743-B8E1-C5DA9A09FD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59178" y="438957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809A3-264E-FE41-8C57-9011D0EFF3AC}" type="datetimeFigureOut">
              <a:rPr lang="en-US" smtClean="0"/>
              <a:t>3/29/22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9B84A3-6BF1-164B-8937-CBCCD11E66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9578" y="438957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E6E5C1-3974-8C4F-A9F6-2C3988F5FB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1578" y="438957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CC30F3-3789-6349-8943-B34FEB4699A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hthoek">
            <a:extLst>
              <a:ext uri="{FF2B5EF4-FFF2-40B4-BE49-F238E27FC236}">
                <a16:creationId xmlns:a16="http://schemas.microsoft.com/office/drawing/2014/main" id="{71833D5D-17BD-ED45-8C06-9020B97ECD7A}"/>
              </a:ext>
            </a:extLst>
          </p:cNvPr>
          <p:cNvSpPr/>
          <p:nvPr userDrawn="1"/>
        </p:nvSpPr>
        <p:spPr>
          <a:xfrm>
            <a:off x="1" y="6383008"/>
            <a:ext cx="12192000" cy="466820"/>
          </a:xfrm>
          <a:prstGeom prst="rect">
            <a:avLst/>
          </a:pr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8" name="Vorm">
            <a:extLst>
              <a:ext uri="{FF2B5EF4-FFF2-40B4-BE49-F238E27FC236}">
                <a16:creationId xmlns:a16="http://schemas.microsoft.com/office/drawing/2014/main" id="{D3DDC5C8-B9FB-1048-8CEA-61C44F669346}"/>
              </a:ext>
            </a:extLst>
          </p:cNvPr>
          <p:cNvSpPr/>
          <p:nvPr userDrawn="1"/>
        </p:nvSpPr>
        <p:spPr>
          <a:xfrm>
            <a:off x="0" y="6383008"/>
            <a:ext cx="1224587" cy="466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9" name="Dianummer">
            <a:extLst>
              <a:ext uri="{FF2B5EF4-FFF2-40B4-BE49-F238E27FC236}">
                <a16:creationId xmlns:a16="http://schemas.microsoft.com/office/drawing/2014/main" id="{5F4E02FA-8CF7-574A-B3E2-F77A3B2EE54F}"/>
              </a:ext>
            </a:extLst>
          </p:cNvPr>
          <p:cNvSpPr txBox="1">
            <a:spLocks/>
          </p:cNvSpPr>
          <p:nvPr userDrawn="1"/>
        </p:nvSpPr>
        <p:spPr>
          <a:xfrm>
            <a:off x="352426" y="6527994"/>
            <a:ext cx="166485" cy="15875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3000" kern="1200" cap="none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CB4B4D-7CA3-9044-876B-883B54F8677D}" type="slidenum">
              <a:rPr lang="en-GB" sz="1600" smtClean="0"/>
              <a:pPr/>
              <a:t>‹#›</a:t>
            </a:fld>
            <a:endParaRPr lang="en-GB" dirty="0"/>
          </a:p>
        </p:txBody>
      </p:sp>
      <p:sp>
        <p:nvSpPr>
          <p:cNvPr id="10" name="Tijdelijke aanduiding voor voettekst 9">
            <a:extLst>
              <a:ext uri="{FF2B5EF4-FFF2-40B4-BE49-F238E27FC236}">
                <a16:creationId xmlns:a16="http://schemas.microsoft.com/office/drawing/2014/main" id="{11A1F34F-2F78-E840-8A5F-53512D05B378}"/>
              </a:ext>
            </a:extLst>
          </p:cNvPr>
          <p:cNvSpPr txBox="1">
            <a:spLocks/>
          </p:cNvSpPr>
          <p:nvPr userDrawn="1"/>
        </p:nvSpPr>
        <p:spPr>
          <a:xfrm>
            <a:off x="1224588" y="6406556"/>
            <a:ext cx="9129396" cy="4197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nl-NL" sz="3000" b="0" i="0" u="none" strike="noStrike" kern="1200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err="1"/>
              <a:t>AIDAinnova</a:t>
            </a:r>
            <a:r>
              <a:rPr lang="en-GB" sz="1600" dirty="0"/>
              <a:t> WP3, TPX4 timing layers                         Martin van Beuzekom                                     30/03/2022</a:t>
            </a:r>
            <a:endParaRPr lang="mr-IN" sz="1600" dirty="0"/>
          </a:p>
        </p:txBody>
      </p:sp>
      <p:sp>
        <p:nvSpPr>
          <p:cNvPr id="17" name="Vorm">
            <a:extLst>
              <a:ext uri="{FF2B5EF4-FFF2-40B4-BE49-F238E27FC236}">
                <a16:creationId xmlns:a16="http://schemas.microsoft.com/office/drawing/2014/main" id="{432531FF-3A06-6E42-9569-6418A1D4A582}"/>
              </a:ext>
            </a:extLst>
          </p:cNvPr>
          <p:cNvSpPr/>
          <p:nvPr userDrawn="1"/>
        </p:nvSpPr>
        <p:spPr>
          <a:xfrm rot="10800000">
            <a:off x="10277844" y="6383008"/>
            <a:ext cx="1914157" cy="466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18" name="NIKHEF_LOGO.png" descr="NIKHEF_LOGO.png">
            <a:extLst>
              <a:ext uri="{FF2B5EF4-FFF2-40B4-BE49-F238E27FC236}">
                <a16:creationId xmlns:a16="http://schemas.microsoft.com/office/drawing/2014/main" id="{3DB3931A-224E-2A4A-AABF-4CAC73AB376B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767484" y="6422662"/>
            <a:ext cx="1061877" cy="41560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422716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121147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33E6F6-721A-5E42-9CB7-85EA59FDE3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8985" y="5194501"/>
            <a:ext cx="10609943" cy="2387600"/>
          </a:xfrm>
        </p:spPr>
        <p:txBody>
          <a:bodyPr>
            <a:normAutofit fontScale="90000"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Timepix4 timing layers</a:t>
            </a:r>
            <a:br>
              <a:rPr lang="en-US" sz="4800" dirty="0">
                <a:solidFill>
                  <a:schemeClr val="bg1"/>
                </a:solidFill>
              </a:rPr>
            </a:br>
            <a:r>
              <a:rPr lang="en-US" sz="4800" dirty="0">
                <a:solidFill>
                  <a:schemeClr val="bg1"/>
                </a:solidFill>
              </a:rPr>
              <a:t>status and plans</a:t>
            </a:r>
            <a:br>
              <a:rPr lang="en-US" sz="4800" dirty="0">
                <a:solidFill>
                  <a:schemeClr val="bg1"/>
                </a:solidFill>
              </a:rPr>
            </a:br>
            <a:br>
              <a:rPr lang="en-US" sz="4800" dirty="0">
                <a:solidFill>
                  <a:schemeClr val="bg1"/>
                </a:solidFill>
              </a:rPr>
            </a:br>
            <a:br>
              <a:rPr lang="en-US" sz="4800" dirty="0">
                <a:solidFill>
                  <a:schemeClr val="bg1"/>
                </a:solidFill>
              </a:rPr>
            </a:br>
            <a:r>
              <a:rPr lang="en-US" sz="4000" dirty="0" err="1">
                <a:solidFill>
                  <a:schemeClr val="bg1"/>
                </a:solidFill>
              </a:rPr>
              <a:t>AIDAinnova</a:t>
            </a:r>
            <a:r>
              <a:rPr lang="en-US" sz="4000" dirty="0">
                <a:solidFill>
                  <a:schemeClr val="bg1"/>
                </a:solidFill>
              </a:rPr>
              <a:t> 1</a:t>
            </a:r>
            <a:r>
              <a:rPr lang="en-US" sz="4000" baseline="30000" dirty="0">
                <a:solidFill>
                  <a:schemeClr val="bg1"/>
                </a:solidFill>
              </a:rPr>
              <a:t>st</a:t>
            </a:r>
            <a:r>
              <a:rPr lang="en-US" sz="4000" dirty="0">
                <a:solidFill>
                  <a:schemeClr val="bg1"/>
                </a:solidFill>
              </a:rPr>
              <a:t> annual meeting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30/3/2022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3100" dirty="0">
                <a:solidFill>
                  <a:schemeClr val="bg1"/>
                </a:solidFill>
              </a:rPr>
              <a:t>Martin van Beuzekom </a:t>
            </a:r>
            <a:br>
              <a:rPr lang="en-US" sz="4000" dirty="0">
                <a:solidFill>
                  <a:schemeClr val="bg1"/>
                </a:solidFill>
              </a:rPr>
            </a:br>
            <a:br>
              <a:rPr lang="en-US" sz="4000" dirty="0">
                <a:solidFill>
                  <a:schemeClr val="bg1"/>
                </a:solidFill>
              </a:rPr>
            </a:br>
            <a:endParaRPr lang="en-US" sz="4800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8EF6ED-F997-1D47-9E85-6BA65494C8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3630" y="0"/>
            <a:ext cx="2888370" cy="1297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075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2555807-2121-4C42-BDF1-C81E28B954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8139" y="2594272"/>
            <a:ext cx="3845328" cy="309321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569E0A2-6010-F849-AC3B-C73192C1BA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8699" y="2626283"/>
            <a:ext cx="4051008" cy="31269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6B9853D-FD19-7E4C-8C1D-0BC22BEB657A}"/>
              </a:ext>
            </a:extLst>
          </p:cNvPr>
          <p:cNvSpPr txBox="1"/>
          <p:nvPr/>
        </p:nvSpPr>
        <p:spPr>
          <a:xfrm>
            <a:off x="5102928" y="1151385"/>
            <a:ext cx="670260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FF"/>
                </a:solidFill>
              </a:rPr>
              <a:t>Unbiased residual distributions are in line with expectations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Note that only 3 planes are used to define a track,</a:t>
            </a:r>
          </a:p>
          <a:p>
            <a:r>
              <a:rPr lang="en-US" sz="2000" dirty="0"/>
              <a:t>     hence track pointing resolution is limited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4266B45-51F7-794D-9BDA-8B3B1CCCD6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19621" y="2542412"/>
            <a:ext cx="3093210" cy="457538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CEC7212-22FE-EF42-9F04-FE6D781B96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779376" y="-327500"/>
            <a:ext cx="3095170" cy="46539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F59A139-65DB-C841-976E-66852A3F3E1B}"/>
              </a:ext>
            </a:extLst>
          </p:cNvPr>
          <p:cNvSpPr txBox="1"/>
          <p:nvPr/>
        </p:nvSpPr>
        <p:spPr>
          <a:xfrm>
            <a:off x="2241519" y="1658509"/>
            <a:ext cx="15664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Cluster </a:t>
            </a:r>
            <a:r>
              <a:rPr lang="en-US" dirty="0" err="1"/>
              <a:t>ToT</a:t>
            </a:r>
            <a:endParaRPr lang="en-US" dirty="0"/>
          </a:p>
          <a:p>
            <a:r>
              <a:rPr lang="en-US" dirty="0"/>
              <a:t>100 um sensor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DD12F25-AAF6-464F-9A53-374DD0016048}"/>
              </a:ext>
            </a:extLst>
          </p:cNvPr>
          <p:cNvSpPr txBox="1"/>
          <p:nvPr/>
        </p:nvSpPr>
        <p:spPr>
          <a:xfrm>
            <a:off x="2416206" y="4286310"/>
            <a:ext cx="15664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Cluster </a:t>
            </a:r>
            <a:r>
              <a:rPr lang="en-US" dirty="0" err="1"/>
              <a:t>ToT</a:t>
            </a:r>
            <a:endParaRPr lang="en-US" dirty="0"/>
          </a:p>
          <a:p>
            <a:r>
              <a:rPr lang="en-US" dirty="0"/>
              <a:t>300 um sensor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A6664A-2AFB-A845-A4BA-B3002163E1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354" y="-130612"/>
            <a:ext cx="10515600" cy="1073150"/>
          </a:xfrm>
        </p:spPr>
        <p:txBody>
          <a:bodyPr/>
          <a:lstStyle/>
          <a:p>
            <a:r>
              <a:rPr lang="en-US" dirty="0">
                <a:latin typeface="+mn-lt"/>
              </a:rPr>
              <a:t>Landau and (spatial) residual distribution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E46729-2FC6-EE41-AE54-39B4A5AD2703}"/>
              </a:ext>
            </a:extLst>
          </p:cNvPr>
          <p:cNvSpPr txBox="1"/>
          <p:nvPr/>
        </p:nvSpPr>
        <p:spPr>
          <a:xfrm>
            <a:off x="6118413" y="2472394"/>
            <a:ext cx="1066318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Thin sensor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5DC02D-51F8-364A-AEDB-CED0F5ECC4B2}"/>
              </a:ext>
            </a:extLst>
          </p:cNvPr>
          <p:cNvSpPr txBox="1"/>
          <p:nvPr/>
        </p:nvSpPr>
        <p:spPr>
          <a:xfrm>
            <a:off x="9792946" y="2476180"/>
            <a:ext cx="1128835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Thick sensor </a:t>
            </a:r>
          </a:p>
        </p:txBody>
      </p:sp>
    </p:spTree>
    <p:extLst>
      <p:ext uri="{BB962C8B-B14F-4D97-AF65-F5344CB8AC3E}">
        <p14:creationId xmlns:p14="http://schemas.microsoft.com/office/powerpoint/2010/main" val="18926342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490F7-5647-E64D-8E29-E7085BD6CF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look at time resolution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753193-0801-3D4C-A99F-A65B401D62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772" y="1186495"/>
            <a:ext cx="6304877" cy="5147470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Achieving good time resolution in a system with many pixels is far from trivial</a:t>
            </a:r>
            <a:r>
              <a:rPr lang="en-US" sz="2000" dirty="0"/>
              <a:t> </a:t>
            </a:r>
          </a:p>
          <a:p>
            <a:r>
              <a:rPr lang="en-US" sz="2000" dirty="0"/>
              <a:t>Must apply many corrections</a:t>
            </a:r>
          </a:p>
          <a:p>
            <a:pPr lvl="1"/>
            <a:r>
              <a:rPr lang="en-US" sz="1800" dirty="0"/>
              <a:t>Per pixel time offsets</a:t>
            </a:r>
          </a:p>
          <a:p>
            <a:pPr lvl="1"/>
            <a:r>
              <a:rPr lang="en-US" sz="1800" dirty="0"/>
              <a:t>Fine tuning of </a:t>
            </a:r>
            <a:r>
              <a:rPr lang="en-US" sz="1800" dirty="0" err="1"/>
              <a:t>timewalk</a:t>
            </a:r>
            <a:r>
              <a:rPr lang="en-US" sz="1800" dirty="0"/>
              <a:t> corrections</a:t>
            </a:r>
          </a:p>
          <a:p>
            <a:pPr lvl="1"/>
            <a:r>
              <a:rPr lang="en-US" sz="1800" dirty="0"/>
              <a:t>Geometrical dependence for thick, angled, sensors</a:t>
            </a:r>
          </a:p>
          <a:p>
            <a:pPr lvl="1"/>
            <a:endParaRPr lang="en-US" sz="1600" dirty="0"/>
          </a:p>
          <a:p>
            <a:r>
              <a:rPr lang="en-US" sz="2000" dirty="0"/>
              <a:t>Time resolution seems to depend on row number</a:t>
            </a:r>
          </a:p>
          <a:p>
            <a:r>
              <a:rPr lang="en-US" sz="2000" dirty="0"/>
              <a:t>Expected to be due to VCO issue</a:t>
            </a:r>
          </a:p>
          <a:p>
            <a:r>
              <a:rPr lang="en-US" sz="2000" dirty="0"/>
              <a:t>Improves for Timepix4v2</a:t>
            </a:r>
            <a:endParaRPr lang="en-US" sz="1600" dirty="0"/>
          </a:p>
          <a:p>
            <a:pPr marL="457200" lvl="1" indent="0">
              <a:buNone/>
            </a:pPr>
            <a:endParaRPr lang="en-US" sz="1600" dirty="0"/>
          </a:p>
          <a:p>
            <a:pPr marL="457200" lvl="1" indent="0">
              <a:buNone/>
            </a:pPr>
            <a:endParaRPr lang="en-US" sz="1600" dirty="0"/>
          </a:p>
          <a:p>
            <a:r>
              <a:rPr lang="en-US" sz="2000" dirty="0"/>
              <a:t>And, contribution from scintillator reference timing is not negligible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0BB1A2-203A-5A4B-9147-A254CC9E92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6733" y="3101338"/>
            <a:ext cx="4414938" cy="326961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E7F570C-DF58-244C-BFE5-8DFAFC3CFED1}"/>
              </a:ext>
            </a:extLst>
          </p:cNvPr>
          <p:cNvSpPr txBox="1"/>
          <p:nvPr/>
        </p:nvSpPr>
        <p:spPr>
          <a:xfrm>
            <a:off x="7407951" y="2984522"/>
            <a:ext cx="37525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Time resolution as function of row number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96E5F74-C2CF-2A43-9C99-8DA19523FB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9297" y="180407"/>
            <a:ext cx="3300473" cy="275089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81C3F0E-122A-8C44-9D66-639146301AF1}"/>
              </a:ext>
            </a:extLst>
          </p:cNvPr>
          <p:cNvSpPr txBox="1"/>
          <p:nvPr/>
        </p:nvSpPr>
        <p:spPr>
          <a:xfrm>
            <a:off x="8137872" y="0"/>
            <a:ext cx="22200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After  first order corrections</a:t>
            </a:r>
          </a:p>
        </p:txBody>
      </p:sp>
    </p:spTree>
    <p:extLst>
      <p:ext uri="{BB962C8B-B14F-4D97-AF65-F5344CB8AC3E}">
        <p14:creationId xmlns:p14="http://schemas.microsoft.com/office/powerpoint/2010/main" val="35091043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5C64B-17B5-7B43-93D4-A4C68BDDE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Outlook: Timepix4 telescope &amp; timing layer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EE1CD4-838B-6240-AE7C-F4354EAD5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634" y="993775"/>
            <a:ext cx="11726732" cy="514747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General:</a:t>
            </a:r>
          </a:p>
          <a:p>
            <a:r>
              <a:rPr lang="en-US" dirty="0">
                <a:solidFill>
                  <a:srgbClr val="0000FF"/>
                </a:solidFill>
              </a:rPr>
              <a:t>Planning a test with a full, 8-layer, telescope during summer</a:t>
            </a:r>
          </a:p>
          <a:p>
            <a:pPr lvl="1"/>
            <a:r>
              <a:rPr lang="en-US" dirty="0"/>
              <a:t>Provided components for SPIDR4 systems are delivered in time</a:t>
            </a:r>
          </a:p>
          <a:p>
            <a:r>
              <a:rPr lang="en-US" dirty="0">
                <a:solidFill>
                  <a:srgbClr val="0000FF"/>
                </a:solidFill>
              </a:rPr>
              <a:t>Timepix4v2 expected to perform significantly better</a:t>
            </a:r>
          </a:p>
          <a:p>
            <a:pPr lvl="1"/>
            <a:r>
              <a:rPr lang="en-US" dirty="0"/>
              <a:t>No more row dependent time resolution</a:t>
            </a:r>
          </a:p>
          <a:p>
            <a:pPr lvl="1"/>
            <a:endParaRPr lang="en-US" dirty="0"/>
          </a:p>
          <a:p>
            <a:r>
              <a:rPr lang="en-US" dirty="0"/>
              <a:t>Hopefully also first attempt to run with MCP based reference timing layer(s) </a:t>
            </a:r>
          </a:p>
          <a:p>
            <a:r>
              <a:rPr lang="en-US" dirty="0"/>
              <a:t>Will use better reference clock system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AIDAinnova</a:t>
            </a:r>
            <a:r>
              <a:rPr lang="en-US" dirty="0"/>
              <a:t> specific:</a:t>
            </a:r>
          </a:p>
          <a:p>
            <a:r>
              <a:rPr lang="en-US" dirty="0">
                <a:solidFill>
                  <a:srgbClr val="0000FF"/>
                </a:solidFill>
              </a:rPr>
              <a:t>Bond </a:t>
            </a:r>
            <a:r>
              <a:rPr lang="en-US" dirty="0" err="1">
                <a:solidFill>
                  <a:srgbClr val="0000FF"/>
                </a:solidFill>
              </a:rPr>
              <a:t>PiN</a:t>
            </a:r>
            <a:r>
              <a:rPr lang="en-US" dirty="0">
                <a:solidFill>
                  <a:srgbClr val="0000FF"/>
                </a:solidFill>
              </a:rPr>
              <a:t> sensors from WP6 to Timepix4</a:t>
            </a:r>
          </a:p>
          <a:p>
            <a:r>
              <a:rPr lang="en-US" dirty="0">
                <a:solidFill>
                  <a:srgbClr val="0000FF"/>
                </a:solidFill>
              </a:rPr>
              <a:t>Make a start with integration of timing layer into EUDAQ</a:t>
            </a:r>
          </a:p>
          <a:p>
            <a:endParaRPr lang="en-US" dirty="0"/>
          </a:p>
          <a:p>
            <a:r>
              <a:rPr lang="en-US" dirty="0"/>
              <a:t>Longer term: if faster sensors become available we should upgrade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4805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25A59-1977-E44D-BD56-EC60D9E02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9067" y="485068"/>
            <a:ext cx="8128000" cy="1073150"/>
          </a:xfrm>
        </p:spPr>
        <p:txBody>
          <a:bodyPr>
            <a:noAutofit/>
          </a:bodyPr>
          <a:lstStyle/>
          <a:p>
            <a:r>
              <a:rPr lang="en-US" sz="4800" dirty="0">
                <a:latin typeface="+mn-lt"/>
              </a:rPr>
              <a:t>Thank you for your attention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080E60-8437-1441-9D83-0C382F77E0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634" y="2255441"/>
            <a:ext cx="11726732" cy="38857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/>
              <a:t>Test beam crew:</a:t>
            </a:r>
          </a:p>
          <a:p>
            <a:pPr marL="0" indent="0">
              <a:buNone/>
            </a:pPr>
            <a:r>
              <a:rPr lang="en-US" sz="2000" dirty="0" err="1">
                <a:solidFill>
                  <a:srgbClr val="0000FF"/>
                </a:solidFill>
              </a:rPr>
              <a:t>Nikhef</a:t>
            </a:r>
            <a:r>
              <a:rPr lang="en-US" sz="2000" dirty="0"/>
              <a:t>: </a:t>
            </a:r>
            <a:r>
              <a:rPr lang="en-US" sz="2000" dirty="0" err="1"/>
              <a:t>Robbert</a:t>
            </a:r>
            <a:r>
              <a:rPr lang="en-US" sz="2000" dirty="0"/>
              <a:t> </a:t>
            </a:r>
            <a:r>
              <a:rPr lang="en-US" sz="2000" dirty="0" err="1"/>
              <a:t>Geertsema</a:t>
            </a:r>
            <a:r>
              <a:rPr lang="en-US" sz="2000" dirty="0"/>
              <a:t>, Kazu Akiba, Kevin </a:t>
            </a:r>
            <a:r>
              <a:rPr lang="en-US" sz="2000" dirty="0" err="1"/>
              <a:t>Heijhoff</a:t>
            </a:r>
            <a:r>
              <a:rPr lang="en-US" sz="2000" dirty="0"/>
              <a:t>, Martin van Beuzekom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CERN:</a:t>
            </a:r>
            <a:r>
              <a:rPr lang="en-US" sz="2000" dirty="0"/>
              <a:t> Victor Coco, Raphael Dumps, Edgar </a:t>
            </a:r>
            <a:r>
              <a:rPr lang="en-US" sz="2000" dirty="0" err="1"/>
              <a:t>Lemos</a:t>
            </a:r>
            <a:r>
              <a:rPr lang="en-US" sz="2000" dirty="0"/>
              <a:t> Cid, </a:t>
            </a:r>
            <a:r>
              <a:rPr lang="en-US" sz="2000" dirty="0" err="1"/>
              <a:t>Wiktor</a:t>
            </a:r>
            <a:r>
              <a:rPr lang="en-US" sz="2000" dirty="0"/>
              <a:t> </a:t>
            </a:r>
            <a:r>
              <a:rPr lang="en-US" sz="2000" dirty="0" err="1"/>
              <a:t>Byczynski</a:t>
            </a:r>
            <a:r>
              <a:rPr lang="en-US" sz="2000" dirty="0"/>
              <a:t>, Paula Collins, Marius 	Halvorsen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Dortmund university</a:t>
            </a:r>
            <a:r>
              <a:rPr lang="en-US" sz="2000" dirty="0"/>
              <a:t>: Elena </a:t>
            </a:r>
            <a:r>
              <a:rPr lang="en-US" sz="2000" dirty="0" err="1"/>
              <a:t>Dall’Occo</a:t>
            </a:r>
            <a:r>
              <a:rPr lang="en-US" sz="2000" dirty="0"/>
              <a:t>, David Rolf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Manchester University/CERN</a:t>
            </a:r>
            <a:r>
              <a:rPr lang="en-US" sz="2000" dirty="0"/>
              <a:t>: Tim Evans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Oxford University</a:t>
            </a:r>
            <a:r>
              <a:rPr lang="en-US" sz="2000" dirty="0"/>
              <a:t>: Tommaso Pajero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And people from the </a:t>
            </a:r>
            <a:r>
              <a:rPr lang="en-US" sz="2000" dirty="0">
                <a:solidFill>
                  <a:srgbClr val="0000FF"/>
                </a:solidFill>
              </a:rPr>
              <a:t>Timepix4 and SPIDR4 design teams </a:t>
            </a:r>
            <a:r>
              <a:rPr lang="en-US" sz="2000" dirty="0"/>
              <a:t>in general</a:t>
            </a:r>
            <a:br>
              <a:rPr lang="en-US" sz="2000" dirty="0"/>
            </a:br>
            <a:r>
              <a:rPr lang="en-US" sz="2000" dirty="0"/>
              <a:t>and especially: Xavi </a:t>
            </a:r>
            <a:r>
              <a:rPr lang="en-US" sz="2000" dirty="0" err="1"/>
              <a:t>Llopart</a:t>
            </a:r>
            <a:r>
              <a:rPr lang="en-US" sz="2000" dirty="0"/>
              <a:t>, Vladimir </a:t>
            </a:r>
            <a:r>
              <a:rPr lang="en-US" sz="2000" dirty="0" err="1"/>
              <a:t>Gromov</a:t>
            </a:r>
            <a:r>
              <a:rPr lang="en-US" sz="2000" dirty="0"/>
              <a:t>, Bas van der Heijden, Vincent van Beveren, Henk </a:t>
            </a:r>
            <a:r>
              <a:rPr lang="en-US" sz="2000" dirty="0" err="1"/>
              <a:t>Boterenbrood</a:t>
            </a:r>
            <a:r>
              <a:rPr lang="en-US" sz="2000" dirty="0"/>
              <a:t>, Martin </a:t>
            </a:r>
            <a:r>
              <a:rPr lang="en-US" sz="2000" dirty="0" err="1"/>
              <a:t>Fransen</a:t>
            </a:r>
            <a:r>
              <a:rPr lang="en-US" sz="2000" dirty="0"/>
              <a:t>.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983365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43CF0-50E9-7540-8267-8A1F5DA93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Timepix4 pixel architecture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3B1BE4-9000-4B41-8C28-236E4150AE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283" y="610919"/>
            <a:ext cx="10137422" cy="5636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2657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7DA53F7-298D-6A4D-9B0F-32239DB4C8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6259" y="0"/>
            <a:ext cx="11216281" cy="6096000"/>
          </a:xfrm>
        </p:spPr>
      </p:pic>
    </p:spTree>
    <p:extLst>
      <p:ext uri="{BB962C8B-B14F-4D97-AF65-F5344CB8AC3E}">
        <p14:creationId xmlns:p14="http://schemas.microsoft.com/office/powerpoint/2010/main" val="3896607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94FEDE-E80C-9E48-AE66-1EC07C1B1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SPIDR4 full rate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36F4A80-AB07-094E-BE30-9837B8D140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722" y="993774"/>
            <a:ext cx="10446509" cy="47938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BFD03E5-8E8B-1E44-BFA0-95D9CC9A1D77}"/>
              </a:ext>
            </a:extLst>
          </p:cNvPr>
          <p:cNvSpPr txBox="1"/>
          <p:nvPr/>
        </p:nvSpPr>
        <p:spPr>
          <a:xfrm>
            <a:off x="0" y="4485939"/>
            <a:ext cx="38835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Full timepix4 rate requires a powerful DAQ server, per chip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Fills a 1 TB disk in &lt; 1 minute …</a:t>
            </a:r>
          </a:p>
        </p:txBody>
      </p:sp>
    </p:spTree>
    <p:extLst>
      <p:ext uri="{BB962C8B-B14F-4D97-AF65-F5344CB8AC3E}">
        <p14:creationId xmlns:p14="http://schemas.microsoft.com/office/powerpoint/2010/main" val="3165652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D3D3D-A865-CB43-BBCE-624272A56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527" y="-56444"/>
            <a:ext cx="10515600" cy="1073150"/>
          </a:xfrm>
        </p:spPr>
        <p:txBody>
          <a:bodyPr/>
          <a:lstStyle/>
          <a:p>
            <a:r>
              <a:rPr lang="en-US" dirty="0"/>
              <a:t>Timepix4 timing layers and telescope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04533C-4130-E045-9383-5A5CA6CC95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772" y="993775"/>
            <a:ext cx="11956228" cy="514747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Two parallel projects: </a:t>
            </a:r>
            <a:r>
              <a:rPr lang="en-US" sz="2400" dirty="0">
                <a:solidFill>
                  <a:srgbClr val="0000FF"/>
                </a:solidFill>
              </a:rPr>
              <a:t>timing layers for </a:t>
            </a:r>
            <a:r>
              <a:rPr lang="en-US" sz="2400" dirty="0" err="1">
                <a:solidFill>
                  <a:srgbClr val="0000FF"/>
                </a:solidFill>
              </a:rPr>
              <a:t>AIDAinnova</a:t>
            </a:r>
            <a:r>
              <a:rPr lang="en-US" sz="2400" dirty="0"/>
              <a:t>, and </a:t>
            </a:r>
            <a:r>
              <a:rPr lang="en-US" sz="2400" dirty="0">
                <a:solidFill>
                  <a:srgbClr val="0000FF"/>
                </a:solidFill>
              </a:rPr>
              <a:t>(</a:t>
            </a:r>
            <a:r>
              <a:rPr lang="en-US" sz="2400" dirty="0" err="1">
                <a:solidFill>
                  <a:srgbClr val="0000FF"/>
                </a:solidFill>
              </a:rPr>
              <a:t>LHCb</a:t>
            </a:r>
            <a:r>
              <a:rPr lang="en-US" sz="2400" dirty="0">
                <a:solidFill>
                  <a:srgbClr val="0000FF"/>
                </a:solidFill>
              </a:rPr>
              <a:t>) Timepix4 telescope</a:t>
            </a:r>
          </a:p>
          <a:p>
            <a:r>
              <a:rPr lang="en-US" sz="2400" dirty="0"/>
              <a:t>Based on same hardware: </a:t>
            </a:r>
            <a:r>
              <a:rPr lang="en-US" sz="2400" dirty="0">
                <a:solidFill>
                  <a:srgbClr val="0000FF"/>
                </a:solidFill>
              </a:rPr>
              <a:t>Timepix4 ASIC </a:t>
            </a:r>
            <a:r>
              <a:rPr lang="en-US" sz="2400" dirty="0"/>
              <a:t>and</a:t>
            </a:r>
            <a:r>
              <a:rPr lang="en-US" sz="2400" dirty="0">
                <a:solidFill>
                  <a:srgbClr val="0000FF"/>
                </a:solidFill>
              </a:rPr>
              <a:t> SPIDR4 readout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Deliverable of </a:t>
            </a:r>
            <a:r>
              <a:rPr lang="en-US" sz="2400" dirty="0" err="1">
                <a:solidFill>
                  <a:srgbClr val="0000FF"/>
                </a:solidFill>
              </a:rPr>
              <a:t>AIDAinnova</a:t>
            </a:r>
            <a:r>
              <a:rPr lang="en-US" sz="2400" dirty="0">
                <a:solidFill>
                  <a:srgbClr val="0000FF"/>
                </a:solidFill>
              </a:rPr>
              <a:t> WP3</a:t>
            </a:r>
            <a:r>
              <a:rPr lang="en-US" sz="2400" dirty="0"/>
              <a:t>: </a:t>
            </a:r>
            <a:r>
              <a:rPr lang="en-US" sz="2400" dirty="0">
                <a:solidFill>
                  <a:srgbClr val="0000FF"/>
                </a:solidFill>
              </a:rPr>
              <a:t>‘single’ Timepix4 timing layers </a:t>
            </a:r>
            <a:r>
              <a:rPr lang="en-US" sz="2400" dirty="0"/>
              <a:t>for EUDET style telescopes</a:t>
            </a:r>
          </a:p>
          <a:p>
            <a:pPr lvl="1"/>
            <a:r>
              <a:rPr lang="en-US" sz="2000" dirty="0"/>
              <a:t>Aim for time resolution of order 100 </a:t>
            </a:r>
            <a:r>
              <a:rPr lang="en-US" sz="2000" dirty="0" err="1"/>
              <a:t>ps</a:t>
            </a:r>
            <a:endParaRPr lang="en-US" sz="2000" dirty="0"/>
          </a:p>
          <a:p>
            <a:pPr lvl="1"/>
            <a:r>
              <a:rPr lang="en-US" sz="2000" dirty="0"/>
              <a:t>Sensors from WP6, initially </a:t>
            </a:r>
            <a:r>
              <a:rPr lang="en-US" sz="2000" dirty="0" err="1"/>
              <a:t>PiN</a:t>
            </a:r>
            <a:r>
              <a:rPr lang="en-US" sz="2000" dirty="0"/>
              <a:t>, faster sensors when available</a:t>
            </a:r>
          </a:p>
          <a:p>
            <a:pPr lvl="1"/>
            <a:r>
              <a:rPr lang="en-US" sz="2000" dirty="0"/>
              <a:t>Embedding in EUDAQ / EUDET telescope (software, mechanics)</a:t>
            </a:r>
          </a:p>
          <a:p>
            <a:endParaRPr lang="en-US" sz="2400" dirty="0"/>
          </a:p>
          <a:p>
            <a:r>
              <a:rPr lang="en-US" sz="2400" dirty="0">
                <a:solidFill>
                  <a:srgbClr val="0000FF"/>
                </a:solidFill>
              </a:rPr>
              <a:t>An 8-layer Timepix4 telescope </a:t>
            </a:r>
            <a:r>
              <a:rPr lang="en-US" sz="2400" dirty="0"/>
              <a:t>built by the </a:t>
            </a:r>
            <a:r>
              <a:rPr lang="en-US" sz="2400" dirty="0" err="1"/>
              <a:t>LHCb</a:t>
            </a:r>
            <a:r>
              <a:rPr lang="en-US" sz="2400" dirty="0"/>
              <a:t> Vertex Locator (VELO) group</a:t>
            </a:r>
          </a:p>
          <a:p>
            <a:pPr lvl="1"/>
            <a:r>
              <a:rPr lang="en-US" sz="2000" dirty="0"/>
              <a:t>Upgrade of the Timepix3 telescope, more focused on timing</a:t>
            </a:r>
          </a:p>
          <a:p>
            <a:pPr lvl="1"/>
            <a:r>
              <a:rPr lang="en-US" sz="2000" dirty="0"/>
              <a:t>Use this to gain experience with Timepix4 and SPIDR4</a:t>
            </a:r>
          </a:p>
          <a:p>
            <a:pPr lvl="1"/>
            <a:r>
              <a:rPr lang="en-US" sz="2000" dirty="0"/>
              <a:t>Aim for 20 </a:t>
            </a:r>
            <a:r>
              <a:rPr lang="en-US" sz="2000" dirty="0" err="1"/>
              <a:t>ps</a:t>
            </a:r>
            <a:r>
              <a:rPr lang="en-US" sz="2000" dirty="0"/>
              <a:t>, when reference timing layers are implemented </a:t>
            </a:r>
          </a:p>
          <a:p>
            <a:pPr lvl="1"/>
            <a:endParaRPr lang="en-US" dirty="0"/>
          </a:p>
          <a:p>
            <a:r>
              <a:rPr lang="en-US" sz="2400" dirty="0">
                <a:solidFill>
                  <a:srgbClr val="0000FF"/>
                </a:solidFill>
              </a:rPr>
              <a:t>Timepix4 has large area and is fast, but is </a:t>
            </a:r>
            <a:r>
              <a:rPr lang="en-US" sz="2400" u="sng" dirty="0">
                <a:solidFill>
                  <a:srgbClr val="0000FF"/>
                </a:solidFill>
              </a:rPr>
              <a:t>not</a:t>
            </a:r>
            <a:r>
              <a:rPr lang="en-US" sz="2400" dirty="0">
                <a:solidFill>
                  <a:srgbClr val="0000FF"/>
                </a:solidFill>
              </a:rPr>
              <a:t> the ultimate chip to test 20-50 </a:t>
            </a:r>
            <a:r>
              <a:rPr lang="en-US" sz="2400" dirty="0" err="1">
                <a:solidFill>
                  <a:srgbClr val="0000FF"/>
                </a:solidFill>
              </a:rPr>
              <a:t>ps</a:t>
            </a:r>
            <a:r>
              <a:rPr lang="en-US" sz="2400" dirty="0">
                <a:solidFill>
                  <a:srgbClr val="0000FF"/>
                </a:solidFill>
              </a:rPr>
              <a:t> sensors</a:t>
            </a:r>
          </a:p>
          <a:p>
            <a:pPr lvl="1"/>
            <a:r>
              <a:rPr lang="en-US" sz="2000" dirty="0"/>
              <a:t>Discrete electronics, </a:t>
            </a:r>
            <a:r>
              <a:rPr lang="en-US" sz="2000" dirty="0" err="1"/>
              <a:t>Timespot</a:t>
            </a:r>
            <a:r>
              <a:rPr lang="en-US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37569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BD69AE-D0BC-E84E-A61E-285C6AA70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729" y="27993"/>
            <a:ext cx="10515600" cy="1073150"/>
          </a:xfrm>
        </p:spPr>
        <p:txBody>
          <a:bodyPr/>
          <a:lstStyle/>
          <a:p>
            <a:r>
              <a:rPr lang="en-US" dirty="0"/>
              <a:t>Timepix4 specifications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0BD31B-7562-E745-9979-9F82B9E68D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55935" y="472029"/>
            <a:ext cx="5187707" cy="5147470"/>
          </a:xfrm>
        </p:spPr>
        <p:txBody>
          <a:bodyPr>
            <a:normAutofit fontScale="92500"/>
          </a:bodyPr>
          <a:lstStyle/>
          <a:p>
            <a:r>
              <a:rPr lang="en-US" sz="1900" dirty="0"/>
              <a:t>65 nm CMOS</a:t>
            </a:r>
          </a:p>
          <a:p>
            <a:r>
              <a:rPr lang="en-US" sz="1900" dirty="0"/>
              <a:t>Matrix of 512 x 448 pixels,  55 um pixels</a:t>
            </a:r>
          </a:p>
          <a:p>
            <a:r>
              <a:rPr lang="en-US" sz="1900" dirty="0">
                <a:solidFill>
                  <a:srgbClr val="0000FF"/>
                </a:solidFill>
              </a:rPr>
              <a:t>Active area 6.94 cm</a:t>
            </a:r>
            <a:r>
              <a:rPr lang="en-US" sz="1900" baseline="30000" dirty="0">
                <a:solidFill>
                  <a:srgbClr val="0000FF"/>
                </a:solidFill>
              </a:rPr>
              <a:t>2</a:t>
            </a:r>
          </a:p>
          <a:p>
            <a:r>
              <a:rPr lang="en-US" sz="1900" dirty="0"/>
              <a:t>4-side </a:t>
            </a:r>
            <a:r>
              <a:rPr lang="en-US" sz="1900" dirty="0" err="1"/>
              <a:t>buttable</a:t>
            </a:r>
            <a:r>
              <a:rPr lang="en-US" sz="1900" dirty="0"/>
              <a:t>, using redistribution layer</a:t>
            </a:r>
          </a:p>
          <a:p>
            <a:r>
              <a:rPr lang="en-US" sz="1900" dirty="0">
                <a:solidFill>
                  <a:srgbClr val="0000FF"/>
                </a:solidFill>
              </a:rPr>
              <a:t>Suited for electron and for hole collecting devices</a:t>
            </a:r>
          </a:p>
          <a:p>
            <a:r>
              <a:rPr lang="en-US" sz="1900" dirty="0"/>
              <a:t>General purpose chip with many acquisition modes </a:t>
            </a:r>
            <a:endParaRPr lang="en-US" sz="1900" dirty="0">
              <a:solidFill>
                <a:srgbClr val="0000FF"/>
              </a:solidFill>
            </a:endParaRPr>
          </a:p>
          <a:p>
            <a:r>
              <a:rPr lang="en-US" sz="1900" dirty="0"/>
              <a:t>For telescope: simultaneous Time-Of-Arrival and Time-Over-Threshold</a:t>
            </a:r>
          </a:p>
          <a:p>
            <a:r>
              <a:rPr lang="en-US" sz="1900" dirty="0">
                <a:solidFill>
                  <a:srgbClr val="0000FF"/>
                </a:solidFill>
              </a:rPr>
              <a:t>195 </a:t>
            </a:r>
            <a:r>
              <a:rPr lang="en-US" sz="1900" dirty="0" err="1">
                <a:solidFill>
                  <a:srgbClr val="0000FF"/>
                </a:solidFill>
              </a:rPr>
              <a:t>ps</a:t>
            </a:r>
            <a:r>
              <a:rPr lang="en-US" sz="1900" dirty="0">
                <a:solidFill>
                  <a:srgbClr val="0000FF"/>
                </a:solidFill>
              </a:rPr>
              <a:t> time bins</a:t>
            </a:r>
          </a:p>
          <a:p>
            <a:r>
              <a:rPr lang="en-US" sz="1900" dirty="0">
                <a:solidFill>
                  <a:srgbClr val="0000FF"/>
                </a:solidFill>
              </a:rPr>
              <a:t>Data driven readout</a:t>
            </a:r>
          </a:p>
          <a:p>
            <a:r>
              <a:rPr lang="en-US" sz="1900" dirty="0"/>
              <a:t>64 bits / packet</a:t>
            </a:r>
          </a:p>
          <a:p>
            <a:r>
              <a:rPr lang="en-US" sz="1900" dirty="0"/>
              <a:t>Sustained average pixel rate: 10.8 kHz</a:t>
            </a:r>
          </a:p>
          <a:p>
            <a:r>
              <a:rPr lang="en-US" sz="1900" dirty="0">
                <a:solidFill>
                  <a:srgbClr val="0000FF"/>
                </a:solidFill>
              </a:rPr>
              <a:t>Readout bandwidth: 16 x 10.24 Gbps</a:t>
            </a:r>
          </a:p>
          <a:p>
            <a:r>
              <a:rPr lang="en-US" sz="1900" dirty="0"/>
              <a:t>Min. threshold: ~500 e-</a:t>
            </a:r>
          </a:p>
          <a:p>
            <a:endParaRPr lang="en-US" sz="1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04D9EF-58AA-A34F-812C-563F07D31A60}"/>
              </a:ext>
            </a:extLst>
          </p:cNvPr>
          <p:cNvSpPr txBox="1"/>
          <p:nvPr/>
        </p:nvSpPr>
        <p:spPr>
          <a:xfrm>
            <a:off x="173683" y="5974937"/>
            <a:ext cx="3108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Designed by CERN, </a:t>
            </a:r>
            <a:r>
              <a:rPr lang="en-US" dirty="0" err="1"/>
              <a:t>Nikhef</a:t>
            </a:r>
            <a:r>
              <a:rPr lang="en-US" dirty="0"/>
              <a:t>, IFAE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F79C291-9143-3348-AB91-464BBF605AD9}"/>
              </a:ext>
            </a:extLst>
          </p:cNvPr>
          <p:cNvSpPr txBox="1"/>
          <p:nvPr/>
        </p:nvSpPr>
        <p:spPr>
          <a:xfrm>
            <a:off x="4149961" y="5974937"/>
            <a:ext cx="804515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For much for info see Xavi </a:t>
            </a:r>
            <a:r>
              <a:rPr lang="en-US" dirty="0" err="1"/>
              <a:t>Llopart’s</a:t>
            </a:r>
            <a:r>
              <a:rPr lang="en-US" dirty="0"/>
              <a:t> seminar: </a:t>
            </a:r>
            <a:r>
              <a:rPr lang="en-GB" u="sng" dirty="0">
                <a:hlinkClick r:id="rId2"/>
              </a:rPr>
              <a:t>https://indico.cern.ch/event/1121147/</a:t>
            </a:r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50E8BF5-C1AA-1544-9AC5-235991B5B2B0}"/>
              </a:ext>
            </a:extLst>
          </p:cNvPr>
          <p:cNvGrpSpPr/>
          <p:nvPr/>
        </p:nvGrpSpPr>
        <p:grpSpPr>
          <a:xfrm>
            <a:off x="627224" y="1547569"/>
            <a:ext cx="2688737" cy="3518135"/>
            <a:chOff x="2830795" y="1364194"/>
            <a:chExt cx="2688737" cy="3518135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78F4E14-2FD8-EA43-AD5D-F81EC7240F81}"/>
                </a:ext>
              </a:extLst>
            </p:cNvPr>
            <p:cNvSpPr/>
            <p:nvPr/>
          </p:nvSpPr>
          <p:spPr>
            <a:xfrm>
              <a:off x="2830796" y="1609251"/>
              <a:ext cx="2688736" cy="136126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BFAFF244-399E-154B-832E-A45584945C84}"/>
                </a:ext>
              </a:extLst>
            </p:cNvPr>
            <p:cNvSpPr/>
            <p:nvPr/>
          </p:nvSpPr>
          <p:spPr>
            <a:xfrm>
              <a:off x="2883600" y="16560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6037FA8C-DD6D-7C4E-80DF-768BF80194B1}"/>
                </a:ext>
              </a:extLst>
            </p:cNvPr>
            <p:cNvSpPr/>
            <p:nvPr/>
          </p:nvSpPr>
          <p:spPr>
            <a:xfrm>
              <a:off x="3052970" y="16560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A6C37A40-A539-B540-A305-0E6CA463A799}"/>
                </a:ext>
              </a:extLst>
            </p:cNvPr>
            <p:cNvSpPr/>
            <p:nvPr/>
          </p:nvSpPr>
          <p:spPr>
            <a:xfrm>
              <a:off x="3222340" y="16560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B4FA4C5-5784-7843-BCCE-7C67F211B510}"/>
                </a:ext>
              </a:extLst>
            </p:cNvPr>
            <p:cNvSpPr/>
            <p:nvPr/>
          </p:nvSpPr>
          <p:spPr>
            <a:xfrm>
              <a:off x="3391710" y="16560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3EE02725-5D43-0543-B881-FBDEF161488F}"/>
                </a:ext>
              </a:extLst>
            </p:cNvPr>
            <p:cNvSpPr/>
            <p:nvPr/>
          </p:nvSpPr>
          <p:spPr>
            <a:xfrm>
              <a:off x="3561080" y="16560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9034FD57-3667-4240-BD88-02BAB46CF48A}"/>
                </a:ext>
              </a:extLst>
            </p:cNvPr>
            <p:cNvSpPr/>
            <p:nvPr/>
          </p:nvSpPr>
          <p:spPr>
            <a:xfrm>
              <a:off x="3730450" y="16560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A25A7A5-E034-6A42-BACC-02549F770686}"/>
                </a:ext>
              </a:extLst>
            </p:cNvPr>
            <p:cNvSpPr/>
            <p:nvPr/>
          </p:nvSpPr>
          <p:spPr>
            <a:xfrm>
              <a:off x="3899820" y="16560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EF08221-844E-E84F-9225-D506885DD90F}"/>
                </a:ext>
              </a:extLst>
            </p:cNvPr>
            <p:cNvSpPr/>
            <p:nvPr/>
          </p:nvSpPr>
          <p:spPr>
            <a:xfrm>
              <a:off x="4069190" y="16560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D74BF049-3CC0-C543-BCE5-59CC740870C4}"/>
                </a:ext>
              </a:extLst>
            </p:cNvPr>
            <p:cNvSpPr/>
            <p:nvPr/>
          </p:nvSpPr>
          <p:spPr>
            <a:xfrm>
              <a:off x="4237659" y="16560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A580544-0AE9-5048-9F65-32D42325FAC6}"/>
                </a:ext>
              </a:extLst>
            </p:cNvPr>
            <p:cNvSpPr/>
            <p:nvPr/>
          </p:nvSpPr>
          <p:spPr>
            <a:xfrm>
              <a:off x="4407029" y="16560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E95A7EF-72B8-A440-BCFD-C1DFDA27815F}"/>
                </a:ext>
              </a:extLst>
            </p:cNvPr>
            <p:cNvSpPr/>
            <p:nvPr/>
          </p:nvSpPr>
          <p:spPr>
            <a:xfrm>
              <a:off x="4576399" y="16560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C431D653-D4F8-2E44-8791-80E120319E20}"/>
                </a:ext>
              </a:extLst>
            </p:cNvPr>
            <p:cNvSpPr/>
            <p:nvPr/>
          </p:nvSpPr>
          <p:spPr>
            <a:xfrm>
              <a:off x="4745769" y="16560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A37BFACD-F8C6-9B4A-BE32-7B94E8392B4C}"/>
                </a:ext>
              </a:extLst>
            </p:cNvPr>
            <p:cNvSpPr/>
            <p:nvPr/>
          </p:nvSpPr>
          <p:spPr>
            <a:xfrm>
              <a:off x="4915139" y="16560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126F7AE-3434-B041-932A-C4A07D61E2ED}"/>
                </a:ext>
              </a:extLst>
            </p:cNvPr>
            <p:cNvSpPr/>
            <p:nvPr/>
          </p:nvSpPr>
          <p:spPr>
            <a:xfrm>
              <a:off x="5084509" y="16560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1F73AB26-2EB1-3848-9E7E-2BA664379869}"/>
                </a:ext>
              </a:extLst>
            </p:cNvPr>
            <p:cNvSpPr/>
            <p:nvPr/>
          </p:nvSpPr>
          <p:spPr>
            <a:xfrm>
              <a:off x="2883600" y="18084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E05296E-4FD4-9640-85CA-2B901251FC6B}"/>
                </a:ext>
              </a:extLst>
            </p:cNvPr>
            <p:cNvSpPr/>
            <p:nvPr/>
          </p:nvSpPr>
          <p:spPr>
            <a:xfrm>
              <a:off x="3052970" y="18084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CF1CE656-4B21-8E49-BE75-37D2A0A1F61D}"/>
                </a:ext>
              </a:extLst>
            </p:cNvPr>
            <p:cNvSpPr/>
            <p:nvPr/>
          </p:nvSpPr>
          <p:spPr>
            <a:xfrm>
              <a:off x="3222340" y="18084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2729E739-1DF0-5C4B-8251-6BC26D2602A2}"/>
                </a:ext>
              </a:extLst>
            </p:cNvPr>
            <p:cNvSpPr/>
            <p:nvPr/>
          </p:nvSpPr>
          <p:spPr>
            <a:xfrm>
              <a:off x="3391710" y="18084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22E90E72-6CBD-A846-9089-66596A6D467D}"/>
                </a:ext>
              </a:extLst>
            </p:cNvPr>
            <p:cNvSpPr/>
            <p:nvPr/>
          </p:nvSpPr>
          <p:spPr>
            <a:xfrm>
              <a:off x="3561080" y="18084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3AC9D1C-9B83-324E-BA32-6E3C4439FA97}"/>
                </a:ext>
              </a:extLst>
            </p:cNvPr>
            <p:cNvSpPr/>
            <p:nvPr/>
          </p:nvSpPr>
          <p:spPr>
            <a:xfrm>
              <a:off x="3730450" y="18084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873311D-A4BA-1F4C-8922-439EE33D33D2}"/>
                </a:ext>
              </a:extLst>
            </p:cNvPr>
            <p:cNvSpPr/>
            <p:nvPr/>
          </p:nvSpPr>
          <p:spPr>
            <a:xfrm>
              <a:off x="3899820" y="18084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56E282A-DEBF-F54B-B147-8222882932DF}"/>
                </a:ext>
              </a:extLst>
            </p:cNvPr>
            <p:cNvSpPr/>
            <p:nvPr/>
          </p:nvSpPr>
          <p:spPr>
            <a:xfrm>
              <a:off x="4069190" y="18084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4DD78419-F013-6643-9C77-4B68A2A5AB42}"/>
                </a:ext>
              </a:extLst>
            </p:cNvPr>
            <p:cNvSpPr/>
            <p:nvPr/>
          </p:nvSpPr>
          <p:spPr>
            <a:xfrm>
              <a:off x="4237659" y="18084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FC01D9D-695E-AB4E-9BC4-9D95BECBC453}"/>
                </a:ext>
              </a:extLst>
            </p:cNvPr>
            <p:cNvSpPr/>
            <p:nvPr/>
          </p:nvSpPr>
          <p:spPr>
            <a:xfrm>
              <a:off x="4407029" y="18084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DDD3BD33-96C3-2F48-8A2A-A68D420B4DE5}"/>
                </a:ext>
              </a:extLst>
            </p:cNvPr>
            <p:cNvSpPr/>
            <p:nvPr/>
          </p:nvSpPr>
          <p:spPr>
            <a:xfrm>
              <a:off x="4576399" y="18084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85B48AC4-4FF0-0047-84E1-1DD26ED764E0}"/>
                </a:ext>
              </a:extLst>
            </p:cNvPr>
            <p:cNvSpPr/>
            <p:nvPr/>
          </p:nvSpPr>
          <p:spPr>
            <a:xfrm>
              <a:off x="4745769" y="18084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1B653742-367C-6748-B902-F47C61504785}"/>
                </a:ext>
              </a:extLst>
            </p:cNvPr>
            <p:cNvSpPr/>
            <p:nvPr/>
          </p:nvSpPr>
          <p:spPr>
            <a:xfrm>
              <a:off x="4915139" y="18084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B1212E79-ABAC-0E41-B305-3D40B5E295D2}"/>
                </a:ext>
              </a:extLst>
            </p:cNvPr>
            <p:cNvSpPr/>
            <p:nvPr/>
          </p:nvSpPr>
          <p:spPr>
            <a:xfrm>
              <a:off x="5084509" y="18084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6BC8D29-FA83-2A44-B4DA-EF4F74CBB7DB}"/>
                </a:ext>
              </a:extLst>
            </p:cNvPr>
            <p:cNvSpPr/>
            <p:nvPr/>
          </p:nvSpPr>
          <p:spPr>
            <a:xfrm>
              <a:off x="2883600" y="19608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26EA7766-A2A8-6E48-B608-D0313463AD76}"/>
                </a:ext>
              </a:extLst>
            </p:cNvPr>
            <p:cNvSpPr/>
            <p:nvPr/>
          </p:nvSpPr>
          <p:spPr>
            <a:xfrm>
              <a:off x="3052970" y="19608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3542F9EA-E578-FF4D-83FE-D1EB27BE00E7}"/>
                </a:ext>
              </a:extLst>
            </p:cNvPr>
            <p:cNvSpPr/>
            <p:nvPr/>
          </p:nvSpPr>
          <p:spPr>
            <a:xfrm>
              <a:off x="3222340" y="19608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29D16583-4FEC-1F4C-8659-C76B86740162}"/>
                </a:ext>
              </a:extLst>
            </p:cNvPr>
            <p:cNvSpPr/>
            <p:nvPr/>
          </p:nvSpPr>
          <p:spPr>
            <a:xfrm>
              <a:off x="3391710" y="19608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265C7A8F-4FF3-ED44-BB64-8A318F3080EB}"/>
                </a:ext>
              </a:extLst>
            </p:cNvPr>
            <p:cNvSpPr/>
            <p:nvPr/>
          </p:nvSpPr>
          <p:spPr>
            <a:xfrm>
              <a:off x="3561080" y="19608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BC67C5CA-1170-254F-8CE4-5E0E1D51E11D}"/>
                </a:ext>
              </a:extLst>
            </p:cNvPr>
            <p:cNvSpPr/>
            <p:nvPr/>
          </p:nvSpPr>
          <p:spPr>
            <a:xfrm>
              <a:off x="3730450" y="19608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1DF3FABA-65F9-AE46-BC83-1F407C10584C}"/>
                </a:ext>
              </a:extLst>
            </p:cNvPr>
            <p:cNvSpPr/>
            <p:nvPr/>
          </p:nvSpPr>
          <p:spPr>
            <a:xfrm>
              <a:off x="3899820" y="19608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CA5AFDC5-F720-4B46-B335-52BBD4EE4AA9}"/>
                </a:ext>
              </a:extLst>
            </p:cNvPr>
            <p:cNvSpPr/>
            <p:nvPr/>
          </p:nvSpPr>
          <p:spPr>
            <a:xfrm>
              <a:off x="4069190" y="19608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CE0914F6-269E-804A-8C28-32E50CE0871E}"/>
                </a:ext>
              </a:extLst>
            </p:cNvPr>
            <p:cNvSpPr/>
            <p:nvPr/>
          </p:nvSpPr>
          <p:spPr>
            <a:xfrm>
              <a:off x="4237659" y="19608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6097032-904E-D845-99B8-47EC41674FF6}"/>
                </a:ext>
              </a:extLst>
            </p:cNvPr>
            <p:cNvSpPr/>
            <p:nvPr/>
          </p:nvSpPr>
          <p:spPr>
            <a:xfrm>
              <a:off x="4407029" y="19608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09BB7291-8AA2-A742-86BB-23D5E0CD49B6}"/>
                </a:ext>
              </a:extLst>
            </p:cNvPr>
            <p:cNvSpPr/>
            <p:nvPr/>
          </p:nvSpPr>
          <p:spPr>
            <a:xfrm>
              <a:off x="4576399" y="19608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03073DE8-00BC-BC4A-8B9D-7EBD187938AC}"/>
                </a:ext>
              </a:extLst>
            </p:cNvPr>
            <p:cNvSpPr/>
            <p:nvPr/>
          </p:nvSpPr>
          <p:spPr>
            <a:xfrm>
              <a:off x="4745769" y="19608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3D55E80B-EA0A-DD4C-842B-CCA941C3078A}"/>
                </a:ext>
              </a:extLst>
            </p:cNvPr>
            <p:cNvSpPr/>
            <p:nvPr/>
          </p:nvSpPr>
          <p:spPr>
            <a:xfrm>
              <a:off x="4915139" y="19608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0A1E161A-F31B-B14E-ADCB-917737074FC6}"/>
                </a:ext>
              </a:extLst>
            </p:cNvPr>
            <p:cNvSpPr/>
            <p:nvPr/>
          </p:nvSpPr>
          <p:spPr>
            <a:xfrm>
              <a:off x="5084509" y="19608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64AE8D17-24CE-E749-90B7-8754372EC108}"/>
                </a:ext>
              </a:extLst>
            </p:cNvPr>
            <p:cNvSpPr/>
            <p:nvPr/>
          </p:nvSpPr>
          <p:spPr>
            <a:xfrm>
              <a:off x="2883600" y="21132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8EBD28DF-EECF-374C-BACF-86942081E2B9}"/>
                </a:ext>
              </a:extLst>
            </p:cNvPr>
            <p:cNvSpPr/>
            <p:nvPr/>
          </p:nvSpPr>
          <p:spPr>
            <a:xfrm>
              <a:off x="3052970" y="21132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53DCF66D-02B5-684A-BD12-8069EE4E2831}"/>
                </a:ext>
              </a:extLst>
            </p:cNvPr>
            <p:cNvSpPr/>
            <p:nvPr/>
          </p:nvSpPr>
          <p:spPr>
            <a:xfrm>
              <a:off x="3222340" y="21132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E32A424-6BBB-DD49-87A5-D004E1F05F7A}"/>
                </a:ext>
              </a:extLst>
            </p:cNvPr>
            <p:cNvSpPr/>
            <p:nvPr/>
          </p:nvSpPr>
          <p:spPr>
            <a:xfrm>
              <a:off x="3391710" y="21132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13E83471-B92D-3046-B5DA-A942F9B424DB}"/>
                </a:ext>
              </a:extLst>
            </p:cNvPr>
            <p:cNvSpPr/>
            <p:nvPr/>
          </p:nvSpPr>
          <p:spPr>
            <a:xfrm>
              <a:off x="3561080" y="21132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93E65773-C1C2-F241-AB65-7747FCD06379}"/>
                </a:ext>
              </a:extLst>
            </p:cNvPr>
            <p:cNvSpPr/>
            <p:nvPr/>
          </p:nvSpPr>
          <p:spPr>
            <a:xfrm>
              <a:off x="3730450" y="21132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B082D84F-63DA-264E-93C9-593AA8121F1B}"/>
                </a:ext>
              </a:extLst>
            </p:cNvPr>
            <p:cNvSpPr/>
            <p:nvPr/>
          </p:nvSpPr>
          <p:spPr>
            <a:xfrm>
              <a:off x="3899820" y="21132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38D1EC47-0210-3C4D-89DE-1C6E0BA159ED}"/>
                </a:ext>
              </a:extLst>
            </p:cNvPr>
            <p:cNvSpPr/>
            <p:nvPr/>
          </p:nvSpPr>
          <p:spPr>
            <a:xfrm>
              <a:off x="4069190" y="21132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F93193DC-3A80-E044-93BA-C3BAB45432C3}"/>
                </a:ext>
              </a:extLst>
            </p:cNvPr>
            <p:cNvSpPr/>
            <p:nvPr/>
          </p:nvSpPr>
          <p:spPr>
            <a:xfrm>
              <a:off x="4237659" y="21132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9E8A0FA4-94FA-F343-BA43-AB923F91AE75}"/>
                </a:ext>
              </a:extLst>
            </p:cNvPr>
            <p:cNvSpPr/>
            <p:nvPr/>
          </p:nvSpPr>
          <p:spPr>
            <a:xfrm>
              <a:off x="4407029" y="21132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D8DAC82A-A285-324F-989C-C2A232C08200}"/>
                </a:ext>
              </a:extLst>
            </p:cNvPr>
            <p:cNvSpPr/>
            <p:nvPr/>
          </p:nvSpPr>
          <p:spPr>
            <a:xfrm>
              <a:off x="4576399" y="21132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D880C5BA-7A72-2640-B630-0E970982C949}"/>
                </a:ext>
              </a:extLst>
            </p:cNvPr>
            <p:cNvSpPr/>
            <p:nvPr/>
          </p:nvSpPr>
          <p:spPr>
            <a:xfrm>
              <a:off x="4745769" y="21132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B2F58867-21EB-6146-A84E-9ABADF358127}"/>
                </a:ext>
              </a:extLst>
            </p:cNvPr>
            <p:cNvSpPr/>
            <p:nvPr/>
          </p:nvSpPr>
          <p:spPr>
            <a:xfrm>
              <a:off x="4915139" y="21132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27198373-DB4F-B647-B017-BA56990A04D2}"/>
                </a:ext>
              </a:extLst>
            </p:cNvPr>
            <p:cNvSpPr/>
            <p:nvPr/>
          </p:nvSpPr>
          <p:spPr>
            <a:xfrm>
              <a:off x="5084509" y="21132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95E6795A-7C9B-EA4B-9849-DECF0EEA4C38}"/>
                </a:ext>
              </a:extLst>
            </p:cNvPr>
            <p:cNvSpPr/>
            <p:nvPr/>
          </p:nvSpPr>
          <p:spPr>
            <a:xfrm>
              <a:off x="2883600" y="22551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BD9406BA-E91F-BA41-9340-D7769B39679F}"/>
                </a:ext>
              </a:extLst>
            </p:cNvPr>
            <p:cNvSpPr/>
            <p:nvPr/>
          </p:nvSpPr>
          <p:spPr>
            <a:xfrm>
              <a:off x="3052970" y="22551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1E66C664-4BED-B540-858E-1326805180B2}"/>
                </a:ext>
              </a:extLst>
            </p:cNvPr>
            <p:cNvSpPr/>
            <p:nvPr/>
          </p:nvSpPr>
          <p:spPr>
            <a:xfrm>
              <a:off x="3222340" y="22551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0D744091-7D85-BD4A-973B-A0E21D435917}"/>
                </a:ext>
              </a:extLst>
            </p:cNvPr>
            <p:cNvSpPr/>
            <p:nvPr/>
          </p:nvSpPr>
          <p:spPr>
            <a:xfrm>
              <a:off x="3391710" y="22551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7471D3C3-4BDF-174D-B545-BA0F44689EF2}"/>
                </a:ext>
              </a:extLst>
            </p:cNvPr>
            <p:cNvSpPr/>
            <p:nvPr/>
          </p:nvSpPr>
          <p:spPr>
            <a:xfrm>
              <a:off x="3561080" y="22551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1FB74423-ABFC-EC4C-A4B9-E8C366C766A9}"/>
                </a:ext>
              </a:extLst>
            </p:cNvPr>
            <p:cNvSpPr/>
            <p:nvPr/>
          </p:nvSpPr>
          <p:spPr>
            <a:xfrm>
              <a:off x="3730450" y="22551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5AE85F3E-04DD-1049-85C9-F495983A3778}"/>
                </a:ext>
              </a:extLst>
            </p:cNvPr>
            <p:cNvSpPr/>
            <p:nvPr/>
          </p:nvSpPr>
          <p:spPr>
            <a:xfrm>
              <a:off x="3899820" y="22551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79D6BEBD-8EAB-5F4A-B56D-1E73CB04B277}"/>
                </a:ext>
              </a:extLst>
            </p:cNvPr>
            <p:cNvSpPr/>
            <p:nvPr/>
          </p:nvSpPr>
          <p:spPr>
            <a:xfrm>
              <a:off x="4069190" y="22551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D374BD2A-AE3F-474E-9C4B-12CB3819FC61}"/>
                </a:ext>
              </a:extLst>
            </p:cNvPr>
            <p:cNvSpPr/>
            <p:nvPr/>
          </p:nvSpPr>
          <p:spPr>
            <a:xfrm>
              <a:off x="4237659" y="22551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61DA7468-60F0-1A4F-8B65-D221116F06FF}"/>
                </a:ext>
              </a:extLst>
            </p:cNvPr>
            <p:cNvSpPr/>
            <p:nvPr/>
          </p:nvSpPr>
          <p:spPr>
            <a:xfrm>
              <a:off x="4407029" y="22551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210641EB-EBF9-B047-8899-581C6848EB3C}"/>
                </a:ext>
              </a:extLst>
            </p:cNvPr>
            <p:cNvSpPr/>
            <p:nvPr/>
          </p:nvSpPr>
          <p:spPr>
            <a:xfrm>
              <a:off x="4576399" y="22551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D596F349-DE30-504C-8F44-14C3C137B925}"/>
                </a:ext>
              </a:extLst>
            </p:cNvPr>
            <p:cNvSpPr/>
            <p:nvPr/>
          </p:nvSpPr>
          <p:spPr>
            <a:xfrm>
              <a:off x="4745769" y="22551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95A507B6-88C8-544B-A368-5BF5A97C0F8A}"/>
                </a:ext>
              </a:extLst>
            </p:cNvPr>
            <p:cNvSpPr/>
            <p:nvPr/>
          </p:nvSpPr>
          <p:spPr>
            <a:xfrm>
              <a:off x="4915139" y="22551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865C2C4B-A3D0-D045-B1CC-532B7E344664}"/>
                </a:ext>
              </a:extLst>
            </p:cNvPr>
            <p:cNvSpPr/>
            <p:nvPr/>
          </p:nvSpPr>
          <p:spPr>
            <a:xfrm>
              <a:off x="5084509" y="22551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C9249C51-10DC-3E42-81E5-1F8A7BBE6DB5}"/>
                </a:ext>
              </a:extLst>
            </p:cNvPr>
            <p:cNvSpPr/>
            <p:nvPr/>
          </p:nvSpPr>
          <p:spPr>
            <a:xfrm>
              <a:off x="2883600" y="24075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E48335AB-6080-E24D-9741-4D68318DF3A6}"/>
                </a:ext>
              </a:extLst>
            </p:cNvPr>
            <p:cNvSpPr/>
            <p:nvPr/>
          </p:nvSpPr>
          <p:spPr>
            <a:xfrm>
              <a:off x="3052970" y="24075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6B01E65D-5DAE-8940-9B40-6D08F3E5A7F5}"/>
                </a:ext>
              </a:extLst>
            </p:cNvPr>
            <p:cNvSpPr/>
            <p:nvPr/>
          </p:nvSpPr>
          <p:spPr>
            <a:xfrm>
              <a:off x="3222340" y="24075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5BF177DB-116B-724E-9F04-1378127ED930}"/>
                </a:ext>
              </a:extLst>
            </p:cNvPr>
            <p:cNvSpPr/>
            <p:nvPr/>
          </p:nvSpPr>
          <p:spPr>
            <a:xfrm>
              <a:off x="3391710" y="24075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32E0AFC0-4F52-C44D-B31C-1055AB4E690E}"/>
                </a:ext>
              </a:extLst>
            </p:cNvPr>
            <p:cNvSpPr/>
            <p:nvPr/>
          </p:nvSpPr>
          <p:spPr>
            <a:xfrm>
              <a:off x="3561080" y="24075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0C53F594-E686-2B48-92E9-D273976B456B}"/>
                </a:ext>
              </a:extLst>
            </p:cNvPr>
            <p:cNvSpPr/>
            <p:nvPr/>
          </p:nvSpPr>
          <p:spPr>
            <a:xfrm>
              <a:off x="3730450" y="24075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5164B59C-84CB-8542-BD67-7B06CD8707C9}"/>
                </a:ext>
              </a:extLst>
            </p:cNvPr>
            <p:cNvSpPr/>
            <p:nvPr/>
          </p:nvSpPr>
          <p:spPr>
            <a:xfrm>
              <a:off x="3899820" y="24075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76B25158-CE1E-1449-B480-050E1F6BB499}"/>
                </a:ext>
              </a:extLst>
            </p:cNvPr>
            <p:cNvSpPr/>
            <p:nvPr/>
          </p:nvSpPr>
          <p:spPr>
            <a:xfrm>
              <a:off x="4069190" y="24075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AE20D47A-3305-0546-8302-AC1570292F87}"/>
                </a:ext>
              </a:extLst>
            </p:cNvPr>
            <p:cNvSpPr/>
            <p:nvPr/>
          </p:nvSpPr>
          <p:spPr>
            <a:xfrm>
              <a:off x="4237659" y="24075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E11A6D51-2AC5-154A-8B96-0D54D7C339E1}"/>
                </a:ext>
              </a:extLst>
            </p:cNvPr>
            <p:cNvSpPr/>
            <p:nvPr/>
          </p:nvSpPr>
          <p:spPr>
            <a:xfrm>
              <a:off x="4407029" y="24075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DA12DD0F-71BD-6448-9865-DDAB8C83F691}"/>
                </a:ext>
              </a:extLst>
            </p:cNvPr>
            <p:cNvSpPr/>
            <p:nvPr/>
          </p:nvSpPr>
          <p:spPr>
            <a:xfrm>
              <a:off x="4576399" y="24075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3D719616-324F-2B47-9EAE-4B479D8252DF}"/>
                </a:ext>
              </a:extLst>
            </p:cNvPr>
            <p:cNvSpPr/>
            <p:nvPr/>
          </p:nvSpPr>
          <p:spPr>
            <a:xfrm>
              <a:off x="4745769" y="24075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63685A94-8BA9-4F41-A195-0BBE95ABA9F6}"/>
                </a:ext>
              </a:extLst>
            </p:cNvPr>
            <p:cNvSpPr/>
            <p:nvPr/>
          </p:nvSpPr>
          <p:spPr>
            <a:xfrm>
              <a:off x="4915139" y="24075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728B8B70-03EF-B542-AA0B-B4AEF4BDF9A5}"/>
                </a:ext>
              </a:extLst>
            </p:cNvPr>
            <p:cNvSpPr/>
            <p:nvPr/>
          </p:nvSpPr>
          <p:spPr>
            <a:xfrm>
              <a:off x="5084509" y="24075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61DFA527-614E-C843-8984-9CFBE61A1B4C}"/>
                </a:ext>
              </a:extLst>
            </p:cNvPr>
            <p:cNvSpPr/>
            <p:nvPr/>
          </p:nvSpPr>
          <p:spPr>
            <a:xfrm>
              <a:off x="2883600" y="25599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40F94DA8-F4FE-6F46-B8FE-C41DFBC23936}"/>
                </a:ext>
              </a:extLst>
            </p:cNvPr>
            <p:cNvSpPr/>
            <p:nvPr/>
          </p:nvSpPr>
          <p:spPr>
            <a:xfrm>
              <a:off x="3052970" y="25599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6903A401-B5CC-8942-8F1E-B0970A85D897}"/>
                </a:ext>
              </a:extLst>
            </p:cNvPr>
            <p:cNvSpPr/>
            <p:nvPr/>
          </p:nvSpPr>
          <p:spPr>
            <a:xfrm>
              <a:off x="3222340" y="25599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DE0C7264-8A3A-804C-8776-A8B777C471B7}"/>
                </a:ext>
              </a:extLst>
            </p:cNvPr>
            <p:cNvSpPr/>
            <p:nvPr/>
          </p:nvSpPr>
          <p:spPr>
            <a:xfrm>
              <a:off x="3391710" y="25599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D18216FC-A6F9-994F-8AE9-AA1E2BAC0607}"/>
                </a:ext>
              </a:extLst>
            </p:cNvPr>
            <p:cNvSpPr/>
            <p:nvPr/>
          </p:nvSpPr>
          <p:spPr>
            <a:xfrm>
              <a:off x="3561080" y="25599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94C566D8-3F04-E141-87F5-C9302BB90834}"/>
                </a:ext>
              </a:extLst>
            </p:cNvPr>
            <p:cNvSpPr/>
            <p:nvPr/>
          </p:nvSpPr>
          <p:spPr>
            <a:xfrm>
              <a:off x="3730450" y="25599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ECD300DB-7B8B-9C4C-97F2-D297AEC0848A}"/>
                </a:ext>
              </a:extLst>
            </p:cNvPr>
            <p:cNvSpPr/>
            <p:nvPr/>
          </p:nvSpPr>
          <p:spPr>
            <a:xfrm>
              <a:off x="3899820" y="25599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D9D66E63-2545-5D48-A1D9-FEF406FE6607}"/>
                </a:ext>
              </a:extLst>
            </p:cNvPr>
            <p:cNvSpPr/>
            <p:nvPr/>
          </p:nvSpPr>
          <p:spPr>
            <a:xfrm>
              <a:off x="4069190" y="25599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CA2F4075-E906-B040-86E1-146A9BCCD757}"/>
                </a:ext>
              </a:extLst>
            </p:cNvPr>
            <p:cNvSpPr/>
            <p:nvPr/>
          </p:nvSpPr>
          <p:spPr>
            <a:xfrm>
              <a:off x="4237659" y="25599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354D2784-4F8E-8D49-8DA1-11BE6D478B23}"/>
                </a:ext>
              </a:extLst>
            </p:cNvPr>
            <p:cNvSpPr/>
            <p:nvPr/>
          </p:nvSpPr>
          <p:spPr>
            <a:xfrm>
              <a:off x="4407029" y="25599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25A0FA72-916C-984F-ADC2-0294E558D37C}"/>
                </a:ext>
              </a:extLst>
            </p:cNvPr>
            <p:cNvSpPr/>
            <p:nvPr/>
          </p:nvSpPr>
          <p:spPr>
            <a:xfrm>
              <a:off x="4576399" y="25599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B287DB9C-00CD-5A4B-81F5-0AF15250368F}"/>
                </a:ext>
              </a:extLst>
            </p:cNvPr>
            <p:cNvSpPr/>
            <p:nvPr/>
          </p:nvSpPr>
          <p:spPr>
            <a:xfrm>
              <a:off x="4745769" y="25599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DDBEC633-C33F-0541-B7E0-9D564E91E8AF}"/>
                </a:ext>
              </a:extLst>
            </p:cNvPr>
            <p:cNvSpPr/>
            <p:nvPr/>
          </p:nvSpPr>
          <p:spPr>
            <a:xfrm>
              <a:off x="4915139" y="25599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E4BD0DF1-F42B-2D41-B7B5-2234ADBFF731}"/>
                </a:ext>
              </a:extLst>
            </p:cNvPr>
            <p:cNvSpPr/>
            <p:nvPr/>
          </p:nvSpPr>
          <p:spPr>
            <a:xfrm>
              <a:off x="5084509" y="25599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58EF75DE-2C17-0A42-B065-0086A9EB47F2}"/>
                </a:ext>
              </a:extLst>
            </p:cNvPr>
            <p:cNvSpPr/>
            <p:nvPr/>
          </p:nvSpPr>
          <p:spPr>
            <a:xfrm>
              <a:off x="2883600" y="27123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FDF5AC9F-B3C0-F645-8629-95D4CE807F66}"/>
                </a:ext>
              </a:extLst>
            </p:cNvPr>
            <p:cNvSpPr/>
            <p:nvPr/>
          </p:nvSpPr>
          <p:spPr>
            <a:xfrm>
              <a:off x="3052970" y="27123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5EBD2E9C-110E-D740-9226-E031516CE966}"/>
                </a:ext>
              </a:extLst>
            </p:cNvPr>
            <p:cNvSpPr/>
            <p:nvPr/>
          </p:nvSpPr>
          <p:spPr>
            <a:xfrm>
              <a:off x="3222340" y="27123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EBF81117-831C-AB4C-A23B-71B1FBAE2DA2}"/>
                </a:ext>
              </a:extLst>
            </p:cNvPr>
            <p:cNvSpPr/>
            <p:nvPr/>
          </p:nvSpPr>
          <p:spPr>
            <a:xfrm>
              <a:off x="3391710" y="27123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E47F7F83-1A5C-3D46-8F64-81D1C253791D}"/>
                </a:ext>
              </a:extLst>
            </p:cNvPr>
            <p:cNvSpPr/>
            <p:nvPr/>
          </p:nvSpPr>
          <p:spPr>
            <a:xfrm>
              <a:off x="3561080" y="27123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C72BEA78-E93A-BF43-8DDF-2760D783343F}"/>
                </a:ext>
              </a:extLst>
            </p:cNvPr>
            <p:cNvSpPr/>
            <p:nvPr/>
          </p:nvSpPr>
          <p:spPr>
            <a:xfrm>
              <a:off x="3730450" y="27123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FE9127FA-2747-6B4F-898E-2949CE333867}"/>
                </a:ext>
              </a:extLst>
            </p:cNvPr>
            <p:cNvSpPr/>
            <p:nvPr/>
          </p:nvSpPr>
          <p:spPr>
            <a:xfrm>
              <a:off x="3899820" y="27123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E69073DA-FE8A-5A49-8096-7BA3CA4EBC95}"/>
                </a:ext>
              </a:extLst>
            </p:cNvPr>
            <p:cNvSpPr/>
            <p:nvPr/>
          </p:nvSpPr>
          <p:spPr>
            <a:xfrm>
              <a:off x="4069190" y="27123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C68FFF3A-1DAF-9345-A502-C77C0D506B2B}"/>
                </a:ext>
              </a:extLst>
            </p:cNvPr>
            <p:cNvSpPr/>
            <p:nvPr/>
          </p:nvSpPr>
          <p:spPr>
            <a:xfrm>
              <a:off x="4237659" y="27123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DC966A1D-C522-3347-95B2-5926BC6850FF}"/>
                </a:ext>
              </a:extLst>
            </p:cNvPr>
            <p:cNvSpPr/>
            <p:nvPr/>
          </p:nvSpPr>
          <p:spPr>
            <a:xfrm>
              <a:off x="4407029" y="27123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3524ECC3-7165-3240-A0AC-EE41B536B20F}"/>
                </a:ext>
              </a:extLst>
            </p:cNvPr>
            <p:cNvSpPr/>
            <p:nvPr/>
          </p:nvSpPr>
          <p:spPr>
            <a:xfrm>
              <a:off x="4576399" y="27123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56C8EDCB-3F1C-564D-846A-113CAACF9FF5}"/>
                </a:ext>
              </a:extLst>
            </p:cNvPr>
            <p:cNvSpPr/>
            <p:nvPr/>
          </p:nvSpPr>
          <p:spPr>
            <a:xfrm>
              <a:off x="4745769" y="27123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AD12EE97-141E-9F45-A191-DAB28D668754}"/>
                </a:ext>
              </a:extLst>
            </p:cNvPr>
            <p:cNvSpPr/>
            <p:nvPr/>
          </p:nvSpPr>
          <p:spPr>
            <a:xfrm>
              <a:off x="4915139" y="27123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76F4FE80-10AA-6749-84A5-9162573ED847}"/>
                </a:ext>
              </a:extLst>
            </p:cNvPr>
            <p:cNvSpPr/>
            <p:nvPr/>
          </p:nvSpPr>
          <p:spPr>
            <a:xfrm>
              <a:off x="5084509" y="271231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3A8B1F67-4E79-7344-AD04-690C0CA55010}"/>
                </a:ext>
              </a:extLst>
            </p:cNvPr>
            <p:cNvSpPr/>
            <p:nvPr/>
          </p:nvSpPr>
          <p:spPr>
            <a:xfrm>
              <a:off x="2883600" y="286509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EF859434-A073-6348-A1CB-13C8B6F67F67}"/>
                </a:ext>
              </a:extLst>
            </p:cNvPr>
            <p:cNvSpPr/>
            <p:nvPr/>
          </p:nvSpPr>
          <p:spPr>
            <a:xfrm>
              <a:off x="3052970" y="286509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D53174DB-BAAF-9547-AD32-6AB97537DD26}"/>
                </a:ext>
              </a:extLst>
            </p:cNvPr>
            <p:cNvSpPr/>
            <p:nvPr/>
          </p:nvSpPr>
          <p:spPr>
            <a:xfrm>
              <a:off x="3222340" y="286509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9BB112D7-0446-2A42-BFD8-C8D29AE9D9E4}"/>
                </a:ext>
              </a:extLst>
            </p:cNvPr>
            <p:cNvSpPr/>
            <p:nvPr/>
          </p:nvSpPr>
          <p:spPr>
            <a:xfrm>
              <a:off x="3391710" y="286509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07905814-13DC-D44C-BC6A-36AE2B85EDAB}"/>
                </a:ext>
              </a:extLst>
            </p:cNvPr>
            <p:cNvSpPr/>
            <p:nvPr/>
          </p:nvSpPr>
          <p:spPr>
            <a:xfrm>
              <a:off x="3561080" y="286509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90B9023B-BE05-AE46-9525-BF5095EF15CE}"/>
                </a:ext>
              </a:extLst>
            </p:cNvPr>
            <p:cNvSpPr/>
            <p:nvPr/>
          </p:nvSpPr>
          <p:spPr>
            <a:xfrm>
              <a:off x="3730450" y="286509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471E789A-15AF-7D4D-984C-287F0AF59330}"/>
                </a:ext>
              </a:extLst>
            </p:cNvPr>
            <p:cNvSpPr/>
            <p:nvPr/>
          </p:nvSpPr>
          <p:spPr>
            <a:xfrm>
              <a:off x="3899820" y="286509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D96CA827-E032-684A-BC72-7FB573BB1B0E}"/>
                </a:ext>
              </a:extLst>
            </p:cNvPr>
            <p:cNvSpPr/>
            <p:nvPr/>
          </p:nvSpPr>
          <p:spPr>
            <a:xfrm>
              <a:off x="4069190" y="286509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9C6094C5-2DCE-6D43-9D00-1D251AA54259}"/>
                </a:ext>
              </a:extLst>
            </p:cNvPr>
            <p:cNvSpPr/>
            <p:nvPr/>
          </p:nvSpPr>
          <p:spPr>
            <a:xfrm>
              <a:off x="4237659" y="286509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2E3A2ED3-B8B5-9043-AFF8-8D85B9B1F1C5}"/>
                </a:ext>
              </a:extLst>
            </p:cNvPr>
            <p:cNvSpPr/>
            <p:nvPr/>
          </p:nvSpPr>
          <p:spPr>
            <a:xfrm>
              <a:off x="4407029" y="286509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9923AAF0-6893-B142-ADC1-EEC08CACB1EC}"/>
                </a:ext>
              </a:extLst>
            </p:cNvPr>
            <p:cNvSpPr/>
            <p:nvPr/>
          </p:nvSpPr>
          <p:spPr>
            <a:xfrm>
              <a:off x="4576399" y="286509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500AA1EF-EAA1-ED4E-ABC3-CD99818ACC2C}"/>
                </a:ext>
              </a:extLst>
            </p:cNvPr>
            <p:cNvSpPr/>
            <p:nvPr/>
          </p:nvSpPr>
          <p:spPr>
            <a:xfrm>
              <a:off x="4745769" y="286509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E073D0E0-8921-4743-B5DB-A1F676E5D6C1}"/>
                </a:ext>
              </a:extLst>
            </p:cNvPr>
            <p:cNvSpPr/>
            <p:nvPr/>
          </p:nvSpPr>
          <p:spPr>
            <a:xfrm>
              <a:off x="4915139" y="286509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DF0CC126-760D-F345-AD9C-4B0BE9D6A08B}"/>
                </a:ext>
              </a:extLst>
            </p:cNvPr>
            <p:cNvSpPr/>
            <p:nvPr/>
          </p:nvSpPr>
          <p:spPr>
            <a:xfrm>
              <a:off x="5084509" y="286509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1275C4B1-B8BF-6946-BC9B-595ED2223A5A}"/>
                </a:ext>
              </a:extLst>
            </p:cNvPr>
            <p:cNvSpPr/>
            <p:nvPr/>
          </p:nvSpPr>
          <p:spPr>
            <a:xfrm>
              <a:off x="2830796" y="1485547"/>
              <a:ext cx="2688736" cy="117514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850C5064-7A7C-F64F-8730-3B52367453D4}"/>
                </a:ext>
              </a:extLst>
            </p:cNvPr>
            <p:cNvSpPr/>
            <p:nvPr/>
          </p:nvSpPr>
          <p:spPr>
            <a:xfrm>
              <a:off x="2830796" y="1364194"/>
              <a:ext cx="2688736" cy="117514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9A6D9AF3-53DF-6F42-96DB-3B23014FCDE0}"/>
                </a:ext>
              </a:extLst>
            </p:cNvPr>
            <p:cNvSpPr/>
            <p:nvPr/>
          </p:nvSpPr>
          <p:spPr>
            <a:xfrm>
              <a:off x="2883600" y="151916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B53EDD21-F760-C14E-BE80-28006DB37420}"/>
                </a:ext>
              </a:extLst>
            </p:cNvPr>
            <p:cNvSpPr/>
            <p:nvPr/>
          </p:nvSpPr>
          <p:spPr>
            <a:xfrm>
              <a:off x="3052970" y="151916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37EA232D-A7A6-D44B-B856-39A2E3724F23}"/>
                </a:ext>
              </a:extLst>
            </p:cNvPr>
            <p:cNvSpPr/>
            <p:nvPr/>
          </p:nvSpPr>
          <p:spPr>
            <a:xfrm>
              <a:off x="3222340" y="151916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033BF0C2-61DE-DF48-AC61-930664E9DB40}"/>
                </a:ext>
              </a:extLst>
            </p:cNvPr>
            <p:cNvSpPr/>
            <p:nvPr/>
          </p:nvSpPr>
          <p:spPr>
            <a:xfrm>
              <a:off x="3391710" y="151916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81A975B0-F581-2340-8AA9-FB137CC4251D}"/>
                </a:ext>
              </a:extLst>
            </p:cNvPr>
            <p:cNvSpPr/>
            <p:nvPr/>
          </p:nvSpPr>
          <p:spPr>
            <a:xfrm>
              <a:off x="3561080" y="151916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B006B75A-0646-A641-8453-EB0F77CE39E1}"/>
                </a:ext>
              </a:extLst>
            </p:cNvPr>
            <p:cNvSpPr/>
            <p:nvPr/>
          </p:nvSpPr>
          <p:spPr>
            <a:xfrm>
              <a:off x="3730450" y="151916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9C30E44E-06C7-D145-9C57-37AE4FA26766}"/>
                </a:ext>
              </a:extLst>
            </p:cNvPr>
            <p:cNvSpPr/>
            <p:nvPr/>
          </p:nvSpPr>
          <p:spPr>
            <a:xfrm>
              <a:off x="3899820" y="151916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2A7580D3-029C-E746-908A-377661F415B6}"/>
                </a:ext>
              </a:extLst>
            </p:cNvPr>
            <p:cNvSpPr/>
            <p:nvPr/>
          </p:nvSpPr>
          <p:spPr>
            <a:xfrm>
              <a:off x="4069190" y="151916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E40331BB-F034-9E4E-9CAD-66CC9768ED3D}"/>
                </a:ext>
              </a:extLst>
            </p:cNvPr>
            <p:cNvSpPr/>
            <p:nvPr/>
          </p:nvSpPr>
          <p:spPr>
            <a:xfrm>
              <a:off x="4237659" y="151916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09066601-18ED-F640-921E-EC80B293A356}"/>
                </a:ext>
              </a:extLst>
            </p:cNvPr>
            <p:cNvSpPr/>
            <p:nvPr/>
          </p:nvSpPr>
          <p:spPr>
            <a:xfrm>
              <a:off x="4407029" y="151916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7911C2E9-D758-474F-AE43-7DAD5880A49E}"/>
                </a:ext>
              </a:extLst>
            </p:cNvPr>
            <p:cNvSpPr/>
            <p:nvPr/>
          </p:nvSpPr>
          <p:spPr>
            <a:xfrm>
              <a:off x="4576399" y="151916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5D735899-A9A8-5741-A60C-5F034D49C5FA}"/>
                </a:ext>
              </a:extLst>
            </p:cNvPr>
            <p:cNvSpPr/>
            <p:nvPr/>
          </p:nvSpPr>
          <p:spPr>
            <a:xfrm>
              <a:off x="4745769" y="151916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457FE555-1A3D-3F41-B64C-FAB7A7D8E6F6}"/>
                </a:ext>
              </a:extLst>
            </p:cNvPr>
            <p:cNvSpPr/>
            <p:nvPr/>
          </p:nvSpPr>
          <p:spPr>
            <a:xfrm>
              <a:off x="4915139" y="151916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3142611E-CF6C-C944-9C75-365B05E26A4E}"/>
                </a:ext>
              </a:extLst>
            </p:cNvPr>
            <p:cNvSpPr/>
            <p:nvPr/>
          </p:nvSpPr>
          <p:spPr>
            <a:xfrm>
              <a:off x="5084509" y="151916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Rectangle 155">
              <a:extLst>
                <a:ext uri="{FF2B5EF4-FFF2-40B4-BE49-F238E27FC236}">
                  <a16:creationId xmlns:a16="http://schemas.microsoft.com/office/drawing/2014/main" id="{1F8DFB0D-D310-1344-9EE1-ECFF96D46373}"/>
                </a:ext>
              </a:extLst>
            </p:cNvPr>
            <p:cNvSpPr/>
            <p:nvPr/>
          </p:nvSpPr>
          <p:spPr>
            <a:xfrm>
              <a:off x="2830795" y="2980219"/>
              <a:ext cx="2688737" cy="280393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013FBEF6-4785-4A42-A0C4-E9ABF6EB4445}"/>
                </a:ext>
              </a:extLst>
            </p:cNvPr>
            <p:cNvSpPr/>
            <p:nvPr/>
          </p:nvSpPr>
          <p:spPr>
            <a:xfrm>
              <a:off x="2883600" y="30182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BD365F47-B784-124A-9C0B-D6599132E010}"/>
                </a:ext>
              </a:extLst>
            </p:cNvPr>
            <p:cNvSpPr/>
            <p:nvPr/>
          </p:nvSpPr>
          <p:spPr>
            <a:xfrm>
              <a:off x="3052970" y="30182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570E4829-8041-884B-9EEA-F6134727559A}"/>
                </a:ext>
              </a:extLst>
            </p:cNvPr>
            <p:cNvSpPr/>
            <p:nvPr/>
          </p:nvSpPr>
          <p:spPr>
            <a:xfrm>
              <a:off x="3222340" y="30182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F9EE8A02-6626-2D45-9D1E-09437BE017A3}"/>
                </a:ext>
              </a:extLst>
            </p:cNvPr>
            <p:cNvSpPr/>
            <p:nvPr/>
          </p:nvSpPr>
          <p:spPr>
            <a:xfrm>
              <a:off x="3391710" y="30182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D47DC9C7-62CC-7848-A212-0F2191C36197}"/>
                </a:ext>
              </a:extLst>
            </p:cNvPr>
            <p:cNvSpPr/>
            <p:nvPr/>
          </p:nvSpPr>
          <p:spPr>
            <a:xfrm>
              <a:off x="3561080" y="30182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B6A2BDBB-0442-F841-B143-9FE50537EC78}"/>
                </a:ext>
              </a:extLst>
            </p:cNvPr>
            <p:cNvSpPr/>
            <p:nvPr/>
          </p:nvSpPr>
          <p:spPr>
            <a:xfrm>
              <a:off x="3730450" y="30182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A5E4764F-D351-9843-99CF-7378778FBAB8}"/>
                </a:ext>
              </a:extLst>
            </p:cNvPr>
            <p:cNvSpPr/>
            <p:nvPr/>
          </p:nvSpPr>
          <p:spPr>
            <a:xfrm>
              <a:off x="3899820" y="30182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01C97705-0437-AA4F-A6A4-7FB481F57205}"/>
                </a:ext>
              </a:extLst>
            </p:cNvPr>
            <p:cNvSpPr/>
            <p:nvPr/>
          </p:nvSpPr>
          <p:spPr>
            <a:xfrm>
              <a:off x="4069190" y="30182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DC9B4872-255D-7A46-80A8-3794A956AFDA}"/>
                </a:ext>
              </a:extLst>
            </p:cNvPr>
            <p:cNvSpPr/>
            <p:nvPr/>
          </p:nvSpPr>
          <p:spPr>
            <a:xfrm>
              <a:off x="4237659" y="30182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584C74A8-1002-EB4F-874E-8F10FAF9CC05}"/>
                </a:ext>
              </a:extLst>
            </p:cNvPr>
            <p:cNvSpPr/>
            <p:nvPr/>
          </p:nvSpPr>
          <p:spPr>
            <a:xfrm>
              <a:off x="4407029" y="30182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73874210-72C8-8841-BAA9-D43F727D20F6}"/>
                </a:ext>
              </a:extLst>
            </p:cNvPr>
            <p:cNvSpPr/>
            <p:nvPr/>
          </p:nvSpPr>
          <p:spPr>
            <a:xfrm>
              <a:off x="4576399" y="30182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96622DA5-62CD-124E-AEB9-1F0954744291}"/>
                </a:ext>
              </a:extLst>
            </p:cNvPr>
            <p:cNvSpPr/>
            <p:nvPr/>
          </p:nvSpPr>
          <p:spPr>
            <a:xfrm>
              <a:off x="4745769" y="30182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19E38736-25B7-A849-9652-99EBC34D0AD8}"/>
                </a:ext>
              </a:extLst>
            </p:cNvPr>
            <p:cNvSpPr/>
            <p:nvPr/>
          </p:nvSpPr>
          <p:spPr>
            <a:xfrm>
              <a:off x="4915139" y="30182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600CA07A-7D7C-9649-94D6-0775031AD806}"/>
                </a:ext>
              </a:extLst>
            </p:cNvPr>
            <p:cNvSpPr/>
            <p:nvPr/>
          </p:nvSpPr>
          <p:spPr>
            <a:xfrm>
              <a:off x="5084509" y="30182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43A75BEC-4715-9D4C-88E2-86F00C16E84A}"/>
                </a:ext>
              </a:extLst>
            </p:cNvPr>
            <p:cNvSpPr/>
            <p:nvPr/>
          </p:nvSpPr>
          <p:spPr>
            <a:xfrm>
              <a:off x="2883600" y="316245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0D7FA58B-52C3-9447-ACC4-B659CE2DF94C}"/>
                </a:ext>
              </a:extLst>
            </p:cNvPr>
            <p:cNvSpPr/>
            <p:nvPr/>
          </p:nvSpPr>
          <p:spPr>
            <a:xfrm>
              <a:off x="3052970" y="316245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C2CFAB4D-CE46-1C40-816B-EFDD48F4BA71}"/>
                </a:ext>
              </a:extLst>
            </p:cNvPr>
            <p:cNvSpPr/>
            <p:nvPr/>
          </p:nvSpPr>
          <p:spPr>
            <a:xfrm>
              <a:off x="3222340" y="316245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F872DB55-02EE-7848-B399-5C3A48E9EFE7}"/>
                </a:ext>
              </a:extLst>
            </p:cNvPr>
            <p:cNvSpPr/>
            <p:nvPr/>
          </p:nvSpPr>
          <p:spPr>
            <a:xfrm>
              <a:off x="3391710" y="316245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A5027674-4223-0A4F-88E1-FA1F9928600E}"/>
                </a:ext>
              </a:extLst>
            </p:cNvPr>
            <p:cNvSpPr/>
            <p:nvPr/>
          </p:nvSpPr>
          <p:spPr>
            <a:xfrm>
              <a:off x="3561080" y="316245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537DE873-9995-EC45-9744-2270C85ACAE5}"/>
                </a:ext>
              </a:extLst>
            </p:cNvPr>
            <p:cNvSpPr/>
            <p:nvPr/>
          </p:nvSpPr>
          <p:spPr>
            <a:xfrm>
              <a:off x="3730450" y="316245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CF404497-7B28-C74E-898C-946BE6F959E5}"/>
                </a:ext>
              </a:extLst>
            </p:cNvPr>
            <p:cNvSpPr/>
            <p:nvPr/>
          </p:nvSpPr>
          <p:spPr>
            <a:xfrm>
              <a:off x="3899820" y="316245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27215803-73DC-034E-A78E-1418B91EB100}"/>
                </a:ext>
              </a:extLst>
            </p:cNvPr>
            <p:cNvSpPr/>
            <p:nvPr/>
          </p:nvSpPr>
          <p:spPr>
            <a:xfrm>
              <a:off x="4069190" y="316245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A8196D36-13A2-A94C-9539-1E4E0A4B0F80}"/>
                </a:ext>
              </a:extLst>
            </p:cNvPr>
            <p:cNvSpPr/>
            <p:nvPr/>
          </p:nvSpPr>
          <p:spPr>
            <a:xfrm>
              <a:off x="4237659" y="316245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9CC635D7-DBAC-4041-877A-F238849B43D1}"/>
                </a:ext>
              </a:extLst>
            </p:cNvPr>
            <p:cNvSpPr/>
            <p:nvPr/>
          </p:nvSpPr>
          <p:spPr>
            <a:xfrm>
              <a:off x="4407029" y="316245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BC5B4282-FFD1-1D4D-812F-F5A8EEB24EBA}"/>
                </a:ext>
              </a:extLst>
            </p:cNvPr>
            <p:cNvSpPr/>
            <p:nvPr/>
          </p:nvSpPr>
          <p:spPr>
            <a:xfrm>
              <a:off x="4576399" y="316245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09F24DB9-69F8-2E41-96A1-055CF3BC0981}"/>
                </a:ext>
              </a:extLst>
            </p:cNvPr>
            <p:cNvSpPr/>
            <p:nvPr/>
          </p:nvSpPr>
          <p:spPr>
            <a:xfrm>
              <a:off x="4745769" y="316245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FDDEADCF-3D7A-DF41-840D-A65205E289F3}"/>
                </a:ext>
              </a:extLst>
            </p:cNvPr>
            <p:cNvSpPr/>
            <p:nvPr/>
          </p:nvSpPr>
          <p:spPr>
            <a:xfrm>
              <a:off x="4915139" y="316245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A60ECA39-1A7F-2A4F-8791-3CB2CFCB0B71}"/>
                </a:ext>
              </a:extLst>
            </p:cNvPr>
            <p:cNvSpPr/>
            <p:nvPr/>
          </p:nvSpPr>
          <p:spPr>
            <a:xfrm>
              <a:off x="5084509" y="316245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Rectangle 184">
              <a:extLst>
                <a:ext uri="{FF2B5EF4-FFF2-40B4-BE49-F238E27FC236}">
                  <a16:creationId xmlns:a16="http://schemas.microsoft.com/office/drawing/2014/main" id="{C1C3B873-D936-0A45-9B31-606706CA0880}"/>
                </a:ext>
              </a:extLst>
            </p:cNvPr>
            <p:cNvSpPr/>
            <p:nvPr/>
          </p:nvSpPr>
          <p:spPr>
            <a:xfrm>
              <a:off x="2830796" y="3269992"/>
              <a:ext cx="2688736" cy="136126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C1BDB90D-3F76-1545-A81A-1965D204F190}"/>
                </a:ext>
              </a:extLst>
            </p:cNvPr>
            <p:cNvSpPr/>
            <p:nvPr/>
          </p:nvSpPr>
          <p:spPr>
            <a:xfrm>
              <a:off x="2883600" y="33167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8B427D55-2073-A845-9EF5-27208123A6A3}"/>
                </a:ext>
              </a:extLst>
            </p:cNvPr>
            <p:cNvSpPr/>
            <p:nvPr/>
          </p:nvSpPr>
          <p:spPr>
            <a:xfrm>
              <a:off x="3052970" y="33167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CA139232-C99D-1945-8C56-6917DCCCFF4E}"/>
                </a:ext>
              </a:extLst>
            </p:cNvPr>
            <p:cNvSpPr/>
            <p:nvPr/>
          </p:nvSpPr>
          <p:spPr>
            <a:xfrm>
              <a:off x="3222340" y="33167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Oval 188">
              <a:extLst>
                <a:ext uri="{FF2B5EF4-FFF2-40B4-BE49-F238E27FC236}">
                  <a16:creationId xmlns:a16="http://schemas.microsoft.com/office/drawing/2014/main" id="{BD19FEA6-339B-A545-9A72-803A778DFD01}"/>
                </a:ext>
              </a:extLst>
            </p:cNvPr>
            <p:cNvSpPr/>
            <p:nvPr/>
          </p:nvSpPr>
          <p:spPr>
            <a:xfrm>
              <a:off x="3391710" y="33167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0E0CCBF4-4098-E945-B19C-7AE812AD6B70}"/>
                </a:ext>
              </a:extLst>
            </p:cNvPr>
            <p:cNvSpPr/>
            <p:nvPr/>
          </p:nvSpPr>
          <p:spPr>
            <a:xfrm>
              <a:off x="3561080" y="33167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3E859A53-E39F-7749-AC67-B1EA058DF142}"/>
                </a:ext>
              </a:extLst>
            </p:cNvPr>
            <p:cNvSpPr/>
            <p:nvPr/>
          </p:nvSpPr>
          <p:spPr>
            <a:xfrm>
              <a:off x="3730450" y="33167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51DCEA87-E927-CE4E-997E-1A5A057FDC5B}"/>
                </a:ext>
              </a:extLst>
            </p:cNvPr>
            <p:cNvSpPr/>
            <p:nvPr/>
          </p:nvSpPr>
          <p:spPr>
            <a:xfrm>
              <a:off x="3899820" y="33167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EA3FEB11-A4A2-2445-A0DA-27DF560B9741}"/>
                </a:ext>
              </a:extLst>
            </p:cNvPr>
            <p:cNvSpPr/>
            <p:nvPr/>
          </p:nvSpPr>
          <p:spPr>
            <a:xfrm>
              <a:off x="4069190" y="33167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F7F07F64-D76B-584E-A348-F28EB94D561C}"/>
                </a:ext>
              </a:extLst>
            </p:cNvPr>
            <p:cNvSpPr/>
            <p:nvPr/>
          </p:nvSpPr>
          <p:spPr>
            <a:xfrm>
              <a:off x="4237659" y="33167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7B6443AB-3130-EE48-AD9B-E413C29F470F}"/>
                </a:ext>
              </a:extLst>
            </p:cNvPr>
            <p:cNvSpPr/>
            <p:nvPr/>
          </p:nvSpPr>
          <p:spPr>
            <a:xfrm>
              <a:off x="4407029" y="33167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Oval 195">
              <a:extLst>
                <a:ext uri="{FF2B5EF4-FFF2-40B4-BE49-F238E27FC236}">
                  <a16:creationId xmlns:a16="http://schemas.microsoft.com/office/drawing/2014/main" id="{E270F433-2823-304C-8E20-234F701C74CC}"/>
                </a:ext>
              </a:extLst>
            </p:cNvPr>
            <p:cNvSpPr/>
            <p:nvPr/>
          </p:nvSpPr>
          <p:spPr>
            <a:xfrm>
              <a:off x="4576399" y="33167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BED20FCA-0F94-6043-B03D-BBADFC02046A}"/>
                </a:ext>
              </a:extLst>
            </p:cNvPr>
            <p:cNvSpPr/>
            <p:nvPr/>
          </p:nvSpPr>
          <p:spPr>
            <a:xfrm>
              <a:off x="4745769" y="33167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EB189222-46C9-AF4E-92B1-27499A3F6B43}"/>
                </a:ext>
              </a:extLst>
            </p:cNvPr>
            <p:cNvSpPr/>
            <p:nvPr/>
          </p:nvSpPr>
          <p:spPr>
            <a:xfrm>
              <a:off x="4915139" y="33167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9A8EA006-8D82-6E43-875B-4E864B65339E}"/>
                </a:ext>
              </a:extLst>
            </p:cNvPr>
            <p:cNvSpPr/>
            <p:nvPr/>
          </p:nvSpPr>
          <p:spPr>
            <a:xfrm>
              <a:off x="5084509" y="33167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Oval 199">
              <a:extLst>
                <a:ext uri="{FF2B5EF4-FFF2-40B4-BE49-F238E27FC236}">
                  <a16:creationId xmlns:a16="http://schemas.microsoft.com/office/drawing/2014/main" id="{14725053-CACB-E144-9662-7FA66764D264}"/>
                </a:ext>
              </a:extLst>
            </p:cNvPr>
            <p:cNvSpPr/>
            <p:nvPr/>
          </p:nvSpPr>
          <p:spPr>
            <a:xfrm>
              <a:off x="2883600" y="34691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Oval 200">
              <a:extLst>
                <a:ext uri="{FF2B5EF4-FFF2-40B4-BE49-F238E27FC236}">
                  <a16:creationId xmlns:a16="http://schemas.microsoft.com/office/drawing/2014/main" id="{44768160-D5CA-B948-BF23-2CD7CDA9715D}"/>
                </a:ext>
              </a:extLst>
            </p:cNvPr>
            <p:cNvSpPr/>
            <p:nvPr/>
          </p:nvSpPr>
          <p:spPr>
            <a:xfrm>
              <a:off x="3052970" y="34691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B187358B-3E92-5B44-B8C3-0337FDBC5E01}"/>
                </a:ext>
              </a:extLst>
            </p:cNvPr>
            <p:cNvSpPr/>
            <p:nvPr/>
          </p:nvSpPr>
          <p:spPr>
            <a:xfrm>
              <a:off x="3222340" y="34691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1B71B1FF-AA1A-AC46-96DF-8231957B3EE9}"/>
                </a:ext>
              </a:extLst>
            </p:cNvPr>
            <p:cNvSpPr/>
            <p:nvPr/>
          </p:nvSpPr>
          <p:spPr>
            <a:xfrm>
              <a:off x="3391710" y="34691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8F68222B-66CB-2C44-A46A-BAA57EEEEC5E}"/>
                </a:ext>
              </a:extLst>
            </p:cNvPr>
            <p:cNvSpPr/>
            <p:nvPr/>
          </p:nvSpPr>
          <p:spPr>
            <a:xfrm>
              <a:off x="3561080" y="34691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D0C3AEFC-9364-9349-8098-44657821A544}"/>
                </a:ext>
              </a:extLst>
            </p:cNvPr>
            <p:cNvSpPr/>
            <p:nvPr/>
          </p:nvSpPr>
          <p:spPr>
            <a:xfrm>
              <a:off x="3730450" y="34691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2D2E83EE-40A2-7549-A1A1-D651267551C5}"/>
                </a:ext>
              </a:extLst>
            </p:cNvPr>
            <p:cNvSpPr/>
            <p:nvPr/>
          </p:nvSpPr>
          <p:spPr>
            <a:xfrm>
              <a:off x="3899820" y="34691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78C31B18-DE50-0643-9EC1-050081DB6480}"/>
                </a:ext>
              </a:extLst>
            </p:cNvPr>
            <p:cNvSpPr/>
            <p:nvPr/>
          </p:nvSpPr>
          <p:spPr>
            <a:xfrm>
              <a:off x="4069190" y="34691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182BF4AF-0A8F-CB43-837E-8859B4978C7E}"/>
                </a:ext>
              </a:extLst>
            </p:cNvPr>
            <p:cNvSpPr/>
            <p:nvPr/>
          </p:nvSpPr>
          <p:spPr>
            <a:xfrm>
              <a:off x="4237659" y="34691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B0B97C7F-1BB6-A946-969E-F8C552FE964D}"/>
                </a:ext>
              </a:extLst>
            </p:cNvPr>
            <p:cNvSpPr/>
            <p:nvPr/>
          </p:nvSpPr>
          <p:spPr>
            <a:xfrm>
              <a:off x="4407029" y="34691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8459DEA5-5484-6F49-B2A2-DAC8058000C5}"/>
                </a:ext>
              </a:extLst>
            </p:cNvPr>
            <p:cNvSpPr/>
            <p:nvPr/>
          </p:nvSpPr>
          <p:spPr>
            <a:xfrm>
              <a:off x="4576399" y="34691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8191B6E8-77D9-A44E-95C4-CE62B2496C2C}"/>
                </a:ext>
              </a:extLst>
            </p:cNvPr>
            <p:cNvSpPr/>
            <p:nvPr/>
          </p:nvSpPr>
          <p:spPr>
            <a:xfrm>
              <a:off x="4745769" y="34691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19FF865E-0DD5-D541-BA2F-938094CDBF3C}"/>
                </a:ext>
              </a:extLst>
            </p:cNvPr>
            <p:cNvSpPr/>
            <p:nvPr/>
          </p:nvSpPr>
          <p:spPr>
            <a:xfrm>
              <a:off x="4915139" y="34691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37DB5602-D10D-3944-AB93-84A33E278F67}"/>
                </a:ext>
              </a:extLst>
            </p:cNvPr>
            <p:cNvSpPr/>
            <p:nvPr/>
          </p:nvSpPr>
          <p:spPr>
            <a:xfrm>
              <a:off x="5084509" y="34691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" name="Oval 213">
              <a:extLst>
                <a:ext uri="{FF2B5EF4-FFF2-40B4-BE49-F238E27FC236}">
                  <a16:creationId xmlns:a16="http://schemas.microsoft.com/office/drawing/2014/main" id="{6330FD8F-6F5F-C24D-9472-037ADFBE0D97}"/>
                </a:ext>
              </a:extLst>
            </p:cNvPr>
            <p:cNvSpPr/>
            <p:nvPr/>
          </p:nvSpPr>
          <p:spPr>
            <a:xfrm>
              <a:off x="2883600" y="36215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" name="Oval 214">
              <a:extLst>
                <a:ext uri="{FF2B5EF4-FFF2-40B4-BE49-F238E27FC236}">
                  <a16:creationId xmlns:a16="http://schemas.microsoft.com/office/drawing/2014/main" id="{A926AC8E-2113-6044-B2D8-CF29DD883657}"/>
                </a:ext>
              </a:extLst>
            </p:cNvPr>
            <p:cNvSpPr/>
            <p:nvPr/>
          </p:nvSpPr>
          <p:spPr>
            <a:xfrm>
              <a:off x="3052970" y="36215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Oval 215">
              <a:extLst>
                <a:ext uri="{FF2B5EF4-FFF2-40B4-BE49-F238E27FC236}">
                  <a16:creationId xmlns:a16="http://schemas.microsoft.com/office/drawing/2014/main" id="{B33B0075-04AF-C146-AE0E-072D84D714D6}"/>
                </a:ext>
              </a:extLst>
            </p:cNvPr>
            <p:cNvSpPr/>
            <p:nvPr/>
          </p:nvSpPr>
          <p:spPr>
            <a:xfrm>
              <a:off x="3222340" y="36215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Oval 216">
              <a:extLst>
                <a:ext uri="{FF2B5EF4-FFF2-40B4-BE49-F238E27FC236}">
                  <a16:creationId xmlns:a16="http://schemas.microsoft.com/office/drawing/2014/main" id="{ED90E31E-A6D8-274F-8565-702631154010}"/>
                </a:ext>
              </a:extLst>
            </p:cNvPr>
            <p:cNvSpPr/>
            <p:nvPr/>
          </p:nvSpPr>
          <p:spPr>
            <a:xfrm>
              <a:off x="3391710" y="36215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Oval 217">
              <a:extLst>
                <a:ext uri="{FF2B5EF4-FFF2-40B4-BE49-F238E27FC236}">
                  <a16:creationId xmlns:a16="http://schemas.microsoft.com/office/drawing/2014/main" id="{45778221-F988-524D-BD81-3B8B83058AE0}"/>
                </a:ext>
              </a:extLst>
            </p:cNvPr>
            <p:cNvSpPr/>
            <p:nvPr/>
          </p:nvSpPr>
          <p:spPr>
            <a:xfrm>
              <a:off x="3561080" y="36215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Oval 218">
              <a:extLst>
                <a:ext uri="{FF2B5EF4-FFF2-40B4-BE49-F238E27FC236}">
                  <a16:creationId xmlns:a16="http://schemas.microsoft.com/office/drawing/2014/main" id="{74D4F95E-F487-F247-BCA0-3C09A2A31639}"/>
                </a:ext>
              </a:extLst>
            </p:cNvPr>
            <p:cNvSpPr/>
            <p:nvPr/>
          </p:nvSpPr>
          <p:spPr>
            <a:xfrm>
              <a:off x="3730450" y="36215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0" name="Oval 219">
              <a:extLst>
                <a:ext uri="{FF2B5EF4-FFF2-40B4-BE49-F238E27FC236}">
                  <a16:creationId xmlns:a16="http://schemas.microsoft.com/office/drawing/2014/main" id="{DF6181E1-B178-2B47-94B7-F3EDD0FB67BA}"/>
                </a:ext>
              </a:extLst>
            </p:cNvPr>
            <p:cNvSpPr/>
            <p:nvPr/>
          </p:nvSpPr>
          <p:spPr>
            <a:xfrm>
              <a:off x="3899820" y="36215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1" name="Oval 220">
              <a:extLst>
                <a:ext uri="{FF2B5EF4-FFF2-40B4-BE49-F238E27FC236}">
                  <a16:creationId xmlns:a16="http://schemas.microsoft.com/office/drawing/2014/main" id="{8C265A42-4DC4-D14E-9608-65E92F6C901F}"/>
                </a:ext>
              </a:extLst>
            </p:cNvPr>
            <p:cNvSpPr/>
            <p:nvPr/>
          </p:nvSpPr>
          <p:spPr>
            <a:xfrm>
              <a:off x="4069190" y="36215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2" name="Oval 221">
              <a:extLst>
                <a:ext uri="{FF2B5EF4-FFF2-40B4-BE49-F238E27FC236}">
                  <a16:creationId xmlns:a16="http://schemas.microsoft.com/office/drawing/2014/main" id="{C8566BC4-F661-7745-ACCC-2B5B490A524B}"/>
                </a:ext>
              </a:extLst>
            </p:cNvPr>
            <p:cNvSpPr/>
            <p:nvPr/>
          </p:nvSpPr>
          <p:spPr>
            <a:xfrm>
              <a:off x="4237659" y="36215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3" name="Oval 222">
              <a:extLst>
                <a:ext uri="{FF2B5EF4-FFF2-40B4-BE49-F238E27FC236}">
                  <a16:creationId xmlns:a16="http://schemas.microsoft.com/office/drawing/2014/main" id="{11443525-89DE-4748-BB61-367993960AFB}"/>
                </a:ext>
              </a:extLst>
            </p:cNvPr>
            <p:cNvSpPr/>
            <p:nvPr/>
          </p:nvSpPr>
          <p:spPr>
            <a:xfrm>
              <a:off x="4407029" y="36215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4" name="Oval 223">
              <a:extLst>
                <a:ext uri="{FF2B5EF4-FFF2-40B4-BE49-F238E27FC236}">
                  <a16:creationId xmlns:a16="http://schemas.microsoft.com/office/drawing/2014/main" id="{15692ED9-2DDC-A94D-9D7A-4537557A732A}"/>
                </a:ext>
              </a:extLst>
            </p:cNvPr>
            <p:cNvSpPr/>
            <p:nvPr/>
          </p:nvSpPr>
          <p:spPr>
            <a:xfrm>
              <a:off x="4576399" y="36215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5" name="Oval 224">
              <a:extLst>
                <a:ext uri="{FF2B5EF4-FFF2-40B4-BE49-F238E27FC236}">
                  <a16:creationId xmlns:a16="http://schemas.microsoft.com/office/drawing/2014/main" id="{C7342BAE-E575-4B4A-AD23-96886B29CC8B}"/>
                </a:ext>
              </a:extLst>
            </p:cNvPr>
            <p:cNvSpPr/>
            <p:nvPr/>
          </p:nvSpPr>
          <p:spPr>
            <a:xfrm>
              <a:off x="4745769" y="36215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6" name="Oval 225">
              <a:extLst>
                <a:ext uri="{FF2B5EF4-FFF2-40B4-BE49-F238E27FC236}">
                  <a16:creationId xmlns:a16="http://schemas.microsoft.com/office/drawing/2014/main" id="{6E82B7E8-460E-F448-9310-4DB5A7FD99EA}"/>
                </a:ext>
              </a:extLst>
            </p:cNvPr>
            <p:cNvSpPr/>
            <p:nvPr/>
          </p:nvSpPr>
          <p:spPr>
            <a:xfrm>
              <a:off x="4915139" y="36215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7" name="Oval 226">
              <a:extLst>
                <a:ext uri="{FF2B5EF4-FFF2-40B4-BE49-F238E27FC236}">
                  <a16:creationId xmlns:a16="http://schemas.microsoft.com/office/drawing/2014/main" id="{7AAB7A50-EC7A-AB4D-A0F1-5A66A795EB87}"/>
                </a:ext>
              </a:extLst>
            </p:cNvPr>
            <p:cNvSpPr/>
            <p:nvPr/>
          </p:nvSpPr>
          <p:spPr>
            <a:xfrm>
              <a:off x="5084509" y="36215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8" name="Oval 227">
              <a:extLst>
                <a:ext uri="{FF2B5EF4-FFF2-40B4-BE49-F238E27FC236}">
                  <a16:creationId xmlns:a16="http://schemas.microsoft.com/office/drawing/2014/main" id="{2CA8142D-F0D2-354A-A0BD-2EF73C860817}"/>
                </a:ext>
              </a:extLst>
            </p:cNvPr>
            <p:cNvSpPr/>
            <p:nvPr/>
          </p:nvSpPr>
          <p:spPr>
            <a:xfrm>
              <a:off x="2883600" y="37739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Oval 228">
              <a:extLst>
                <a:ext uri="{FF2B5EF4-FFF2-40B4-BE49-F238E27FC236}">
                  <a16:creationId xmlns:a16="http://schemas.microsoft.com/office/drawing/2014/main" id="{F169C0F9-F8F1-234A-8FCF-E6DA5FB8FCB6}"/>
                </a:ext>
              </a:extLst>
            </p:cNvPr>
            <p:cNvSpPr/>
            <p:nvPr/>
          </p:nvSpPr>
          <p:spPr>
            <a:xfrm>
              <a:off x="3052970" y="37739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Oval 229">
              <a:extLst>
                <a:ext uri="{FF2B5EF4-FFF2-40B4-BE49-F238E27FC236}">
                  <a16:creationId xmlns:a16="http://schemas.microsoft.com/office/drawing/2014/main" id="{448A0DDB-DB3D-8743-AEEC-2405253374BD}"/>
                </a:ext>
              </a:extLst>
            </p:cNvPr>
            <p:cNvSpPr/>
            <p:nvPr/>
          </p:nvSpPr>
          <p:spPr>
            <a:xfrm>
              <a:off x="3222340" y="37739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1" name="Oval 230">
              <a:extLst>
                <a:ext uri="{FF2B5EF4-FFF2-40B4-BE49-F238E27FC236}">
                  <a16:creationId xmlns:a16="http://schemas.microsoft.com/office/drawing/2014/main" id="{9073A867-C1B7-7847-B26A-F836898E427E}"/>
                </a:ext>
              </a:extLst>
            </p:cNvPr>
            <p:cNvSpPr/>
            <p:nvPr/>
          </p:nvSpPr>
          <p:spPr>
            <a:xfrm>
              <a:off x="3391710" y="37739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2" name="Oval 231">
              <a:extLst>
                <a:ext uri="{FF2B5EF4-FFF2-40B4-BE49-F238E27FC236}">
                  <a16:creationId xmlns:a16="http://schemas.microsoft.com/office/drawing/2014/main" id="{786063FF-CA20-0C4B-B0D6-A4D6784E82D3}"/>
                </a:ext>
              </a:extLst>
            </p:cNvPr>
            <p:cNvSpPr/>
            <p:nvPr/>
          </p:nvSpPr>
          <p:spPr>
            <a:xfrm>
              <a:off x="3561080" y="37739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3" name="Oval 232">
              <a:extLst>
                <a:ext uri="{FF2B5EF4-FFF2-40B4-BE49-F238E27FC236}">
                  <a16:creationId xmlns:a16="http://schemas.microsoft.com/office/drawing/2014/main" id="{179841C3-41BE-214B-834B-034218C5E99C}"/>
                </a:ext>
              </a:extLst>
            </p:cNvPr>
            <p:cNvSpPr/>
            <p:nvPr/>
          </p:nvSpPr>
          <p:spPr>
            <a:xfrm>
              <a:off x="3730450" y="37739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Oval 233">
              <a:extLst>
                <a:ext uri="{FF2B5EF4-FFF2-40B4-BE49-F238E27FC236}">
                  <a16:creationId xmlns:a16="http://schemas.microsoft.com/office/drawing/2014/main" id="{479FF333-9EAE-664B-A8A8-60C9E7B58AD7}"/>
                </a:ext>
              </a:extLst>
            </p:cNvPr>
            <p:cNvSpPr/>
            <p:nvPr/>
          </p:nvSpPr>
          <p:spPr>
            <a:xfrm>
              <a:off x="3899820" y="37739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Oval 234">
              <a:extLst>
                <a:ext uri="{FF2B5EF4-FFF2-40B4-BE49-F238E27FC236}">
                  <a16:creationId xmlns:a16="http://schemas.microsoft.com/office/drawing/2014/main" id="{CEA1807B-1FB4-7848-A4D4-7465520ACF47}"/>
                </a:ext>
              </a:extLst>
            </p:cNvPr>
            <p:cNvSpPr/>
            <p:nvPr/>
          </p:nvSpPr>
          <p:spPr>
            <a:xfrm>
              <a:off x="4069190" y="37739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Oval 235">
              <a:extLst>
                <a:ext uri="{FF2B5EF4-FFF2-40B4-BE49-F238E27FC236}">
                  <a16:creationId xmlns:a16="http://schemas.microsoft.com/office/drawing/2014/main" id="{EF96FD59-B52B-B249-8E3C-F54371BAA515}"/>
                </a:ext>
              </a:extLst>
            </p:cNvPr>
            <p:cNvSpPr/>
            <p:nvPr/>
          </p:nvSpPr>
          <p:spPr>
            <a:xfrm>
              <a:off x="4237659" y="37739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Oval 236">
              <a:extLst>
                <a:ext uri="{FF2B5EF4-FFF2-40B4-BE49-F238E27FC236}">
                  <a16:creationId xmlns:a16="http://schemas.microsoft.com/office/drawing/2014/main" id="{85234342-83EA-D04C-9D67-082B658C783F}"/>
                </a:ext>
              </a:extLst>
            </p:cNvPr>
            <p:cNvSpPr/>
            <p:nvPr/>
          </p:nvSpPr>
          <p:spPr>
            <a:xfrm>
              <a:off x="4407029" y="37739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8" name="Oval 237">
              <a:extLst>
                <a:ext uri="{FF2B5EF4-FFF2-40B4-BE49-F238E27FC236}">
                  <a16:creationId xmlns:a16="http://schemas.microsoft.com/office/drawing/2014/main" id="{A415E73E-AD19-DD46-8ACF-7B1B6B5F8D1D}"/>
                </a:ext>
              </a:extLst>
            </p:cNvPr>
            <p:cNvSpPr/>
            <p:nvPr/>
          </p:nvSpPr>
          <p:spPr>
            <a:xfrm>
              <a:off x="4576399" y="37739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9" name="Oval 238">
              <a:extLst>
                <a:ext uri="{FF2B5EF4-FFF2-40B4-BE49-F238E27FC236}">
                  <a16:creationId xmlns:a16="http://schemas.microsoft.com/office/drawing/2014/main" id="{1D446382-B435-1448-9FC0-A542E77C452C}"/>
                </a:ext>
              </a:extLst>
            </p:cNvPr>
            <p:cNvSpPr/>
            <p:nvPr/>
          </p:nvSpPr>
          <p:spPr>
            <a:xfrm>
              <a:off x="4745769" y="37739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0" name="Oval 239">
              <a:extLst>
                <a:ext uri="{FF2B5EF4-FFF2-40B4-BE49-F238E27FC236}">
                  <a16:creationId xmlns:a16="http://schemas.microsoft.com/office/drawing/2014/main" id="{8A57E99A-DBB6-0546-A7CE-973BE732C874}"/>
                </a:ext>
              </a:extLst>
            </p:cNvPr>
            <p:cNvSpPr/>
            <p:nvPr/>
          </p:nvSpPr>
          <p:spPr>
            <a:xfrm>
              <a:off x="4915139" y="37739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1" name="Oval 240">
              <a:extLst>
                <a:ext uri="{FF2B5EF4-FFF2-40B4-BE49-F238E27FC236}">
                  <a16:creationId xmlns:a16="http://schemas.microsoft.com/office/drawing/2014/main" id="{44EFB09D-FC5F-0F4A-A835-94DAAFD0FD74}"/>
                </a:ext>
              </a:extLst>
            </p:cNvPr>
            <p:cNvSpPr/>
            <p:nvPr/>
          </p:nvSpPr>
          <p:spPr>
            <a:xfrm>
              <a:off x="5084509" y="377394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2" name="Oval 241">
              <a:extLst>
                <a:ext uri="{FF2B5EF4-FFF2-40B4-BE49-F238E27FC236}">
                  <a16:creationId xmlns:a16="http://schemas.microsoft.com/office/drawing/2014/main" id="{5AD8FA66-EB04-A445-A0FC-340656F3E363}"/>
                </a:ext>
              </a:extLst>
            </p:cNvPr>
            <p:cNvSpPr/>
            <p:nvPr/>
          </p:nvSpPr>
          <p:spPr>
            <a:xfrm>
              <a:off x="2883600" y="39158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3" name="Oval 242">
              <a:extLst>
                <a:ext uri="{FF2B5EF4-FFF2-40B4-BE49-F238E27FC236}">
                  <a16:creationId xmlns:a16="http://schemas.microsoft.com/office/drawing/2014/main" id="{8A52ACE2-E200-E347-B011-5B493004160B}"/>
                </a:ext>
              </a:extLst>
            </p:cNvPr>
            <p:cNvSpPr/>
            <p:nvPr/>
          </p:nvSpPr>
          <p:spPr>
            <a:xfrm>
              <a:off x="3052970" y="39158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4" name="Oval 243">
              <a:extLst>
                <a:ext uri="{FF2B5EF4-FFF2-40B4-BE49-F238E27FC236}">
                  <a16:creationId xmlns:a16="http://schemas.microsoft.com/office/drawing/2014/main" id="{F844ED2E-5827-674F-B162-33E236AD249E}"/>
                </a:ext>
              </a:extLst>
            </p:cNvPr>
            <p:cNvSpPr/>
            <p:nvPr/>
          </p:nvSpPr>
          <p:spPr>
            <a:xfrm>
              <a:off x="3222340" y="39158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5" name="Oval 244">
              <a:extLst>
                <a:ext uri="{FF2B5EF4-FFF2-40B4-BE49-F238E27FC236}">
                  <a16:creationId xmlns:a16="http://schemas.microsoft.com/office/drawing/2014/main" id="{E0D26A58-6004-214A-8968-12D1441B5A65}"/>
                </a:ext>
              </a:extLst>
            </p:cNvPr>
            <p:cNvSpPr/>
            <p:nvPr/>
          </p:nvSpPr>
          <p:spPr>
            <a:xfrm>
              <a:off x="3391710" y="39158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6" name="Oval 245">
              <a:extLst>
                <a:ext uri="{FF2B5EF4-FFF2-40B4-BE49-F238E27FC236}">
                  <a16:creationId xmlns:a16="http://schemas.microsoft.com/office/drawing/2014/main" id="{1AFC68C2-132B-964D-9AAD-D2FC686593C8}"/>
                </a:ext>
              </a:extLst>
            </p:cNvPr>
            <p:cNvSpPr/>
            <p:nvPr/>
          </p:nvSpPr>
          <p:spPr>
            <a:xfrm>
              <a:off x="3561080" y="39158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Oval 246">
              <a:extLst>
                <a:ext uri="{FF2B5EF4-FFF2-40B4-BE49-F238E27FC236}">
                  <a16:creationId xmlns:a16="http://schemas.microsoft.com/office/drawing/2014/main" id="{2F264F36-FDA3-EC41-9756-96905FA3A3C1}"/>
                </a:ext>
              </a:extLst>
            </p:cNvPr>
            <p:cNvSpPr/>
            <p:nvPr/>
          </p:nvSpPr>
          <p:spPr>
            <a:xfrm>
              <a:off x="3730450" y="39158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Oval 247">
              <a:extLst>
                <a:ext uri="{FF2B5EF4-FFF2-40B4-BE49-F238E27FC236}">
                  <a16:creationId xmlns:a16="http://schemas.microsoft.com/office/drawing/2014/main" id="{DFEE182D-B9B9-5443-A29C-4FE3CFA9B1F5}"/>
                </a:ext>
              </a:extLst>
            </p:cNvPr>
            <p:cNvSpPr/>
            <p:nvPr/>
          </p:nvSpPr>
          <p:spPr>
            <a:xfrm>
              <a:off x="3899820" y="39158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9" name="Oval 248">
              <a:extLst>
                <a:ext uri="{FF2B5EF4-FFF2-40B4-BE49-F238E27FC236}">
                  <a16:creationId xmlns:a16="http://schemas.microsoft.com/office/drawing/2014/main" id="{0E1F3389-1A69-CC4C-A73B-93EDDDE3A3AA}"/>
                </a:ext>
              </a:extLst>
            </p:cNvPr>
            <p:cNvSpPr/>
            <p:nvPr/>
          </p:nvSpPr>
          <p:spPr>
            <a:xfrm>
              <a:off x="4069190" y="39158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0" name="Oval 249">
              <a:extLst>
                <a:ext uri="{FF2B5EF4-FFF2-40B4-BE49-F238E27FC236}">
                  <a16:creationId xmlns:a16="http://schemas.microsoft.com/office/drawing/2014/main" id="{92157F84-B3A9-3B44-A0EA-845B62242767}"/>
                </a:ext>
              </a:extLst>
            </p:cNvPr>
            <p:cNvSpPr/>
            <p:nvPr/>
          </p:nvSpPr>
          <p:spPr>
            <a:xfrm>
              <a:off x="4237659" y="39158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1" name="Oval 250">
              <a:extLst>
                <a:ext uri="{FF2B5EF4-FFF2-40B4-BE49-F238E27FC236}">
                  <a16:creationId xmlns:a16="http://schemas.microsoft.com/office/drawing/2014/main" id="{7512A5B4-2A88-C549-A1E3-6EB2DE9E8867}"/>
                </a:ext>
              </a:extLst>
            </p:cNvPr>
            <p:cNvSpPr/>
            <p:nvPr/>
          </p:nvSpPr>
          <p:spPr>
            <a:xfrm>
              <a:off x="4407029" y="39158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2" name="Oval 251">
              <a:extLst>
                <a:ext uri="{FF2B5EF4-FFF2-40B4-BE49-F238E27FC236}">
                  <a16:creationId xmlns:a16="http://schemas.microsoft.com/office/drawing/2014/main" id="{C5FD493D-1DE5-DD42-AE27-1B490D6999CE}"/>
                </a:ext>
              </a:extLst>
            </p:cNvPr>
            <p:cNvSpPr/>
            <p:nvPr/>
          </p:nvSpPr>
          <p:spPr>
            <a:xfrm>
              <a:off x="4576399" y="39158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3" name="Oval 252">
              <a:extLst>
                <a:ext uri="{FF2B5EF4-FFF2-40B4-BE49-F238E27FC236}">
                  <a16:creationId xmlns:a16="http://schemas.microsoft.com/office/drawing/2014/main" id="{0B69D1EC-94DB-B54C-940F-98E6194E5DC4}"/>
                </a:ext>
              </a:extLst>
            </p:cNvPr>
            <p:cNvSpPr/>
            <p:nvPr/>
          </p:nvSpPr>
          <p:spPr>
            <a:xfrm>
              <a:off x="4745769" y="39158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4" name="Oval 253">
              <a:extLst>
                <a:ext uri="{FF2B5EF4-FFF2-40B4-BE49-F238E27FC236}">
                  <a16:creationId xmlns:a16="http://schemas.microsoft.com/office/drawing/2014/main" id="{201B0527-1F0A-274F-8862-B30ECF829091}"/>
                </a:ext>
              </a:extLst>
            </p:cNvPr>
            <p:cNvSpPr/>
            <p:nvPr/>
          </p:nvSpPr>
          <p:spPr>
            <a:xfrm>
              <a:off x="4915139" y="39158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5" name="Oval 254">
              <a:extLst>
                <a:ext uri="{FF2B5EF4-FFF2-40B4-BE49-F238E27FC236}">
                  <a16:creationId xmlns:a16="http://schemas.microsoft.com/office/drawing/2014/main" id="{29D557EF-C7DD-9443-B629-51A1B815D59C}"/>
                </a:ext>
              </a:extLst>
            </p:cNvPr>
            <p:cNvSpPr/>
            <p:nvPr/>
          </p:nvSpPr>
          <p:spPr>
            <a:xfrm>
              <a:off x="5084509" y="39158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6" name="Oval 255">
              <a:extLst>
                <a:ext uri="{FF2B5EF4-FFF2-40B4-BE49-F238E27FC236}">
                  <a16:creationId xmlns:a16="http://schemas.microsoft.com/office/drawing/2014/main" id="{B8436B43-355B-9242-A1A0-9881F69200EE}"/>
                </a:ext>
              </a:extLst>
            </p:cNvPr>
            <p:cNvSpPr/>
            <p:nvPr/>
          </p:nvSpPr>
          <p:spPr>
            <a:xfrm>
              <a:off x="2883600" y="40682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7" name="Oval 256">
              <a:extLst>
                <a:ext uri="{FF2B5EF4-FFF2-40B4-BE49-F238E27FC236}">
                  <a16:creationId xmlns:a16="http://schemas.microsoft.com/office/drawing/2014/main" id="{41AA37CE-0B5B-934A-854B-C14CFA48CD61}"/>
                </a:ext>
              </a:extLst>
            </p:cNvPr>
            <p:cNvSpPr/>
            <p:nvPr/>
          </p:nvSpPr>
          <p:spPr>
            <a:xfrm>
              <a:off x="3052970" y="40682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8" name="Oval 257">
              <a:extLst>
                <a:ext uri="{FF2B5EF4-FFF2-40B4-BE49-F238E27FC236}">
                  <a16:creationId xmlns:a16="http://schemas.microsoft.com/office/drawing/2014/main" id="{4F588DD0-2182-AA4C-9C57-B3CE7F4B1ECA}"/>
                </a:ext>
              </a:extLst>
            </p:cNvPr>
            <p:cNvSpPr/>
            <p:nvPr/>
          </p:nvSpPr>
          <p:spPr>
            <a:xfrm>
              <a:off x="3222340" y="40682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9" name="Oval 258">
              <a:extLst>
                <a:ext uri="{FF2B5EF4-FFF2-40B4-BE49-F238E27FC236}">
                  <a16:creationId xmlns:a16="http://schemas.microsoft.com/office/drawing/2014/main" id="{4AF71614-6EDB-D943-BCFE-08D72E3C7437}"/>
                </a:ext>
              </a:extLst>
            </p:cNvPr>
            <p:cNvSpPr/>
            <p:nvPr/>
          </p:nvSpPr>
          <p:spPr>
            <a:xfrm>
              <a:off x="3391710" y="40682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0" name="Oval 259">
              <a:extLst>
                <a:ext uri="{FF2B5EF4-FFF2-40B4-BE49-F238E27FC236}">
                  <a16:creationId xmlns:a16="http://schemas.microsoft.com/office/drawing/2014/main" id="{D61498D5-7E06-8A4F-ADA6-9672149C91F2}"/>
                </a:ext>
              </a:extLst>
            </p:cNvPr>
            <p:cNvSpPr/>
            <p:nvPr/>
          </p:nvSpPr>
          <p:spPr>
            <a:xfrm>
              <a:off x="3561080" y="40682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1" name="Oval 260">
              <a:extLst>
                <a:ext uri="{FF2B5EF4-FFF2-40B4-BE49-F238E27FC236}">
                  <a16:creationId xmlns:a16="http://schemas.microsoft.com/office/drawing/2014/main" id="{5B94178A-BB26-514F-BDF6-0E17930BECDD}"/>
                </a:ext>
              </a:extLst>
            </p:cNvPr>
            <p:cNvSpPr/>
            <p:nvPr/>
          </p:nvSpPr>
          <p:spPr>
            <a:xfrm>
              <a:off x="3730450" y="40682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Oval 261">
              <a:extLst>
                <a:ext uri="{FF2B5EF4-FFF2-40B4-BE49-F238E27FC236}">
                  <a16:creationId xmlns:a16="http://schemas.microsoft.com/office/drawing/2014/main" id="{5FD8D703-561A-0140-A3CF-0F58E248EACF}"/>
                </a:ext>
              </a:extLst>
            </p:cNvPr>
            <p:cNvSpPr/>
            <p:nvPr/>
          </p:nvSpPr>
          <p:spPr>
            <a:xfrm>
              <a:off x="3899820" y="40682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3" name="Oval 262">
              <a:extLst>
                <a:ext uri="{FF2B5EF4-FFF2-40B4-BE49-F238E27FC236}">
                  <a16:creationId xmlns:a16="http://schemas.microsoft.com/office/drawing/2014/main" id="{E40434AE-2E57-8341-8F00-6AF99CF24CC6}"/>
                </a:ext>
              </a:extLst>
            </p:cNvPr>
            <p:cNvSpPr/>
            <p:nvPr/>
          </p:nvSpPr>
          <p:spPr>
            <a:xfrm>
              <a:off x="4069190" y="40682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4" name="Oval 263">
              <a:extLst>
                <a:ext uri="{FF2B5EF4-FFF2-40B4-BE49-F238E27FC236}">
                  <a16:creationId xmlns:a16="http://schemas.microsoft.com/office/drawing/2014/main" id="{63F7E665-D358-AE44-AF51-44AE641A8200}"/>
                </a:ext>
              </a:extLst>
            </p:cNvPr>
            <p:cNvSpPr/>
            <p:nvPr/>
          </p:nvSpPr>
          <p:spPr>
            <a:xfrm>
              <a:off x="4237659" y="40682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5" name="Oval 264">
              <a:extLst>
                <a:ext uri="{FF2B5EF4-FFF2-40B4-BE49-F238E27FC236}">
                  <a16:creationId xmlns:a16="http://schemas.microsoft.com/office/drawing/2014/main" id="{573ADAEF-BF4F-9D40-AB00-1E86B6404F0C}"/>
                </a:ext>
              </a:extLst>
            </p:cNvPr>
            <p:cNvSpPr/>
            <p:nvPr/>
          </p:nvSpPr>
          <p:spPr>
            <a:xfrm>
              <a:off x="4407029" y="40682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Oval 265">
              <a:extLst>
                <a:ext uri="{FF2B5EF4-FFF2-40B4-BE49-F238E27FC236}">
                  <a16:creationId xmlns:a16="http://schemas.microsoft.com/office/drawing/2014/main" id="{547A30A7-A690-8F45-989F-4EF2000BE22E}"/>
                </a:ext>
              </a:extLst>
            </p:cNvPr>
            <p:cNvSpPr/>
            <p:nvPr/>
          </p:nvSpPr>
          <p:spPr>
            <a:xfrm>
              <a:off x="4576399" y="40682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Oval 266">
              <a:extLst>
                <a:ext uri="{FF2B5EF4-FFF2-40B4-BE49-F238E27FC236}">
                  <a16:creationId xmlns:a16="http://schemas.microsoft.com/office/drawing/2014/main" id="{92A77A1A-F377-E64F-A4F0-D430192A377D}"/>
                </a:ext>
              </a:extLst>
            </p:cNvPr>
            <p:cNvSpPr/>
            <p:nvPr/>
          </p:nvSpPr>
          <p:spPr>
            <a:xfrm>
              <a:off x="4745769" y="40682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Oval 267">
              <a:extLst>
                <a:ext uri="{FF2B5EF4-FFF2-40B4-BE49-F238E27FC236}">
                  <a16:creationId xmlns:a16="http://schemas.microsoft.com/office/drawing/2014/main" id="{CBEBB6FB-FD0F-5842-842F-5491D652B69D}"/>
                </a:ext>
              </a:extLst>
            </p:cNvPr>
            <p:cNvSpPr/>
            <p:nvPr/>
          </p:nvSpPr>
          <p:spPr>
            <a:xfrm>
              <a:off x="4915139" y="40682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Oval 268">
              <a:extLst>
                <a:ext uri="{FF2B5EF4-FFF2-40B4-BE49-F238E27FC236}">
                  <a16:creationId xmlns:a16="http://schemas.microsoft.com/office/drawing/2014/main" id="{A773416D-DCE7-8646-AE31-ADF902ADA4E6}"/>
                </a:ext>
              </a:extLst>
            </p:cNvPr>
            <p:cNvSpPr/>
            <p:nvPr/>
          </p:nvSpPr>
          <p:spPr>
            <a:xfrm>
              <a:off x="5084509" y="40682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Oval 269">
              <a:extLst>
                <a:ext uri="{FF2B5EF4-FFF2-40B4-BE49-F238E27FC236}">
                  <a16:creationId xmlns:a16="http://schemas.microsoft.com/office/drawing/2014/main" id="{54B66812-5059-E741-9AFA-8C433F823709}"/>
                </a:ext>
              </a:extLst>
            </p:cNvPr>
            <p:cNvSpPr/>
            <p:nvPr/>
          </p:nvSpPr>
          <p:spPr>
            <a:xfrm>
              <a:off x="2883600" y="42206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Oval 270">
              <a:extLst>
                <a:ext uri="{FF2B5EF4-FFF2-40B4-BE49-F238E27FC236}">
                  <a16:creationId xmlns:a16="http://schemas.microsoft.com/office/drawing/2014/main" id="{240903B3-8763-F34D-BA80-40D97164D7C5}"/>
                </a:ext>
              </a:extLst>
            </p:cNvPr>
            <p:cNvSpPr/>
            <p:nvPr/>
          </p:nvSpPr>
          <p:spPr>
            <a:xfrm>
              <a:off x="3052970" y="42206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Oval 271">
              <a:extLst>
                <a:ext uri="{FF2B5EF4-FFF2-40B4-BE49-F238E27FC236}">
                  <a16:creationId xmlns:a16="http://schemas.microsoft.com/office/drawing/2014/main" id="{89A36EE0-A740-8E47-8F08-4A1110A38E8C}"/>
                </a:ext>
              </a:extLst>
            </p:cNvPr>
            <p:cNvSpPr/>
            <p:nvPr/>
          </p:nvSpPr>
          <p:spPr>
            <a:xfrm>
              <a:off x="3222340" y="42206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3" name="Oval 272">
              <a:extLst>
                <a:ext uri="{FF2B5EF4-FFF2-40B4-BE49-F238E27FC236}">
                  <a16:creationId xmlns:a16="http://schemas.microsoft.com/office/drawing/2014/main" id="{CA8BA9D5-ADD9-634B-96FC-FF54620F86D2}"/>
                </a:ext>
              </a:extLst>
            </p:cNvPr>
            <p:cNvSpPr/>
            <p:nvPr/>
          </p:nvSpPr>
          <p:spPr>
            <a:xfrm>
              <a:off x="3391710" y="42206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4" name="Oval 273">
              <a:extLst>
                <a:ext uri="{FF2B5EF4-FFF2-40B4-BE49-F238E27FC236}">
                  <a16:creationId xmlns:a16="http://schemas.microsoft.com/office/drawing/2014/main" id="{C6588105-5C41-BD40-BCA3-BB248350949A}"/>
                </a:ext>
              </a:extLst>
            </p:cNvPr>
            <p:cNvSpPr/>
            <p:nvPr/>
          </p:nvSpPr>
          <p:spPr>
            <a:xfrm>
              <a:off x="3561080" y="42206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5" name="Oval 274">
              <a:extLst>
                <a:ext uri="{FF2B5EF4-FFF2-40B4-BE49-F238E27FC236}">
                  <a16:creationId xmlns:a16="http://schemas.microsoft.com/office/drawing/2014/main" id="{F5536913-48BF-974B-8427-44D94780EF9F}"/>
                </a:ext>
              </a:extLst>
            </p:cNvPr>
            <p:cNvSpPr/>
            <p:nvPr/>
          </p:nvSpPr>
          <p:spPr>
            <a:xfrm>
              <a:off x="3730450" y="42206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" name="Oval 275">
              <a:extLst>
                <a:ext uri="{FF2B5EF4-FFF2-40B4-BE49-F238E27FC236}">
                  <a16:creationId xmlns:a16="http://schemas.microsoft.com/office/drawing/2014/main" id="{2AA57242-153A-934C-A44D-C476F1A4266A}"/>
                </a:ext>
              </a:extLst>
            </p:cNvPr>
            <p:cNvSpPr/>
            <p:nvPr/>
          </p:nvSpPr>
          <p:spPr>
            <a:xfrm>
              <a:off x="3899820" y="42206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Oval 276">
              <a:extLst>
                <a:ext uri="{FF2B5EF4-FFF2-40B4-BE49-F238E27FC236}">
                  <a16:creationId xmlns:a16="http://schemas.microsoft.com/office/drawing/2014/main" id="{00DFF063-20B0-C448-9B2D-C9161D37659B}"/>
                </a:ext>
              </a:extLst>
            </p:cNvPr>
            <p:cNvSpPr/>
            <p:nvPr/>
          </p:nvSpPr>
          <p:spPr>
            <a:xfrm>
              <a:off x="4069190" y="42206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8" name="Oval 277">
              <a:extLst>
                <a:ext uri="{FF2B5EF4-FFF2-40B4-BE49-F238E27FC236}">
                  <a16:creationId xmlns:a16="http://schemas.microsoft.com/office/drawing/2014/main" id="{39FAD7F0-D627-7748-874F-C5D9FB61DC49}"/>
                </a:ext>
              </a:extLst>
            </p:cNvPr>
            <p:cNvSpPr/>
            <p:nvPr/>
          </p:nvSpPr>
          <p:spPr>
            <a:xfrm>
              <a:off x="4237659" y="42206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9" name="Oval 278">
              <a:extLst>
                <a:ext uri="{FF2B5EF4-FFF2-40B4-BE49-F238E27FC236}">
                  <a16:creationId xmlns:a16="http://schemas.microsoft.com/office/drawing/2014/main" id="{B0D425CE-20F1-E348-9058-4568D127EF45}"/>
                </a:ext>
              </a:extLst>
            </p:cNvPr>
            <p:cNvSpPr/>
            <p:nvPr/>
          </p:nvSpPr>
          <p:spPr>
            <a:xfrm>
              <a:off x="4407029" y="42206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0" name="Oval 279">
              <a:extLst>
                <a:ext uri="{FF2B5EF4-FFF2-40B4-BE49-F238E27FC236}">
                  <a16:creationId xmlns:a16="http://schemas.microsoft.com/office/drawing/2014/main" id="{E2295F39-BB49-824F-9DCD-EF06E7F5FBA2}"/>
                </a:ext>
              </a:extLst>
            </p:cNvPr>
            <p:cNvSpPr/>
            <p:nvPr/>
          </p:nvSpPr>
          <p:spPr>
            <a:xfrm>
              <a:off x="4576399" y="42206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920269B9-A576-6D4D-8EDC-CAD352282DAF}"/>
                </a:ext>
              </a:extLst>
            </p:cNvPr>
            <p:cNvSpPr/>
            <p:nvPr/>
          </p:nvSpPr>
          <p:spPr>
            <a:xfrm>
              <a:off x="4745769" y="42206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8FE27E7A-95BF-B245-96BA-83BD2C89E9F9}"/>
                </a:ext>
              </a:extLst>
            </p:cNvPr>
            <p:cNvSpPr/>
            <p:nvPr/>
          </p:nvSpPr>
          <p:spPr>
            <a:xfrm>
              <a:off x="4915139" y="42206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B0E1BB17-29FD-2147-95DF-5B46E3A3A321}"/>
                </a:ext>
              </a:extLst>
            </p:cNvPr>
            <p:cNvSpPr/>
            <p:nvPr/>
          </p:nvSpPr>
          <p:spPr>
            <a:xfrm>
              <a:off x="5084509" y="42206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Oval 283">
              <a:extLst>
                <a:ext uri="{FF2B5EF4-FFF2-40B4-BE49-F238E27FC236}">
                  <a16:creationId xmlns:a16="http://schemas.microsoft.com/office/drawing/2014/main" id="{C1EB3924-28ED-434F-ABCB-834810BCC2BC}"/>
                </a:ext>
              </a:extLst>
            </p:cNvPr>
            <p:cNvSpPr/>
            <p:nvPr/>
          </p:nvSpPr>
          <p:spPr>
            <a:xfrm>
              <a:off x="2883600" y="43730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5" name="Oval 284">
              <a:extLst>
                <a:ext uri="{FF2B5EF4-FFF2-40B4-BE49-F238E27FC236}">
                  <a16:creationId xmlns:a16="http://schemas.microsoft.com/office/drawing/2014/main" id="{0D3EE976-E324-7A46-8B9E-99651F759160}"/>
                </a:ext>
              </a:extLst>
            </p:cNvPr>
            <p:cNvSpPr/>
            <p:nvPr/>
          </p:nvSpPr>
          <p:spPr>
            <a:xfrm>
              <a:off x="3052970" y="43730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6" name="Oval 285">
              <a:extLst>
                <a:ext uri="{FF2B5EF4-FFF2-40B4-BE49-F238E27FC236}">
                  <a16:creationId xmlns:a16="http://schemas.microsoft.com/office/drawing/2014/main" id="{53652015-1826-F147-84E8-3DB241848D68}"/>
                </a:ext>
              </a:extLst>
            </p:cNvPr>
            <p:cNvSpPr/>
            <p:nvPr/>
          </p:nvSpPr>
          <p:spPr>
            <a:xfrm>
              <a:off x="3222340" y="43730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" name="Oval 286">
              <a:extLst>
                <a:ext uri="{FF2B5EF4-FFF2-40B4-BE49-F238E27FC236}">
                  <a16:creationId xmlns:a16="http://schemas.microsoft.com/office/drawing/2014/main" id="{984E83E5-C1EC-F84E-8671-7E1808A8ABA8}"/>
                </a:ext>
              </a:extLst>
            </p:cNvPr>
            <p:cNvSpPr/>
            <p:nvPr/>
          </p:nvSpPr>
          <p:spPr>
            <a:xfrm>
              <a:off x="3391710" y="43730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Oval 287">
              <a:extLst>
                <a:ext uri="{FF2B5EF4-FFF2-40B4-BE49-F238E27FC236}">
                  <a16:creationId xmlns:a16="http://schemas.microsoft.com/office/drawing/2014/main" id="{0EC9D265-ABC8-DF43-ABCE-4DD1CDFB2ACF}"/>
                </a:ext>
              </a:extLst>
            </p:cNvPr>
            <p:cNvSpPr/>
            <p:nvPr/>
          </p:nvSpPr>
          <p:spPr>
            <a:xfrm>
              <a:off x="3561080" y="43730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7437B112-F448-E846-9E0A-9D1358C1FF81}"/>
                </a:ext>
              </a:extLst>
            </p:cNvPr>
            <p:cNvSpPr/>
            <p:nvPr/>
          </p:nvSpPr>
          <p:spPr>
            <a:xfrm>
              <a:off x="3730450" y="43730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049693B5-3FAE-A54D-9DA8-4D3CD036D820}"/>
                </a:ext>
              </a:extLst>
            </p:cNvPr>
            <p:cNvSpPr/>
            <p:nvPr/>
          </p:nvSpPr>
          <p:spPr>
            <a:xfrm>
              <a:off x="3899820" y="43730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8478C7AE-A5D3-0746-9A84-655AD76B2F4E}"/>
                </a:ext>
              </a:extLst>
            </p:cNvPr>
            <p:cNvSpPr/>
            <p:nvPr/>
          </p:nvSpPr>
          <p:spPr>
            <a:xfrm>
              <a:off x="4069190" y="43730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4DD842F6-CD60-0C4C-8297-57BA6ADC0E58}"/>
                </a:ext>
              </a:extLst>
            </p:cNvPr>
            <p:cNvSpPr/>
            <p:nvPr/>
          </p:nvSpPr>
          <p:spPr>
            <a:xfrm>
              <a:off x="4237659" y="43730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Oval 292">
              <a:extLst>
                <a:ext uri="{FF2B5EF4-FFF2-40B4-BE49-F238E27FC236}">
                  <a16:creationId xmlns:a16="http://schemas.microsoft.com/office/drawing/2014/main" id="{CF010707-C997-9744-B2BD-A1715FD41E40}"/>
                </a:ext>
              </a:extLst>
            </p:cNvPr>
            <p:cNvSpPr/>
            <p:nvPr/>
          </p:nvSpPr>
          <p:spPr>
            <a:xfrm>
              <a:off x="4407029" y="43730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Oval 293">
              <a:extLst>
                <a:ext uri="{FF2B5EF4-FFF2-40B4-BE49-F238E27FC236}">
                  <a16:creationId xmlns:a16="http://schemas.microsoft.com/office/drawing/2014/main" id="{CC1E39F5-AD56-DA45-B64C-50D2E4896088}"/>
                </a:ext>
              </a:extLst>
            </p:cNvPr>
            <p:cNvSpPr/>
            <p:nvPr/>
          </p:nvSpPr>
          <p:spPr>
            <a:xfrm>
              <a:off x="4576399" y="43730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0FC5F8D4-66F0-CD40-A604-9974A7217D4C}"/>
                </a:ext>
              </a:extLst>
            </p:cNvPr>
            <p:cNvSpPr/>
            <p:nvPr/>
          </p:nvSpPr>
          <p:spPr>
            <a:xfrm>
              <a:off x="4745769" y="43730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6" name="Oval 295">
              <a:extLst>
                <a:ext uri="{FF2B5EF4-FFF2-40B4-BE49-F238E27FC236}">
                  <a16:creationId xmlns:a16="http://schemas.microsoft.com/office/drawing/2014/main" id="{0B5A0CA4-E147-DA45-8B4E-B4E5BAD03D0E}"/>
                </a:ext>
              </a:extLst>
            </p:cNvPr>
            <p:cNvSpPr/>
            <p:nvPr/>
          </p:nvSpPr>
          <p:spPr>
            <a:xfrm>
              <a:off x="4915139" y="43730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7" name="Oval 296">
              <a:extLst>
                <a:ext uri="{FF2B5EF4-FFF2-40B4-BE49-F238E27FC236}">
                  <a16:creationId xmlns:a16="http://schemas.microsoft.com/office/drawing/2014/main" id="{386024CB-3DEA-414C-89F3-33C0D5711B62}"/>
                </a:ext>
              </a:extLst>
            </p:cNvPr>
            <p:cNvSpPr/>
            <p:nvPr/>
          </p:nvSpPr>
          <p:spPr>
            <a:xfrm>
              <a:off x="5084509" y="43730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8" name="Oval 297">
              <a:extLst>
                <a:ext uri="{FF2B5EF4-FFF2-40B4-BE49-F238E27FC236}">
                  <a16:creationId xmlns:a16="http://schemas.microsoft.com/office/drawing/2014/main" id="{5E79EC2F-C9B3-3145-A81F-5B1F02234633}"/>
                </a:ext>
              </a:extLst>
            </p:cNvPr>
            <p:cNvSpPr/>
            <p:nvPr/>
          </p:nvSpPr>
          <p:spPr>
            <a:xfrm>
              <a:off x="2883600" y="4524427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61E70659-205E-164E-848C-591395002429}"/>
                </a:ext>
              </a:extLst>
            </p:cNvPr>
            <p:cNvSpPr/>
            <p:nvPr/>
          </p:nvSpPr>
          <p:spPr>
            <a:xfrm>
              <a:off x="3052970" y="4524427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A57568F-3CF2-9340-BEC1-3C020A143EE0}"/>
                </a:ext>
              </a:extLst>
            </p:cNvPr>
            <p:cNvSpPr/>
            <p:nvPr/>
          </p:nvSpPr>
          <p:spPr>
            <a:xfrm>
              <a:off x="3222340" y="4524427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1" name="Oval 300">
              <a:extLst>
                <a:ext uri="{FF2B5EF4-FFF2-40B4-BE49-F238E27FC236}">
                  <a16:creationId xmlns:a16="http://schemas.microsoft.com/office/drawing/2014/main" id="{4B63F70A-57C4-3B46-8048-A777610C925C}"/>
                </a:ext>
              </a:extLst>
            </p:cNvPr>
            <p:cNvSpPr/>
            <p:nvPr/>
          </p:nvSpPr>
          <p:spPr>
            <a:xfrm>
              <a:off x="3391710" y="4524427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2" name="Oval 301">
              <a:extLst>
                <a:ext uri="{FF2B5EF4-FFF2-40B4-BE49-F238E27FC236}">
                  <a16:creationId xmlns:a16="http://schemas.microsoft.com/office/drawing/2014/main" id="{154A8413-88F1-554A-A24B-8FD2CF8E7EF9}"/>
                </a:ext>
              </a:extLst>
            </p:cNvPr>
            <p:cNvSpPr/>
            <p:nvPr/>
          </p:nvSpPr>
          <p:spPr>
            <a:xfrm>
              <a:off x="3561080" y="4524427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3" name="Oval 302">
              <a:extLst>
                <a:ext uri="{FF2B5EF4-FFF2-40B4-BE49-F238E27FC236}">
                  <a16:creationId xmlns:a16="http://schemas.microsoft.com/office/drawing/2014/main" id="{76561C19-B314-CA46-A8F5-0FB5B51A53EB}"/>
                </a:ext>
              </a:extLst>
            </p:cNvPr>
            <p:cNvSpPr/>
            <p:nvPr/>
          </p:nvSpPr>
          <p:spPr>
            <a:xfrm>
              <a:off x="3730450" y="4524427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4" name="Oval 303">
              <a:extLst>
                <a:ext uri="{FF2B5EF4-FFF2-40B4-BE49-F238E27FC236}">
                  <a16:creationId xmlns:a16="http://schemas.microsoft.com/office/drawing/2014/main" id="{BD4457B2-05D1-6B43-B129-3A0AA1C9374B}"/>
                </a:ext>
              </a:extLst>
            </p:cNvPr>
            <p:cNvSpPr/>
            <p:nvPr/>
          </p:nvSpPr>
          <p:spPr>
            <a:xfrm>
              <a:off x="3899820" y="4524427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Oval 304">
              <a:extLst>
                <a:ext uri="{FF2B5EF4-FFF2-40B4-BE49-F238E27FC236}">
                  <a16:creationId xmlns:a16="http://schemas.microsoft.com/office/drawing/2014/main" id="{026E02F9-E99E-4549-89F3-D13740A1A494}"/>
                </a:ext>
              </a:extLst>
            </p:cNvPr>
            <p:cNvSpPr/>
            <p:nvPr/>
          </p:nvSpPr>
          <p:spPr>
            <a:xfrm>
              <a:off x="4069190" y="4524427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Oval 305">
              <a:extLst>
                <a:ext uri="{FF2B5EF4-FFF2-40B4-BE49-F238E27FC236}">
                  <a16:creationId xmlns:a16="http://schemas.microsoft.com/office/drawing/2014/main" id="{7EF629D2-CC7F-4A40-BE68-7B640E5B6EA5}"/>
                </a:ext>
              </a:extLst>
            </p:cNvPr>
            <p:cNvSpPr/>
            <p:nvPr/>
          </p:nvSpPr>
          <p:spPr>
            <a:xfrm>
              <a:off x="4237659" y="4524427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" name="Oval 306">
              <a:extLst>
                <a:ext uri="{FF2B5EF4-FFF2-40B4-BE49-F238E27FC236}">
                  <a16:creationId xmlns:a16="http://schemas.microsoft.com/office/drawing/2014/main" id="{A87FE32B-B4F2-B843-B37C-42A0B4611BB5}"/>
                </a:ext>
              </a:extLst>
            </p:cNvPr>
            <p:cNvSpPr/>
            <p:nvPr/>
          </p:nvSpPr>
          <p:spPr>
            <a:xfrm>
              <a:off x="4407029" y="4524427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" name="Oval 307">
              <a:extLst>
                <a:ext uri="{FF2B5EF4-FFF2-40B4-BE49-F238E27FC236}">
                  <a16:creationId xmlns:a16="http://schemas.microsoft.com/office/drawing/2014/main" id="{2695D629-6B4D-5C4F-B7B1-95FB454F605B}"/>
                </a:ext>
              </a:extLst>
            </p:cNvPr>
            <p:cNvSpPr/>
            <p:nvPr/>
          </p:nvSpPr>
          <p:spPr>
            <a:xfrm>
              <a:off x="4576399" y="4524427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" name="Oval 308">
              <a:extLst>
                <a:ext uri="{FF2B5EF4-FFF2-40B4-BE49-F238E27FC236}">
                  <a16:creationId xmlns:a16="http://schemas.microsoft.com/office/drawing/2014/main" id="{8E840515-A475-8D42-B2F1-4B9C4385B4C0}"/>
                </a:ext>
              </a:extLst>
            </p:cNvPr>
            <p:cNvSpPr/>
            <p:nvPr/>
          </p:nvSpPr>
          <p:spPr>
            <a:xfrm>
              <a:off x="4745769" y="4524427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" name="Oval 309">
              <a:extLst>
                <a:ext uri="{FF2B5EF4-FFF2-40B4-BE49-F238E27FC236}">
                  <a16:creationId xmlns:a16="http://schemas.microsoft.com/office/drawing/2014/main" id="{D53E03CA-05B7-B144-B940-7E49FBFFA9E6}"/>
                </a:ext>
              </a:extLst>
            </p:cNvPr>
            <p:cNvSpPr/>
            <p:nvPr/>
          </p:nvSpPr>
          <p:spPr>
            <a:xfrm>
              <a:off x="4915139" y="4524427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" name="Oval 310">
              <a:extLst>
                <a:ext uri="{FF2B5EF4-FFF2-40B4-BE49-F238E27FC236}">
                  <a16:creationId xmlns:a16="http://schemas.microsoft.com/office/drawing/2014/main" id="{95313710-0D16-3B44-934B-BDFF87EDCAEA}"/>
                </a:ext>
              </a:extLst>
            </p:cNvPr>
            <p:cNvSpPr/>
            <p:nvPr/>
          </p:nvSpPr>
          <p:spPr>
            <a:xfrm>
              <a:off x="5084509" y="4524427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2" name="Rectangle 311">
              <a:extLst>
                <a:ext uri="{FF2B5EF4-FFF2-40B4-BE49-F238E27FC236}">
                  <a16:creationId xmlns:a16="http://schemas.microsoft.com/office/drawing/2014/main" id="{92164F70-05D8-DC4C-885E-F83C0975287D}"/>
                </a:ext>
              </a:extLst>
            </p:cNvPr>
            <p:cNvSpPr/>
            <p:nvPr/>
          </p:nvSpPr>
          <p:spPr>
            <a:xfrm>
              <a:off x="2830796" y="4643339"/>
              <a:ext cx="2688736" cy="117514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3" name="Rectangle 312">
              <a:extLst>
                <a:ext uri="{FF2B5EF4-FFF2-40B4-BE49-F238E27FC236}">
                  <a16:creationId xmlns:a16="http://schemas.microsoft.com/office/drawing/2014/main" id="{50F4CCF2-9029-3D43-9397-C5978FC132DC}"/>
                </a:ext>
              </a:extLst>
            </p:cNvPr>
            <p:cNvSpPr/>
            <p:nvPr/>
          </p:nvSpPr>
          <p:spPr>
            <a:xfrm>
              <a:off x="2830796" y="4764815"/>
              <a:ext cx="2688736" cy="117514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4" name="Oval 313">
              <a:extLst>
                <a:ext uri="{FF2B5EF4-FFF2-40B4-BE49-F238E27FC236}">
                  <a16:creationId xmlns:a16="http://schemas.microsoft.com/office/drawing/2014/main" id="{17551FD5-2E57-E34D-84A7-EB58A12A14C3}"/>
                </a:ext>
              </a:extLst>
            </p:cNvPr>
            <p:cNvSpPr/>
            <p:nvPr/>
          </p:nvSpPr>
          <p:spPr>
            <a:xfrm>
              <a:off x="2883600" y="4676955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5" name="Oval 314">
              <a:extLst>
                <a:ext uri="{FF2B5EF4-FFF2-40B4-BE49-F238E27FC236}">
                  <a16:creationId xmlns:a16="http://schemas.microsoft.com/office/drawing/2014/main" id="{1B36E8C6-9ACB-0C46-BC56-48969B6FAAED}"/>
                </a:ext>
              </a:extLst>
            </p:cNvPr>
            <p:cNvSpPr/>
            <p:nvPr/>
          </p:nvSpPr>
          <p:spPr>
            <a:xfrm>
              <a:off x="3052970" y="4676955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6" name="Oval 315">
              <a:extLst>
                <a:ext uri="{FF2B5EF4-FFF2-40B4-BE49-F238E27FC236}">
                  <a16:creationId xmlns:a16="http://schemas.microsoft.com/office/drawing/2014/main" id="{65A8211B-88DA-AA46-87FA-FF0ACF7609CF}"/>
                </a:ext>
              </a:extLst>
            </p:cNvPr>
            <p:cNvSpPr/>
            <p:nvPr/>
          </p:nvSpPr>
          <p:spPr>
            <a:xfrm>
              <a:off x="3222340" y="4676955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7" name="Oval 316">
              <a:extLst>
                <a:ext uri="{FF2B5EF4-FFF2-40B4-BE49-F238E27FC236}">
                  <a16:creationId xmlns:a16="http://schemas.microsoft.com/office/drawing/2014/main" id="{D80D2025-D322-2C4C-8DF7-D7DA2A7690CE}"/>
                </a:ext>
              </a:extLst>
            </p:cNvPr>
            <p:cNvSpPr/>
            <p:nvPr/>
          </p:nvSpPr>
          <p:spPr>
            <a:xfrm>
              <a:off x="3391710" y="4676955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8" name="Oval 317">
              <a:extLst>
                <a:ext uri="{FF2B5EF4-FFF2-40B4-BE49-F238E27FC236}">
                  <a16:creationId xmlns:a16="http://schemas.microsoft.com/office/drawing/2014/main" id="{0669E038-9FF5-4747-A856-363382E5ACDB}"/>
                </a:ext>
              </a:extLst>
            </p:cNvPr>
            <p:cNvSpPr/>
            <p:nvPr/>
          </p:nvSpPr>
          <p:spPr>
            <a:xfrm>
              <a:off x="3561080" y="4676955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9" name="Oval 318">
              <a:extLst>
                <a:ext uri="{FF2B5EF4-FFF2-40B4-BE49-F238E27FC236}">
                  <a16:creationId xmlns:a16="http://schemas.microsoft.com/office/drawing/2014/main" id="{2F5EA6AA-F2BB-CC42-88E0-62CB01D8A090}"/>
                </a:ext>
              </a:extLst>
            </p:cNvPr>
            <p:cNvSpPr/>
            <p:nvPr/>
          </p:nvSpPr>
          <p:spPr>
            <a:xfrm>
              <a:off x="3730450" y="4676955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0" name="Oval 319">
              <a:extLst>
                <a:ext uri="{FF2B5EF4-FFF2-40B4-BE49-F238E27FC236}">
                  <a16:creationId xmlns:a16="http://schemas.microsoft.com/office/drawing/2014/main" id="{D357C810-4ECF-1746-9B11-37754CD60BFC}"/>
                </a:ext>
              </a:extLst>
            </p:cNvPr>
            <p:cNvSpPr/>
            <p:nvPr/>
          </p:nvSpPr>
          <p:spPr>
            <a:xfrm>
              <a:off x="3899820" y="4676955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1" name="Oval 320">
              <a:extLst>
                <a:ext uri="{FF2B5EF4-FFF2-40B4-BE49-F238E27FC236}">
                  <a16:creationId xmlns:a16="http://schemas.microsoft.com/office/drawing/2014/main" id="{459F9376-74B6-0D45-A8C4-4AB6308287A2}"/>
                </a:ext>
              </a:extLst>
            </p:cNvPr>
            <p:cNvSpPr/>
            <p:nvPr/>
          </p:nvSpPr>
          <p:spPr>
            <a:xfrm>
              <a:off x="4069190" y="4676955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2" name="Oval 321">
              <a:extLst>
                <a:ext uri="{FF2B5EF4-FFF2-40B4-BE49-F238E27FC236}">
                  <a16:creationId xmlns:a16="http://schemas.microsoft.com/office/drawing/2014/main" id="{01F68901-ACE7-C443-8EAB-CD622C15DBAA}"/>
                </a:ext>
              </a:extLst>
            </p:cNvPr>
            <p:cNvSpPr/>
            <p:nvPr/>
          </p:nvSpPr>
          <p:spPr>
            <a:xfrm>
              <a:off x="4237659" y="4676955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3" name="Oval 322">
              <a:extLst>
                <a:ext uri="{FF2B5EF4-FFF2-40B4-BE49-F238E27FC236}">
                  <a16:creationId xmlns:a16="http://schemas.microsoft.com/office/drawing/2014/main" id="{0D56C745-BC1F-624F-9373-9EE349CE4A2F}"/>
                </a:ext>
              </a:extLst>
            </p:cNvPr>
            <p:cNvSpPr/>
            <p:nvPr/>
          </p:nvSpPr>
          <p:spPr>
            <a:xfrm>
              <a:off x="4407029" y="4676955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4" name="Oval 323">
              <a:extLst>
                <a:ext uri="{FF2B5EF4-FFF2-40B4-BE49-F238E27FC236}">
                  <a16:creationId xmlns:a16="http://schemas.microsoft.com/office/drawing/2014/main" id="{9AD2B713-27E5-344A-87BF-F2EF82BB7599}"/>
                </a:ext>
              </a:extLst>
            </p:cNvPr>
            <p:cNvSpPr/>
            <p:nvPr/>
          </p:nvSpPr>
          <p:spPr>
            <a:xfrm>
              <a:off x="4576399" y="4676955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5" name="Oval 324">
              <a:extLst>
                <a:ext uri="{FF2B5EF4-FFF2-40B4-BE49-F238E27FC236}">
                  <a16:creationId xmlns:a16="http://schemas.microsoft.com/office/drawing/2014/main" id="{ACFA5DB7-F1FC-404D-AB2D-8503A91E6666}"/>
                </a:ext>
              </a:extLst>
            </p:cNvPr>
            <p:cNvSpPr/>
            <p:nvPr/>
          </p:nvSpPr>
          <p:spPr>
            <a:xfrm>
              <a:off x="4745769" y="4676955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6" name="Oval 325">
              <a:extLst>
                <a:ext uri="{FF2B5EF4-FFF2-40B4-BE49-F238E27FC236}">
                  <a16:creationId xmlns:a16="http://schemas.microsoft.com/office/drawing/2014/main" id="{E0164FBE-35A1-8B44-AB5D-8F4ADBA81BD9}"/>
                </a:ext>
              </a:extLst>
            </p:cNvPr>
            <p:cNvSpPr/>
            <p:nvPr/>
          </p:nvSpPr>
          <p:spPr>
            <a:xfrm>
              <a:off x="4915139" y="4676955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7" name="Oval 326">
              <a:extLst>
                <a:ext uri="{FF2B5EF4-FFF2-40B4-BE49-F238E27FC236}">
                  <a16:creationId xmlns:a16="http://schemas.microsoft.com/office/drawing/2014/main" id="{F575062E-3ED4-214D-B586-4E890E8085E8}"/>
                </a:ext>
              </a:extLst>
            </p:cNvPr>
            <p:cNvSpPr/>
            <p:nvPr/>
          </p:nvSpPr>
          <p:spPr>
            <a:xfrm>
              <a:off x="5084509" y="4676955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" name="Oval 327">
              <a:extLst>
                <a:ext uri="{FF2B5EF4-FFF2-40B4-BE49-F238E27FC236}">
                  <a16:creationId xmlns:a16="http://schemas.microsoft.com/office/drawing/2014/main" id="{CD8A6587-C5DC-154F-B054-B852D1BD2597}"/>
                </a:ext>
              </a:extLst>
            </p:cNvPr>
            <p:cNvSpPr/>
            <p:nvPr/>
          </p:nvSpPr>
          <p:spPr>
            <a:xfrm>
              <a:off x="5248779" y="16539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Oval 328">
              <a:extLst>
                <a:ext uri="{FF2B5EF4-FFF2-40B4-BE49-F238E27FC236}">
                  <a16:creationId xmlns:a16="http://schemas.microsoft.com/office/drawing/2014/main" id="{B52187EC-770F-8F45-BE7C-3850C29C259D}"/>
                </a:ext>
              </a:extLst>
            </p:cNvPr>
            <p:cNvSpPr/>
            <p:nvPr/>
          </p:nvSpPr>
          <p:spPr>
            <a:xfrm>
              <a:off x="5418149" y="16539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Oval 329">
              <a:extLst>
                <a:ext uri="{FF2B5EF4-FFF2-40B4-BE49-F238E27FC236}">
                  <a16:creationId xmlns:a16="http://schemas.microsoft.com/office/drawing/2014/main" id="{34A92DB9-EFF5-554F-B6BC-DE7D7CA0BBCC}"/>
                </a:ext>
              </a:extLst>
            </p:cNvPr>
            <p:cNvSpPr/>
            <p:nvPr/>
          </p:nvSpPr>
          <p:spPr>
            <a:xfrm>
              <a:off x="5248779" y="18063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Oval 330">
              <a:extLst>
                <a:ext uri="{FF2B5EF4-FFF2-40B4-BE49-F238E27FC236}">
                  <a16:creationId xmlns:a16="http://schemas.microsoft.com/office/drawing/2014/main" id="{C689D31A-076F-DA43-A913-8229B8BF6EC2}"/>
                </a:ext>
              </a:extLst>
            </p:cNvPr>
            <p:cNvSpPr/>
            <p:nvPr/>
          </p:nvSpPr>
          <p:spPr>
            <a:xfrm>
              <a:off x="5418149" y="18063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Oval 331">
              <a:extLst>
                <a:ext uri="{FF2B5EF4-FFF2-40B4-BE49-F238E27FC236}">
                  <a16:creationId xmlns:a16="http://schemas.microsoft.com/office/drawing/2014/main" id="{C65D7891-85EB-4246-964B-1E8AE2166C2A}"/>
                </a:ext>
              </a:extLst>
            </p:cNvPr>
            <p:cNvSpPr/>
            <p:nvPr/>
          </p:nvSpPr>
          <p:spPr>
            <a:xfrm>
              <a:off x="5248779" y="19587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Oval 332">
              <a:extLst>
                <a:ext uri="{FF2B5EF4-FFF2-40B4-BE49-F238E27FC236}">
                  <a16:creationId xmlns:a16="http://schemas.microsoft.com/office/drawing/2014/main" id="{9ED8FB38-EC0B-1B48-BBB9-9F69F7535AA8}"/>
                </a:ext>
              </a:extLst>
            </p:cNvPr>
            <p:cNvSpPr/>
            <p:nvPr/>
          </p:nvSpPr>
          <p:spPr>
            <a:xfrm>
              <a:off x="5418149" y="19587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Oval 333">
              <a:extLst>
                <a:ext uri="{FF2B5EF4-FFF2-40B4-BE49-F238E27FC236}">
                  <a16:creationId xmlns:a16="http://schemas.microsoft.com/office/drawing/2014/main" id="{61FEC69D-BD1D-034D-93FF-85C47108EA4C}"/>
                </a:ext>
              </a:extLst>
            </p:cNvPr>
            <p:cNvSpPr/>
            <p:nvPr/>
          </p:nvSpPr>
          <p:spPr>
            <a:xfrm>
              <a:off x="5248779" y="21111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5" name="Oval 334">
              <a:extLst>
                <a:ext uri="{FF2B5EF4-FFF2-40B4-BE49-F238E27FC236}">
                  <a16:creationId xmlns:a16="http://schemas.microsoft.com/office/drawing/2014/main" id="{E91A2165-776A-DC44-818A-AAAAAC89F0FC}"/>
                </a:ext>
              </a:extLst>
            </p:cNvPr>
            <p:cNvSpPr/>
            <p:nvPr/>
          </p:nvSpPr>
          <p:spPr>
            <a:xfrm>
              <a:off x="5418149" y="211113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220E1EB6-8773-D542-B6F1-6AA655DC0E1C}"/>
                </a:ext>
              </a:extLst>
            </p:cNvPr>
            <p:cNvSpPr/>
            <p:nvPr/>
          </p:nvSpPr>
          <p:spPr>
            <a:xfrm>
              <a:off x="5248779" y="225304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7" name="Oval 336">
              <a:extLst>
                <a:ext uri="{FF2B5EF4-FFF2-40B4-BE49-F238E27FC236}">
                  <a16:creationId xmlns:a16="http://schemas.microsoft.com/office/drawing/2014/main" id="{176F5F85-B024-EC4A-905D-71DFB8EFC733}"/>
                </a:ext>
              </a:extLst>
            </p:cNvPr>
            <p:cNvSpPr/>
            <p:nvPr/>
          </p:nvSpPr>
          <p:spPr>
            <a:xfrm>
              <a:off x="5418149" y="225304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8" name="Oval 337">
              <a:extLst>
                <a:ext uri="{FF2B5EF4-FFF2-40B4-BE49-F238E27FC236}">
                  <a16:creationId xmlns:a16="http://schemas.microsoft.com/office/drawing/2014/main" id="{259CF747-66FD-1D4F-BFC0-FFD2E99D93BC}"/>
                </a:ext>
              </a:extLst>
            </p:cNvPr>
            <p:cNvSpPr/>
            <p:nvPr/>
          </p:nvSpPr>
          <p:spPr>
            <a:xfrm>
              <a:off x="5248779" y="240544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9" name="Oval 338">
              <a:extLst>
                <a:ext uri="{FF2B5EF4-FFF2-40B4-BE49-F238E27FC236}">
                  <a16:creationId xmlns:a16="http://schemas.microsoft.com/office/drawing/2014/main" id="{98D6EC16-E6B3-4246-88A8-E5EFD37BBD67}"/>
                </a:ext>
              </a:extLst>
            </p:cNvPr>
            <p:cNvSpPr/>
            <p:nvPr/>
          </p:nvSpPr>
          <p:spPr>
            <a:xfrm>
              <a:off x="5418149" y="240544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0" name="Oval 339">
              <a:extLst>
                <a:ext uri="{FF2B5EF4-FFF2-40B4-BE49-F238E27FC236}">
                  <a16:creationId xmlns:a16="http://schemas.microsoft.com/office/drawing/2014/main" id="{0D6EF0D9-0EA6-B244-9F0D-B708AFE5CF84}"/>
                </a:ext>
              </a:extLst>
            </p:cNvPr>
            <p:cNvSpPr/>
            <p:nvPr/>
          </p:nvSpPr>
          <p:spPr>
            <a:xfrm>
              <a:off x="5248779" y="255784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1" name="Oval 340">
              <a:extLst>
                <a:ext uri="{FF2B5EF4-FFF2-40B4-BE49-F238E27FC236}">
                  <a16:creationId xmlns:a16="http://schemas.microsoft.com/office/drawing/2014/main" id="{A90759D1-B771-0B44-928E-2C511FD6FDA4}"/>
                </a:ext>
              </a:extLst>
            </p:cNvPr>
            <p:cNvSpPr/>
            <p:nvPr/>
          </p:nvSpPr>
          <p:spPr>
            <a:xfrm>
              <a:off x="5418149" y="255784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2" name="Oval 341">
              <a:extLst>
                <a:ext uri="{FF2B5EF4-FFF2-40B4-BE49-F238E27FC236}">
                  <a16:creationId xmlns:a16="http://schemas.microsoft.com/office/drawing/2014/main" id="{21DB8B97-0EB6-824F-9B6D-024CD75A88EB}"/>
                </a:ext>
              </a:extLst>
            </p:cNvPr>
            <p:cNvSpPr/>
            <p:nvPr/>
          </p:nvSpPr>
          <p:spPr>
            <a:xfrm>
              <a:off x="5248779" y="271024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3" name="Oval 342">
              <a:extLst>
                <a:ext uri="{FF2B5EF4-FFF2-40B4-BE49-F238E27FC236}">
                  <a16:creationId xmlns:a16="http://schemas.microsoft.com/office/drawing/2014/main" id="{1F16EC10-B082-4D4E-BFA5-E94945F39C49}"/>
                </a:ext>
              </a:extLst>
            </p:cNvPr>
            <p:cNvSpPr/>
            <p:nvPr/>
          </p:nvSpPr>
          <p:spPr>
            <a:xfrm>
              <a:off x="5418149" y="271024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4" name="Oval 343">
              <a:extLst>
                <a:ext uri="{FF2B5EF4-FFF2-40B4-BE49-F238E27FC236}">
                  <a16:creationId xmlns:a16="http://schemas.microsoft.com/office/drawing/2014/main" id="{AB469348-3D2B-2D45-93F5-D70C1BF37B75}"/>
                </a:ext>
              </a:extLst>
            </p:cNvPr>
            <p:cNvSpPr/>
            <p:nvPr/>
          </p:nvSpPr>
          <p:spPr>
            <a:xfrm>
              <a:off x="5248779" y="286302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5" name="Oval 344">
              <a:extLst>
                <a:ext uri="{FF2B5EF4-FFF2-40B4-BE49-F238E27FC236}">
                  <a16:creationId xmlns:a16="http://schemas.microsoft.com/office/drawing/2014/main" id="{809D73B5-3128-DB4C-89F9-B02E3F9E8C5B}"/>
                </a:ext>
              </a:extLst>
            </p:cNvPr>
            <p:cNvSpPr/>
            <p:nvPr/>
          </p:nvSpPr>
          <p:spPr>
            <a:xfrm>
              <a:off x="5418149" y="286302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Oval 345">
              <a:extLst>
                <a:ext uri="{FF2B5EF4-FFF2-40B4-BE49-F238E27FC236}">
                  <a16:creationId xmlns:a16="http://schemas.microsoft.com/office/drawing/2014/main" id="{D3FC88EC-B201-7F4D-8F6F-7299F8F437BC}"/>
                </a:ext>
              </a:extLst>
            </p:cNvPr>
            <p:cNvSpPr/>
            <p:nvPr/>
          </p:nvSpPr>
          <p:spPr>
            <a:xfrm>
              <a:off x="5248779" y="1517094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7" name="Oval 346">
              <a:extLst>
                <a:ext uri="{FF2B5EF4-FFF2-40B4-BE49-F238E27FC236}">
                  <a16:creationId xmlns:a16="http://schemas.microsoft.com/office/drawing/2014/main" id="{6A0C55BB-5669-7C46-9774-1A84DB4918AF}"/>
                </a:ext>
              </a:extLst>
            </p:cNvPr>
            <p:cNvSpPr/>
            <p:nvPr/>
          </p:nvSpPr>
          <p:spPr>
            <a:xfrm>
              <a:off x="5418149" y="1517094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" name="Oval 347">
              <a:extLst>
                <a:ext uri="{FF2B5EF4-FFF2-40B4-BE49-F238E27FC236}">
                  <a16:creationId xmlns:a16="http://schemas.microsoft.com/office/drawing/2014/main" id="{6A44F1C5-96D8-2646-82CC-2D3D845F3219}"/>
                </a:ext>
              </a:extLst>
            </p:cNvPr>
            <p:cNvSpPr/>
            <p:nvPr/>
          </p:nvSpPr>
          <p:spPr>
            <a:xfrm>
              <a:off x="5248779" y="301616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9" name="Oval 348">
              <a:extLst>
                <a:ext uri="{FF2B5EF4-FFF2-40B4-BE49-F238E27FC236}">
                  <a16:creationId xmlns:a16="http://schemas.microsoft.com/office/drawing/2014/main" id="{20D1373B-43EC-B145-B5C1-06477AA67AE3}"/>
                </a:ext>
              </a:extLst>
            </p:cNvPr>
            <p:cNvSpPr/>
            <p:nvPr/>
          </p:nvSpPr>
          <p:spPr>
            <a:xfrm>
              <a:off x="5418149" y="301616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0" name="Oval 349">
              <a:extLst>
                <a:ext uri="{FF2B5EF4-FFF2-40B4-BE49-F238E27FC236}">
                  <a16:creationId xmlns:a16="http://schemas.microsoft.com/office/drawing/2014/main" id="{1E469920-0C55-F74C-9302-10C81C2A34C1}"/>
                </a:ext>
              </a:extLst>
            </p:cNvPr>
            <p:cNvSpPr/>
            <p:nvPr/>
          </p:nvSpPr>
          <p:spPr>
            <a:xfrm>
              <a:off x="5248779" y="3160384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1" name="Oval 350">
              <a:extLst>
                <a:ext uri="{FF2B5EF4-FFF2-40B4-BE49-F238E27FC236}">
                  <a16:creationId xmlns:a16="http://schemas.microsoft.com/office/drawing/2014/main" id="{709688C5-41E6-7B4E-A62B-834D39F00BA5}"/>
                </a:ext>
              </a:extLst>
            </p:cNvPr>
            <p:cNvSpPr/>
            <p:nvPr/>
          </p:nvSpPr>
          <p:spPr>
            <a:xfrm>
              <a:off x="5418149" y="3160384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2" name="Oval 351">
              <a:extLst>
                <a:ext uri="{FF2B5EF4-FFF2-40B4-BE49-F238E27FC236}">
                  <a16:creationId xmlns:a16="http://schemas.microsoft.com/office/drawing/2014/main" id="{5D0EDF1A-682B-DB42-95D2-2C66E948E92A}"/>
                </a:ext>
              </a:extLst>
            </p:cNvPr>
            <p:cNvSpPr/>
            <p:nvPr/>
          </p:nvSpPr>
          <p:spPr>
            <a:xfrm>
              <a:off x="5248779" y="331467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3" name="Oval 352">
              <a:extLst>
                <a:ext uri="{FF2B5EF4-FFF2-40B4-BE49-F238E27FC236}">
                  <a16:creationId xmlns:a16="http://schemas.microsoft.com/office/drawing/2014/main" id="{68928477-DD4A-0B4F-AAAD-6BEBE59DDCA4}"/>
                </a:ext>
              </a:extLst>
            </p:cNvPr>
            <p:cNvSpPr/>
            <p:nvPr/>
          </p:nvSpPr>
          <p:spPr>
            <a:xfrm>
              <a:off x="5418149" y="331467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4" name="Oval 353">
              <a:extLst>
                <a:ext uri="{FF2B5EF4-FFF2-40B4-BE49-F238E27FC236}">
                  <a16:creationId xmlns:a16="http://schemas.microsoft.com/office/drawing/2014/main" id="{2E2049B3-F16E-154F-B27C-43C38D6EA5D9}"/>
                </a:ext>
              </a:extLst>
            </p:cNvPr>
            <p:cNvSpPr/>
            <p:nvPr/>
          </p:nvSpPr>
          <p:spPr>
            <a:xfrm>
              <a:off x="5248779" y="346707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5" name="Oval 354">
              <a:extLst>
                <a:ext uri="{FF2B5EF4-FFF2-40B4-BE49-F238E27FC236}">
                  <a16:creationId xmlns:a16="http://schemas.microsoft.com/office/drawing/2014/main" id="{56618AAA-6CEA-924F-833A-A78271BDB1CF}"/>
                </a:ext>
              </a:extLst>
            </p:cNvPr>
            <p:cNvSpPr/>
            <p:nvPr/>
          </p:nvSpPr>
          <p:spPr>
            <a:xfrm>
              <a:off x="5418149" y="346707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6" name="Oval 355">
              <a:extLst>
                <a:ext uri="{FF2B5EF4-FFF2-40B4-BE49-F238E27FC236}">
                  <a16:creationId xmlns:a16="http://schemas.microsoft.com/office/drawing/2014/main" id="{E8CDFBD0-06FA-C249-B8A7-5C08DFE1D154}"/>
                </a:ext>
              </a:extLst>
            </p:cNvPr>
            <p:cNvSpPr/>
            <p:nvPr/>
          </p:nvSpPr>
          <p:spPr>
            <a:xfrm>
              <a:off x="5248779" y="361947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7" name="Oval 356">
              <a:extLst>
                <a:ext uri="{FF2B5EF4-FFF2-40B4-BE49-F238E27FC236}">
                  <a16:creationId xmlns:a16="http://schemas.microsoft.com/office/drawing/2014/main" id="{1E1A37F0-C250-134F-9ED4-025A2DB0FB16}"/>
                </a:ext>
              </a:extLst>
            </p:cNvPr>
            <p:cNvSpPr/>
            <p:nvPr/>
          </p:nvSpPr>
          <p:spPr>
            <a:xfrm>
              <a:off x="5418149" y="361947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8" name="Oval 357">
              <a:extLst>
                <a:ext uri="{FF2B5EF4-FFF2-40B4-BE49-F238E27FC236}">
                  <a16:creationId xmlns:a16="http://schemas.microsoft.com/office/drawing/2014/main" id="{B3017FC4-A3A0-8941-9F52-E396043648BE}"/>
                </a:ext>
              </a:extLst>
            </p:cNvPr>
            <p:cNvSpPr/>
            <p:nvPr/>
          </p:nvSpPr>
          <p:spPr>
            <a:xfrm>
              <a:off x="5248779" y="377187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" name="Oval 358">
              <a:extLst>
                <a:ext uri="{FF2B5EF4-FFF2-40B4-BE49-F238E27FC236}">
                  <a16:creationId xmlns:a16="http://schemas.microsoft.com/office/drawing/2014/main" id="{579E1F2D-73FC-B746-A227-79EAA1F69CB1}"/>
                </a:ext>
              </a:extLst>
            </p:cNvPr>
            <p:cNvSpPr/>
            <p:nvPr/>
          </p:nvSpPr>
          <p:spPr>
            <a:xfrm>
              <a:off x="5418149" y="377187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0" name="Oval 359">
              <a:extLst>
                <a:ext uri="{FF2B5EF4-FFF2-40B4-BE49-F238E27FC236}">
                  <a16:creationId xmlns:a16="http://schemas.microsoft.com/office/drawing/2014/main" id="{02F7110C-2060-5A48-BD3E-1FA2BE1F099D}"/>
                </a:ext>
              </a:extLst>
            </p:cNvPr>
            <p:cNvSpPr/>
            <p:nvPr/>
          </p:nvSpPr>
          <p:spPr>
            <a:xfrm>
              <a:off x="5248779" y="391378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1" name="Oval 360">
              <a:extLst>
                <a:ext uri="{FF2B5EF4-FFF2-40B4-BE49-F238E27FC236}">
                  <a16:creationId xmlns:a16="http://schemas.microsoft.com/office/drawing/2014/main" id="{011C28E3-EFA9-1044-920A-BECEEB8339CF}"/>
                </a:ext>
              </a:extLst>
            </p:cNvPr>
            <p:cNvSpPr/>
            <p:nvPr/>
          </p:nvSpPr>
          <p:spPr>
            <a:xfrm>
              <a:off x="5418149" y="391378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2" name="Oval 361">
              <a:extLst>
                <a:ext uri="{FF2B5EF4-FFF2-40B4-BE49-F238E27FC236}">
                  <a16:creationId xmlns:a16="http://schemas.microsoft.com/office/drawing/2014/main" id="{E7A1F1FC-D12B-4949-85AB-CC271D7A5B6E}"/>
                </a:ext>
              </a:extLst>
            </p:cNvPr>
            <p:cNvSpPr/>
            <p:nvPr/>
          </p:nvSpPr>
          <p:spPr>
            <a:xfrm>
              <a:off x="5248779" y="406618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3" name="Oval 362">
              <a:extLst>
                <a:ext uri="{FF2B5EF4-FFF2-40B4-BE49-F238E27FC236}">
                  <a16:creationId xmlns:a16="http://schemas.microsoft.com/office/drawing/2014/main" id="{6DC154D6-7AFF-4349-B802-C550395384FE}"/>
                </a:ext>
              </a:extLst>
            </p:cNvPr>
            <p:cNvSpPr/>
            <p:nvPr/>
          </p:nvSpPr>
          <p:spPr>
            <a:xfrm>
              <a:off x="5418149" y="406618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4" name="Oval 363">
              <a:extLst>
                <a:ext uri="{FF2B5EF4-FFF2-40B4-BE49-F238E27FC236}">
                  <a16:creationId xmlns:a16="http://schemas.microsoft.com/office/drawing/2014/main" id="{F4BDEE9B-F521-B740-8F68-9511DCB9C340}"/>
                </a:ext>
              </a:extLst>
            </p:cNvPr>
            <p:cNvSpPr/>
            <p:nvPr/>
          </p:nvSpPr>
          <p:spPr>
            <a:xfrm>
              <a:off x="5248779" y="421858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5" name="Oval 364">
              <a:extLst>
                <a:ext uri="{FF2B5EF4-FFF2-40B4-BE49-F238E27FC236}">
                  <a16:creationId xmlns:a16="http://schemas.microsoft.com/office/drawing/2014/main" id="{1D945C28-CF90-2C44-AF4E-380DCC61553E}"/>
                </a:ext>
              </a:extLst>
            </p:cNvPr>
            <p:cNvSpPr/>
            <p:nvPr/>
          </p:nvSpPr>
          <p:spPr>
            <a:xfrm>
              <a:off x="5418149" y="421858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6" name="Oval 365">
              <a:extLst>
                <a:ext uri="{FF2B5EF4-FFF2-40B4-BE49-F238E27FC236}">
                  <a16:creationId xmlns:a16="http://schemas.microsoft.com/office/drawing/2014/main" id="{7C9EADF3-89E5-2241-BCCF-3A6112A0D488}"/>
                </a:ext>
              </a:extLst>
            </p:cNvPr>
            <p:cNvSpPr/>
            <p:nvPr/>
          </p:nvSpPr>
          <p:spPr>
            <a:xfrm>
              <a:off x="5248779" y="437098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7" name="Oval 366">
              <a:extLst>
                <a:ext uri="{FF2B5EF4-FFF2-40B4-BE49-F238E27FC236}">
                  <a16:creationId xmlns:a16="http://schemas.microsoft.com/office/drawing/2014/main" id="{9B2B5CA5-B27C-A041-9DED-FD0E55E18FAC}"/>
                </a:ext>
              </a:extLst>
            </p:cNvPr>
            <p:cNvSpPr/>
            <p:nvPr/>
          </p:nvSpPr>
          <p:spPr>
            <a:xfrm>
              <a:off x="5418149" y="437098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8" name="Oval 367">
              <a:extLst>
                <a:ext uri="{FF2B5EF4-FFF2-40B4-BE49-F238E27FC236}">
                  <a16:creationId xmlns:a16="http://schemas.microsoft.com/office/drawing/2014/main" id="{65734311-D1E1-8E41-A064-F2E33B671113}"/>
                </a:ext>
              </a:extLst>
            </p:cNvPr>
            <p:cNvSpPr/>
            <p:nvPr/>
          </p:nvSpPr>
          <p:spPr>
            <a:xfrm>
              <a:off x="5248779" y="4522358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9" name="Oval 368">
              <a:extLst>
                <a:ext uri="{FF2B5EF4-FFF2-40B4-BE49-F238E27FC236}">
                  <a16:creationId xmlns:a16="http://schemas.microsoft.com/office/drawing/2014/main" id="{FC60C8B8-31C8-CB44-BB7F-AAAA8A336254}"/>
                </a:ext>
              </a:extLst>
            </p:cNvPr>
            <p:cNvSpPr/>
            <p:nvPr/>
          </p:nvSpPr>
          <p:spPr>
            <a:xfrm>
              <a:off x="5418149" y="4522358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0" name="Oval 369">
              <a:extLst>
                <a:ext uri="{FF2B5EF4-FFF2-40B4-BE49-F238E27FC236}">
                  <a16:creationId xmlns:a16="http://schemas.microsoft.com/office/drawing/2014/main" id="{A6E6ACAB-F350-804B-8E19-98010511CBAD}"/>
                </a:ext>
              </a:extLst>
            </p:cNvPr>
            <p:cNvSpPr/>
            <p:nvPr/>
          </p:nvSpPr>
          <p:spPr>
            <a:xfrm>
              <a:off x="5248779" y="4674886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1" name="Oval 370">
              <a:extLst>
                <a:ext uri="{FF2B5EF4-FFF2-40B4-BE49-F238E27FC236}">
                  <a16:creationId xmlns:a16="http://schemas.microsoft.com/office/drawing/2014/main" id="{A1BC5896-05D1-C64B-8F47-4E4624F9F262}"/>
                </a:ext>
              </a:extLst>
            </p:cNvPr>
            <p:cNvSpPr/>
            <p:nvPr/>
          </p:nvSpPr>
          <p:spPr>
            <a:xfrm>
              <a:off x="5418149" y="4674886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2" name="Rectangle 371">
            <a:extLst>
              <a:ext uri="{FF2B5EF4-FFF2-40B4-BE49-F238E27FC236}">
                <a16:creationId xmlns:a16="http://schemas.microsoft.com/office/drawing/2014/main" id="{FDA1FF09-687F-934D-8E88-3130AE7FF29C}"/>
              </a:ext>
            </a:extLst>
          </p:cNvPr>
          <p:cNvSpPr/>
          <p:nvPr/>
        </p:nvSpPr>
        <p:spPr>
          <a:xfrm>
            <a:off x="3645800" y="1837839"/>
            <a:ext cx="204923" cy="1811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73" name="TextBox 372">
            <a:extLst>
              <a:ext uri="{FF2B5EF4-FFF2-40B4-BE49-F238E27FC236}">
                <a16:creationId xmlns:a16="http://schemas.microsoft.com/office/drawing/2014/main" id="{A00A6280-78A5-424A-BF2A-73E1B1C880BA}"/>
              </a:ext>
            </a:extLst>
          </p:cNvPr>
          <p:cNvSpPr txBox="1"/>
          <p:nvPr/>
        </p:nvSpPr>
        <p:spPr>
          <a:xfrm>
            <a:off x="3915199" y="1749027"/>
            <a:ext cx="15208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Pixel electronics</a:t>
            </a:r>
          </a:p>
        </p:txBody>
      </p:sp>
      <p:sp>
        <p:nvSpPr>
          <p:cNvPr id="374" name="Rectangle 373">
            <a:extLst>
              <a:ext uri="{FF2B5EF4-FFF2-40B4-BE49-F238E27FC236}">
                <a16:creationId xmlns:a16="http://schemas.microsoft.com/office/drawing/2014/main" id="{E8EA8125-9EAF-6740-B96E-7457D72A4028}"/>
              </a:ext>
            </a:extLst>
          </p:cNvPr>
          <p:cNvSpPr/>
          <p:nvPr/>
        </p:nvSpPr>
        <p:spPr>
          <a:xfrm>
            <a:off x="3651662" y="2132150"/>
            <a:ext cx="204923" cy="18117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75" name="TextBox 374">
            <a:extLst>
              <a:ext uri="{FF2B5EF4-FFF2-40B4-BE49-F238E27FC236}">
                <a16:creationId xmlns:a16="http://schemas.microsoft.com/office/drawing/2014/main" id="{9F472D1A-D81D-EC4F-9F83-92CB3ADAFF0B}"/>
              </a:ext>
            </a:extLst>
          </p:cNvPr>
          <p:cNvSpPr txBox="1"/>
          <p:nvPr/>
        </p:nvSpPr>
        <p:spPr>
          <a:xfrm>
            <a:off x="3915199" y="2038072"/>
            <a:ext cx="16753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Peripheral circuits</a:t>
            </a:r>
          </a:p>
        </p:txBody>
      </p:sp>
      <p:sp>
        <p:nvSpPr>
          <p:cNvPr id="376" name="Rectangle 375">
            <a:extLst>
              <a:ext uri="{FF2B5EF4-FFF2-40B4-BE49-F238E27FC236}">
                <a16:creationId xmlns:a16="http://schemas.microsoft.com/office/drawing/2014/main" id="{726C6D9E-52E4-5E48-A803-F8E7E08342F9}"/>
              </a:ext>
            </a:extLst>
          </p:cNvPr>
          <p:cNvSpPr/>
          <p:nvPr/>
        </p:nvSpPr>
        <p:spPr>
          <a:xfrm>
            <a:off x="3651662" y="2415216"/>
            <a:ext cx="204923" cy="18117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77" name="TextBox 376">
            <a:extLst>
              <a:ext uri="{FF2B5EF4-FFF2-40B4-BE49-F238E27FC236}">
                <a16:creationId xmlns:a16="http://schemas.microsoft.com/office/drawing/2014/main" id="{11DEA7DE-9F9A-EF48-93CB-C3D98E667BFF}"/>
              </a:ext>
            </a:extLst>
          </p:cNvPr>
          <p:cNvSpPr txBox="1"/>
          <p:nvPr/>
        </p:nvSpPr>
        <p:spPr>
          <a:xfrm>
            <a:off x="3915199" y="2321138"/>
            <a:ext cx="19338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Wire bond extenders</a:t>
            </a:r>
          </a:p>
          <a:p>
            <a:r>
              <a:rPr lang="en-US" sz="1600" dirty="0"/>
              <a:t>(can be diced off)</a:t>
            </a:r>
          </a:p>
        </p:txBody>
      </p:sp>
      <p:cxnSp>
        <p:nvCxnSpPr>
          <p:cNvPr id="379" name="Straight Arrow Connector 378">
            <a:extLst>
              <a:ext uri="{FF2B5EF4-FFF2-40B4-BE49-F238E27FC236}">
                <a16:creationId xmlns:a16="http://schemas.microsoft.com/office/drawing/2014/main" id="{32C84E0F-BF9D-904E-9034-E88922A6491D}"/>
              </a:ext>
            </a:extLst>
          </p:cNvPr>
          <p:cNvCxnSpPr/>
          <p:nvPr/>
        </p:nvCxnSpPr>
        <p:spPr>
          <a:xfrm>
            <a:off x="632178" y="1422401"/>
            <a:ext cx="2650177" cy="0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80" name="TextBox 379">
            <a:extLst>
              <a:ext uri="{FF2B5EF4-FFF2-40B4-BE49-F238E27FC236}">
                <a16:creationId xmlns:a16="http://schemas.microsoft.com/office/drawing/2014/main" id="{E0CA1B2E-C26A-2D47-B1E5-C179FAE147AC}"/>
              </a:ext>
            </a:extLst>
          </p:cNvPr>
          <p:cNvSpPr txBox="1"/>
          <p:nvPr/>
        </p:nvSpPr>
        <p:spPr>
          <a:xfrm>
            <a:off x="1516999" y="1053069"/>
            <a:ext cx="1132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24.64 mm</a:t>
            </a:r>
          </a:p>
        </p:txBody>
      </p:sp>
      <p:cxnSp>
        <p:nvCxnSpPr>
          <p:cNvPr id="381" name="Straight Arrow Connector 380">
            <a:extLst>
              <a:ext uri="{FF2B5EF4-FFF2-40B4-BE49-F238E27FC236}">
                <a16:creationId xmlns:a16="http://schemas.microsoft.com/office/drawing/2014/main" id="{618E129A-51CA-2943-98A9-274ABF21E523}"/>
              </a:ext>
            </a:extLst>
          </p:cNvPr>
          <p:cNvCxnSpPr>
            <a:cxnSpLocks/>
          </p:cNvCxnSpPr>
          <p:nvPr/>
        </p:nvCxnSpPr>
        <p:spPr>
          <a:xfrm flipV="1">
            <a:off x="473565" y="1669983"/>
            <a:ext cx="0" cy="3282215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83" name="TextBox 382">
            <a:extLst>
              <a:ext uri="{FF2B5EF4-FFF2-40B4-BE49-F238E27FC236}">
                <a16:creationId xmlns:a16="http://schemas.microsoft.com/office/drawing/2014/main" id="{8A15966E-A4A5-7A41-8C38-3D38AF7342A6}"/>
              </a:ext>
            </a:extLst>
          </p:cNvPr>
          <p:cNvSpPr txBox="1"/>
          <p:nvPr/>
        </p:nvSpPr>
        <p:spPr>
          <a:xfrm rot="16200000">
            <a:off x="-306558" y="2861097"/>
            <a:ext cx="1132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28.16 mm</a:t>
            </a:r>
          </a:p>
        </p:txBody>
      </p:sp>
    </p:spTree>
    <p:extLst>
      <p:ext uri="{BB962C8B-B14F-4D97-AF65-F5344CB8AC3E}">
        <p14:creationId xmlns:p14="http://schemas.microsoft.com/office/powerpoint/2010/main" val="4096348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6DE06-97A5-7F46-A4DF-77EBDFFE3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measurement with Timepix4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6EEBC8-119E-8C45-97C4-F35005A860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230842"/>
            <a:ext cx="5904089" cy="3781692"/>
          </a:xfrm>
        </p:spPr>
        <p:txBody>
          <a:bodyPr>
            <a:noAutofit/>
          </a:bodyPr>
          <a:lstStyle/>
          <a:p>
            <a:r>
              <a:rPr lang="en-US" sz="2000" dirty="0"/>
              <a:t>Base clock of 40 MHz</a:t>
            </a:r>
          </a:p>
          <a:p>
            <a:r>
              <a:rPr lang="en-US" sz="2000" dirty="0">
                <a:solidFill>
                  <a:srgbClr val="0000FF"/>
                </a:solidFill>
              </a:rPr>
              <a:t>Hit starts 640 MHz oscillator (VCO)</a:t>
            </a:r>
          </a:p>
          <a:p>
            <a:pPr lvl="1"/>
            <a:r>
              <a:rPr lang="en-US" sz="1800" dirty="0"/>
              <a:t>1.56 ns bins</a:t>
            </a:r>
          </a:p>
          <a:p>
            <a:pPr lvl="1"/>
            <a:r>
              <a:rPr lang="en-US" sz="1800" dirty="0"/>
              <a:t>Count # clock cycles (like in Tpx3)</a:t>
            </a:r>
          </a:p>
          <a:p>
            <a:pPr lvl="1"/>
            <a:r>
              <a:rPr lang="en-US" sz="1800" dirty="0"/>
              <a:t>Oscillator shared by 8 pixels in </a:t>
            </a:r>
            <a:r>
              <a:rPr lang="en-US" sz="1800" dirty="0" err="1"/>
              <a:t>superpixel</a:t>
            </a:r>
            <a:endParaRPr lang="en-US" sz="1800" dirty="0"/>
          </a:p>
          <a:p>
            <a:r>
              <a:rPr lang="en-US" sz="2000" dirty="0"/>
              <a:t>Oscillator is stopped by first rising edge of 40 MHz clock</a:t>
            </a:r>
          </a:p>
          <a:p>
            <a:r>
              <a:rPr lang="en-US" sz="2000" dirty="0">
                <a:solidFill>
                  <a:srgbClr val="0000FF"/>
                </a:solidFill>
              </a:rPr>
              <a:t>In addition the internal state of ring oscillator is captured –&gt; 195 </a:t>
            </a:r>
            <a:r>
              <a:rPr lang="en-US" sz="2000" dirty="0" err="1">
                <a:solidFill>
                  <a:srgbClr val="0000FF"/>
                </a:solidFill>
              </a:rPr>
              <a:t>ps</a:t>
            </a:r>
            <a:r>
              <a:rPr lang="en-US" sz="2000" dirty="0">
                <a:solidFill>
                  <a:srgbClr val="0000FF"/>
                </a:solidFill>
              </a:rPr>
              <a:t> bins</a:t>
            </a:r>
          </a:p>
          <a:p>
            <a:endParaRPr lang="en-US" sz="2000" dirty="0"/>
          </a:p>
          <a:p>
            <a:r>
              <a:rPr lang="en-US" sz="2000" dirty="0"/>
              <a:t>Also the back edge of Time-over-Threshold signal is measured with a high time resolution</a:t>
            </a:r>
          </a:p>
          <a:p>
            <a:pPr lvl="1"/>
            <a:r>
              <a:rPr lang="en-US" sz="2000" dirty="0"/>
              <a:t>Improved </a:t>
            </a:r>
            <a:r>
              <a:rPr lang="en-US" sz="2000" dirty="0" err="1"/>
              <a:t>ToT</a:t>
            </a:r>
            <a:r>
              <a:rPr lang="en-US" sz="2000" dirty="0"/>
              <a:t> measurement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87D087-FF90-8E4B-A77F-BE4F5771F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6309"/>
            <a:ext cx="5803534" cy="23918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EA951C0-B1EF-B343-9435-382406E4B8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844" y="3363383"/>
            <a:ext cx="5803535" cy="2690679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32CDBACD-DD86-6D47-A1C6-9B0B0DFB2494}"/>
              </a:ext>
            </a:extLst>
          </p:cNvPr>
          <p:cNvSpPr/>
          <p:nvPr/>
        </p:nvSpPr>
        <p:spPr>
          <a:xfrm>
            <a:off x="1772356" y="1738490"/>
            <a:ext cx="1298222" cy="869246"/>
          </a:xfrm>
          <a:prstGeom prst="ellipse">
            <a:avLst/>
          </a:prstGeom>
          <a:solidFill>
            <a:schemeClr val="bg2">
              <a:lumMod val="90000"/>
              <a:alpha val="31071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603C7E2-2EA0-384A-AF75-6A9B2970A667}"/>
              </a:ext>
            </a:extLst>
          </p:cNvPr>
          <p:cNvCxnSpPr>
            <a:cxnSpLocks/>
            <a:stCxn id="4" idx="4"/>
          </p:cNvCxnSpPr>
          <p:nvPr/>
        </p:nvCxnSpPr>
        <p:spPr>
          <a:xfrm>
            <a:off x="2421467" y="2607736"/>
            <a:ext cx="649111" cy="9821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127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9AF2F-A4D6-8B4B-AA9A-1CA1D65FC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Timepix4 versions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66B27-E6AC-4A42-9EC6-8EBEA1736C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68356" y="1792600"/>
            <a:ext cx="4244621" cy="4356533"/>
          </a:xfrm>
        </p:spPr>
        <p:txBody>
          <a:bodyPr>
            <a:normAutofit/>
          </a:bodyPr>
          <a:lstStyle/>
          <a:p>
            <a:r>
              <a:rPr lang="en-US" sz="2000" dirty="0"/>
              <a:t>Version1 with sensor used in Nov 2021 </a:t>
            </a:r>
            <a:r>
              <a:rPr lang="en-US" sz="2000" dirty="0" err="1"/>
              <a:t>testbeam</a:t>
            </a:r>
            <a:endParaRPr lang="en-US" sz="2000" dirty="0"/>
          </a:p>
          <a:p>
            <a:pPr lvl="1"/>
            <a:r>
              <a:rPr lang="en-US" sz="1600" dirty="0"/>
              <a:t>With Voltage Controlled Oscillator issue</a:t>
            </a:r>
          </a:p>
          <a:p>
            <a:pPr lvl="1"/>
            <a:endParaRPr lang="en-US" sz="1600" dirty="0"/>
          </a:p>
          <a:p>
            <a:r>
              <a:rPr lang="en-US" sz="2000" dirty="0"/>
              <a:t>Version2 (still) without sensor used for lab measurements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09DD25-3D49-E240-8D8D-C3ACCD3F6D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23" y="1129242"/>
            <a:ext cx="7789333" cy="4356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835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0DF41-58B3-624C-B35A-9E49937C8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SPIDR4 readout, “low” rate version for </a:t>
            </a:r>
            <a:r>
              <a:rPr lang="en-US" dirty="0" err="1"/>
              <a:t>testbeam</a:t>
            </a:r>
            <a:endParaRPr lang="en-US" dirty="0"/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1CDD2391-C6C7-6149-B7BA-A27E8456E8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2091" y="993775"/>
            <a:ext cx="10028592" cy="4557088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5423B909-36EC-AB4E-8918-8D57DC48560A}"/>
              </a:ext>
            </a:extLst>
          </p:cNvPr>
          <p:cNvSpPr txBox="1"/>
          <p:nvPr/>
        </p:nvSpPr>
        <p:spPr>
          <a:xfrm>
            <a:off x="189953" y="4350534"/>
            <a:ext cx="39917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Readout via one 10 Gbit ethernet link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FF"/>
                </a:solidFill>
              </a:rPr>
              <a:t>Up to ~150M pixel hits/s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Is only ~6% of max rate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But is enough for typical </a:t>
            </a:r>
            <a:r>
              <a:rPr lang="en-US" dirty="0" err="1"/>
              <a:t>testbeam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075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2A79F4-DBFB-5144-8DDF-551EE0C50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Time resolution of TPX4 </a:t>
            </a:r>
            <a:r>
              <a:rPr lang="en-US" u="sng" dirty="0"/>
              <a:t>analog front-end</a:t>
            </a:r>
            <a:r>
              <a:rPr lang="en-US" dirty="0"/>
              <a:t>, lab measurement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74106C-B18D-E34D-9233-82A7F94A60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8735" y="1287196"/>
            <a:ext cx="4166895" cy="2392981"/>
          </a:xfrm>
        </p:spPr>
        <p:txBody>
          <a:bodyPr>
            <a:normAutofit/>
          </a:bodyPr>
          <a:lstStyle/>
          <a:p>
            <a:r>
              <a:rPr lang="en-US" sz="2000" dirty="0"/>
              <a:t>Timepix4 suited for electron and hole collecting sensors</a:t>
            </a:r>
          </a:p>
          <a:p>
            <a:r>
              <a:rPr lang="en-US" sz="2000" dirty="0"/>
              <a:t>Optimized for electron-collecting mode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298EAB-512E-1B49-ACC5-52CEFAA592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7394" y="829864"/>
            <a:ext cx="5745611" cy="349223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75C3535-0A67-AB47-93F9-5878D0490E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617" y="3182633"/>
            <a:ext cx="4917738" cy="3115028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1B10B35-76E2-D740-97E8-7F0B1ECBF36F}"/>
              </a:ext>
            </a:extLst>
          </p:cNvPr>
          <p:cNvSpPr txBox="1">
            <a:spLocks/>
          </p:cNvSpPr>
          <p:nvPr/>
        </p:nvSpPr>
        <p:spPr>
          <a:xfrm>
            <a:off x="5892800" y="4655126"/>
            <a:ext cx="5315558" cy="11524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Front-end time resolution depends on settings</a:t>
            </a:r>
          </a:p>
          <a:p>
            <a:r>
              <a:rPr lang="en-US" sz="2000" dirty="0"/>
              <a:t>(Somewhat) better time resolution can be achieved at the cost of power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4A2E36-93DA-9543-8DE2-2DFBA833657F}"/>
              </a:ext>
            </a:extLst>
          </p:cNvPr>
          <p:cNvSpPr txBox="1"/>
          <p:nvPr/>
        </p:nvSpPr>
        <p:spPr>
          <a:xfrm>
            <a:off x="6683191" y="5955914"/>
            <a:ext cx="494911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Results by Kevin </a:t>
            </a:r>
            <a:r>
              <a:rPr lang="en-US" dirty="0" err="1"/>
              <a:t>Heijhoff</a:t>
            </a:r>
            <a:r>
              <a:rPr lang="en-US" dirty="0"/>
              <a:t>, paper submitted to JINST</a:t>
            </a:r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EBBB2D18-D699-C64A-B972-27964BEB0EB0}"/>
              </a:ext>
            </a:extLst>
          </p:cNvPr>
          <p:cNvSpPr/>
          <p:nvPr/>
        </p:nvSpPr>
        <p:spPr>
          <a:xfrm flipH="1">
            <a:off x="5404622" y="829864"/>
            <a:ext cx="453780" cy="2737425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C2C086D1-A5B1-8348-9CDA-CACD9D64C285}"/>
              </a:ext>
            </a:extLst>
          </p:cNvPr>
          <p:cNvSpPr/>
          <p:nvPr/>
        </p:nvSpPr>
        <p:spPr>
          <a:xfrm>
            <a:off x="5127347" y="3290711"/>
            <a:ext cx="453780" cy="2737425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9A2B7B-551C-E84D-A88A-2F61A9FF20CC}"/>
              </a:ext>
            </a:extLst>
          </p:cNvPr>
          <p:cNvSpPr txBox="1"/>
          <p:nvPr/>
        </p:nvSpPr>
        <p:spPr>
          <a:xfrm>
            <a:off x="7787774" y="1050443"/>
            <a:ext cx="1525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Testpulse</a:t>
            </a:r>
            <a:r>
              <a:rPr lang="en-US" dirty="0"/>
              <a:t> data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BE6FD52-8014-1E47-BB65-E2F9BB7DB313}"/>
              </a:ext>
            </a:extLst>
          </p:cNvPr>
          <p:cNvSpPr txBox="1"/>
          <p:nvPr/>
        </p:nvSpPr>
        <p:spPr>
          <a:xfrm>
            <a:off x="2126702" y="2997967"/>
            <a:ext cx="14044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Electron mode</a:t>
            </a:r>
          </a:p>
        </p:txBody>
      </p:sp>
    </p:spTree>
    <p:extLst>
      <p:ext uri="{BB962C8B-B14F-4D97-AF65-F5344CB8AC3E}">
        <p14:creationId xmlns:p14="http://schemas.microsoft.com/office/powerpoint/2010/main" val="9759858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532CB-BE31-354C-BB27-DF5D79D70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496" y="-180233"/>
            <a:ext cx="10515600" cy="1073150"/>
          </a:xfrm>
        </p:spPr>
        <p:txBody>
          <a:bodyPr/>
          <a:lstStyle/>
          <a:p>
            <a:r>
              <a:rPr lang="en-US" dirty="0"/>
              <a:t>First test with telescope in 2021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3F67AE-57B6-AB46-8CDC-748DDBD29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772" y="711364"/>
            <a:ext cx="11726732" cy="5072165"/>
          </a:xfrm>
        </p:spPr>
        <p:txBody>
          <a:bodyPr>
            <a:normAutofit/>
          </a:bodyPr>
          <a:lstStyle/>
          <a:p>
            <a:r>
              <a:rPr lang="en-US" sz="2400" dirty="0"/>
              <a:t>Beam test in H8 beam at CERN in </a:t>
            </a:r>
            <a:r>
              <a:rPr lang="en-US" sz="2400" dirty="0">
                <a:solidFill>
                  <a:srgbClr val="0000FF"/>
                </a:solidFill>
              </a:rPr>
              <a:t>Oct/Nov 2021 </a:t>
            </a:r>
            <a:r>
              <a:rPr lang="en-US" sz="2400" dirty="0"/>
              <a:t>with </a:t>
            </a:r>
            <a:r>
              <a:rPr lang="en-US" sz="2400" dirty="0">
                <a:solidFill>
                  <a:srgbClr val="0000FF"/>
                </a:solidFill>
              </a:rPr>
              <a:t>half a telescope</a:t>
            </a:r>
          </a:p>
          <a:p>
            <a:pPr lvl="1"/>
            <a:r>
              <a:rPr lang="en-US" sz="2000" dirty="0"/>
              <a:t>Limited availability of components </a:t>
            </a:r>
          </a:p>
          <a:p>
            <a:pPr lvl="1"/>
            <a:r>
              <a:rPr lang="en-US" sz="2000" dirty="0">
                <a:solidFill>
                  <a:srgbClr val="0000FF"/>
                </a:solidFill>
              </a:rPr>
              <a:t>Using Timepix4v1 (so with VCO issue)</a:t>
            </a:r>
          </a:p>
          <a:p>
            <a:r>
              <a:rPr lang="en-US" sz="2400" dirty="0">
                <a:solidFill>
                  <a:srgbClr val="0000FF"/>
                </a:solidFill>
              </a:rPr>
              <a:t>Dress rehearsal for 2022 telescope</a:t>
            </a:r>
          </a:p>
          <a:p>
            <a:pPr lvl="1"/>
            <a:r>
              <a:rPr lang="en-US" sz="2000" dirty="0"/>
              <a:t>Gain knowledge on Timepix4 chip and its data acquisition, and test cooling</a:t>
            </a:r>
          </a:p>
          <a:p>
            <a:pPr lvl="1"/>
            <a:r>
              <a:rPr lang="en-US" sz="2000" dirty="0"/>
              <a:t>Took data for spatial alignment and track reconstruction</a:t>
            </a:r>
          </a:p>
          <a:p>
            <a:pPr lvl="1"/>
            <a:r>
              <a:rPr lang="en-US" sz="2000" dirty="0"/>
              <a:t>Test of software (slow control, run control, DAQ, analysis)</a:t>
            </a:r>
          </a:p>
          <a:p>
            <a:pPr lvl="1"/>
            <a:r>
              <a:rPr lang="en-US" sz="2000" dirty="0">
                <a:solidFill>
                  <a:srgbClr val="0000FF"/>
                </a:solidFill>
              </a:rPr>
              <a:t>Though we looked at time resolution, it was not the main goal </a:t>
            </a:r>
          </a:p>
          <a:p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9CDF9C-9C31-714B-BCA3-CFBD1A6050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5298"/>
          <a:stretch/>
        </p:blipFill>
        <p:spPr>
          <a:xfrm>
            <a:off x="959802" y="3795468"/>
            <a:ext cx="4746172" cy="272386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13953E0-E77F-C041-BA22-40B15BB5D8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2057" y="3823309"/>
            <a:ext cx="5109029" cy="248355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801BCAA-BCFC-7642-92B0-08BE16B59445}"/>
              </a:ext>
            </a:extLst>
          </p:cNvPr>
          <p:cNvSpPr txBox="1"/>
          <p:nvPr/>
        </p:nvSpPr>
        <p:spPr>
          <a:xfrm>
            <a:off x="1749383" y="3649931"/>
            <a:ext cx="3324436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Four devices ready to be installed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23748C1-A1D9-504D-96AB-D8210821A2EA}"/>
              </a:ext>
            </a:extLst>
          </p:cNvPr>
          <p:cNvSpPr txBox="1"/>
          <p:nvPr/>
        </p:nvSpPr>
        <p:spPr>
          <a:xfrm>
            <a:off x="6559624" y="3806337"/>
            <a:ext cx="5632376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3D printed Titanium cooling block (Raphael Dumps, CERN)</a:t>
            </a:r>
          </a:p>
        </p:txBody>
      </p:sp>
    </p:spTree>
    <p:extLst>
      <p:ext uri="{BB962C8B-B14F-4D97-AF65-F5344CB8AC3E}">
        <p14:creationId xmlns:p14="http://schemas.microsoft.com/office/powerpoint/2010/main" val="6255116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9BEEFE-D288-9D48-B3FD-5725F0D1A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496" y="-89550"/>
            <a:ext cx="10515600" cy="1073150"/>
          </a:xfrm>
        </p:spPr>
        <p:txBody>
          <a:bodyPr/>
          <a:lstStyle/>
          <a:p>
            <a:r>
              <a:rPr lang="en-US" dirty="0">
                <a:latin typeface="+mn-lt"/>
              </a:rPr>
              <a:t>2021 Telescope configuration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EE73E6-7D24-6E49-8AF3-D692B12B41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772" y="896446"/>
            <a:ext cx="11726732" cy="5147470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0000FF"/>
                </a:solidFill>
              </a:rPr>
              <a:t>4 tracking layers with Timepix4v1 ASICs</a:t>
            </a:r>
          </a:p>
          <a:p>
            <a:pPr lvl="1"/>
            <a:r>
              <a:rPr lang="en-US" sz="2000" dirty="0">
                <a:solidFill>
                  <a:srgbClr val="0000FF"/>
                </a:solidFill>
              </a:rPr>
              <a:t>2x  300 </a:t>
            </a:r>
            <a:r>
              <a:rPr lang="en-US" sz="2000" dirty="0">
                <a:solidFill>
                  <a:srgbClr val="0000FF"/>
                </a:solidFill>
                <a:latin typeface="Symbol" pitchFamily="2" charset="2"/>
              </a:rPr>
              <a:t>m</a:t>
            </a:r>
            <a:r>
              <a:rPr lang="en-US" sz="2000" dirty="0">
                <a:solidFill>
                  <a:srgbClr val="0000FF"/>
                </a:solidFill>
              </a:rPr>
              <a:t>m </a:t>
            </a:r>
            <a:r>
              <a:rPr lang="en-US" sz="2000" dirty="0"/>
              <a:t>n-on-p sensors (</a:t>
            </a:r>
            <a:r>
              <a:rPr lang="en-US" sz="2000" dirty="0" err="1"/>
              <a:t>Advacam</a:t>
            </a:r>
            <a:r>
              <a:rPr lang="en-US" sz="2000" dirty="0"/>
              <a:t>, EP R&amp;D WP1.1), at </a:t>
            </a:r>
            <a:r>
              <a:rPr lang="en-US" sz="2000" dirty="0">
                <a:solidFill>
                  <a:srgbClr val="0000FF"/>
                </a:solidFill>
              </a:rPr>
              <a:t>9’ pitch/yaw angle for better spatial resolution</a:t>
            </a:r>
          </a:p>
          <a:p>
            <a:pPr lvl="1"/>
            <a:r>
              <a:rPr lang="en-US" sz="2000" dirty="0">
                <a:solidFill>
                  <a:srgbClr val="0000FF"/>
                </a:solidFill>
              </a:rPr>
              <a:t>2x 100 </a:t>
            </a:r>
            <a:r>
              <a:rPr lang="en-US" sz="2000" dirty="0">
                <a:solidFill>
                  <a:srgbClr val="0000FF"/>
                </a:solidFill>
                <a:latin typeface="Symbol" pitchFamily="2" charset="2"/>
              </a:rPr>
              <a:t>m</a:t>
            </a:r>
            <a:r>
              <a:rPr lang="en-US" sz="2000" dirty="0">
                <a:solidFill>
                  <a:srgbClr val="0000FF"/>
                </a:solidFill>
              </a:rPr>
              <a:t>m </a:t>
            </a:r>
            <a:r>
              <a:rPr lang="en-US" sz="2000" dirty="0"/>
              <a:t>n-on-p sensors (</a:t>
            </a:r>
            <a:r>
              <a:rPr lang="en-US" sz="2000" dirty="0" err="1"/>
              <a:t>Advacam</a:t>
            </a:r>
            <a:r>
              <a:rPr lang="en-US" sz="2000" dirty="0"/>
              <a:t>, EP R&amp;D WP1.1), at </a:t>
            </a:r>
            <a:r>
              <a:rPr lang="en-US" sz="2000" dirty="0">
                <a:solidFill>
                  <a:srgbClr val="0000FF"/>
                </a:solidFill>
              </a:rPr>
              <a:t>0’ angle for better time resolution</a:t>
            </a:r>
          </a:p>
          <a:p>
            <a:pPr lvl="1"/>
            <a:r>
              <a:rPr lang="en-US" sz="2000" dirty="0"/>
              <a:t>3 Scintillators + constant fraction discriminators as reference timing 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D77126-98AE-A645-8E41-29D0BF8A1B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852" y="2547379"/>
            <a:ext cx="7733209" cy="375919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EC939FA-45A5-5E49-9C42-794F63915550}"/>
              </a:ext>
            </a:extLst>
          </p:cNvPr>
          <p:cNvSpPr txBox="1"/>
          <p:nvPr/>
        </p:nvSpPr>
        <p:spPr>
          <a:xfrm>
            <a:off x="7902928" y="4183811"/>
            <a:ext cx="4307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Timepix4 assemblies in gas-tight and light-tight enclosure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Allows operation at low(er) temperatures (better time resolution)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Feedthrough board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E29468-D4F9-B84F-B487-B587BCD25A2B}"/>
              </a:ext>
            </a:extLst>
          </p:cNvPr>
          <p:cNvSpPr txBox="1"/>
          <p:nvPr/>
        </p:nvSpPr>
        <p:spPr>
          <a:xfrm>
            <a:off x="7902928" y="2379246"/>
            <a:ext cx="4307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Read out by 4 SPIDR4 systems (half of the ”world stock”)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10 Gbit ethernet via </a:t>
            </a:r>
            <a:r>
              <a:rPr lang="en-US" dirty="0" err="1"/>
              <a:t>fibre</a:t>
            </a:r>
            <a:r>
              <a:rPr lang="en-US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A23813D-E231-3D41-84C1-147D721C06FD}"/>
              </a:ext>
            </a:extLst>
          </p:cNvPr>
          <p:cNvCxnSpPr>
            <a:cxnSpLocks/>
          </p:cNvCxnSpPr>
          <p:nvPr/>
        </p:nvCxnSpPr>
        <p:spPr>
          <a:xfrm flipH="1">
            <a:off x="3781778" y="2807849"/>
            <a:ext cx="4302680" cy="62115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9F3EAE3-ACE0-6C4F-BE5F-DB6A4DFBC6B5}"/>
              </a:ext>
            </a:extLst>
          </p:cNvPr>
          <p:cNvCxnSpPr>
            <a:cxnSpLocks/>
          </p:cNvCxnSpPr>
          <p:nvPr/>
        </p:nvCxnSpPr>
        <p:spPr>
          <a:xfrm flipH="1">
            <a:off x="4289073" y="4405881"/>
            <a:ext cx="3679908" cy="14446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FB1B864-7F23-7745-8A55-6911842BE25F}"/>
              </a:ext>
            </a:extLst>
          </p:cNvPr>
          <p:cNvCxnSpPr>
            <a:cxnSpLocks/>
          </p:cNvCxnSpPr>
          <p:nvPr/>
        </p:nvCxnSpPr>
        <p:spPr>
          <a:xfrm flipH="1" flipV="1">
            <a:off x="2685144" y="4478117"/>
            <a:ext cx="5217784" cy="142768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02165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6023</TotalTime>
  <Words>1043</Words>
  <Application>Microsoft Macintosh PowerPoint</Application>
  <PresentationFormat>Widescreen</PresentationFormat>
  <Paragraphs>144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Helvetica Neue Medium</vt:lpstr>
      <vt:lpstr>Symbol</vt:lpstr>
      <vt:lpstr>Office Theme</vt:lpstr>
      <vt:lpstr>Timepix4 timing layers status and plans   AIDAinnova 1st annual meeting 30/3/2022 Martin van Beuzekom   </vt:lpstr>
      <vt:lpstr>Timepix4 timing layers and telescope</vt:lpstr>
      <vt:lpstr>Timepix4 specifications</vt:lpstr>
      <vt:lpstr>Time measurement with Timepix4</vt:lpstr>
      <vt:lpstr>Timepix4 versions</vt:lpstr>
      <vt:lpstr>SPIDR4 readout, “low” rate version for testbeam</vt:lpstr>
      <vt:lpstr>Time resolution of TPX4 analog front-end, lab measurement</vt:lpstr>
      <vt:lpstr>First test with telescope in 2021</vt:lpstr>
      <vt:lpstr>2021 Telescope configuration</vt:lpstr>
      <vt:lpstr>Landau and (spatial) residual distribution</vt:lpstr>
      <vt:lpstr>First look at time resolution</vt:lpstr>
      <vt:lpstr>Outlook: Timepix4 telescope &amp; timing layer plans</vt:lpstr>
      <vt:lpstr>Thank you for your attention </vt:lpstr>
      <vt:lpstr>Timepix4 pixel architecture</vt:lpstr>
      <vt:lpstr>PowerPoint Presentation</vt:lpstr>
      <vt:lpstr>SPIDR4 full rate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Timepix4v1 beam telescope</dc:title>
  <dc:creator>Martin van Beuzekom</dc:creator>
  <cp:lastModifiedBy>Martin van Beuzekom</cp:lastModifiedBy>
  <cp:revision>50</cp:revision>
  <cp:lastPrinted>2022-02-28T09:23:43Z</cp:lastPrinted>
  <dcterms:created xsi:type="dcterms:W3CDTF">2021-11-15T07:33:13Z</dcterms:created>
  <dcterms:modified xsi:type="dcterms:W3CDTF">2022-03-30T07:34:17Z</dcterms:modified>
</cp:coreProperties>
</file>