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0" r:id="rId3"/>
    <p:sldId id="262" r:id="rId4"/>
    <p:sldId id="268" r:id="rId5"/>
    <p:sldId id="303" r:id="rId6"/>
    <p:sldId id="307" r:id="rId7"/>
    <p:sldId id="308" r:id="rId8"/>
    <p:sldId id="309" r:id="rId9"/>
    <p:sldId id="257" r:id="rId10"/>
    <p:sldId id="312" r:id="rId11"/>
    <p:sldId id="313" r:id="rId12"/>
    <p:sldId id="306" r:id="rId13"/>
    <p:sldId id="311" r:id="rId14"/>
    <p:sldId id="310" r:id="rId15"/>
    <p:sldId id="301" r:id="rId16"/>
    <p:sldId id="304" r:id="rId17"/>
    <p:sldId id="259" r:id="rId18"/>
    <p:sldId id="263" r:id="rId19"/>
    <p:sldId id="314" r:id="rId20"/>
    <p:sldId id="315" r:id="rId21"/>
    <p:sldId id="316" r:id="rId22"/>
    <p:sldId id="317" r:id="rId23"/>
    <p:sldId id="269" r:id="rId24"/>
    <p:sldId id="318" r:id="rId25"/>
    <p:sldId id="319" r:id="rId26"/>
    <p:sldId id="305" r:id="rId27"/>
    <p:sldId id="265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1C01F45-AD44-47CE-B169-39CF54454302}">
          <p14:sldIdLst>
            <p14:sldId id="256"/>
            <p14:sldId id="260"/>
            <p14:sldId id="262"/>
            <p14:sldId id="268"/>
            <p14:sldId id="303"/>
            <p14:sldId id="307"/>
            <p14:sldId id="308"/>
            <p14:sldId id="309"/>
            <p14:sldId id="257"/>
            <p14:sldId id="312"/>
            <p14:sldId id="313"/>
            <p14:sldId id="306"/>
            <p14:sldId id="311"/>
            <p14:sldId id="310"/>
            <p14:sldId id="301"/>
            <p14:sldId id="304"/>
            <p14:sldId id="259"/>
            <p14:sldId id="263"/>
            <p14:sldId id="314"/>
            <p14:sldId id="315"/>
            <p14:sldId id="316"/>
            <p14:sldId id="317"/>
            <p14:sldId id="269"/>
            <p14:sldId id="318"/>
            <p14:sldId id="319"/>
            <p14:sldId id="305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1">
          <p15:clr>
            <a:srgbClr val="A4A3A4"/>
          </p15:clr>
        </p15:guide>
        <p15:guide id="2" orient="horz" pos="259">
          <p15:clr>
            <a:srgbClr val="A4A3A4"/>
          </p15:clr>
        </p15:guide>
        <p15:guide id="3" orient="horz" pos="940">
          <p15:clr>
            <a:srgbClr val="A4A3A4"/>
          </p15:clr>
        </p15:guide>
        <p15:guide id="4" orient="horz" pos="1620">
          <p15:clr>
            <a:srgbClr val="A4A3A4"/>
          </p15:clr>
        </p15:guide>
        <p15:guide id="5" orient="horz" pos="531">
          <p15:clr>
            <a:srgbClr val="A4A3A4"/>
          </p15:clr>
        </p15:guide>
        <p15:guide id="6" pos="249">
          <p15:clr>
            <a:srgbClr val="A4A3A4"/>
          </p15:clr>
        </p15:guide>
        <p15:guide id="7" pos="5511">
          <p15:clr>
            <a:srgbClr val="A4A3A4"/>
          </p15:clr>
        </p15:guide>
        <p15:guide id="8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00"/>
    <a:srgbClr val="D9D9D9"/>
    <a:srgbClr val="6B2C91"/>
    <a:srgbClr val="FFD400"/>
    <a:srgbClr val="000000"/>
    <a:srgbClr val="CB4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89940B-2C8D-5D42-A5EE-8FEA39928917}" v="38" dt="2022-03-29T18:37:26.258"/>
    <p1510:client id="{1A67127C-7A80-EF47-B9B0-445C3C5ADEBB}" v="1010" dt="2022-03-29T15:55:48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2398"/>
  </p:normalViewPr>
  <p:slideViewPr>
    <p:cSldViewPr>
      <p:cViewPr>
        <p:scale>
          <a:sx n="123" d="100"/>
          <a:sy n="123" d="100"/>
        </p:scale>
        <p:origin x="144" y="376"/>
      </p:cViewPr>
      <p:guideLst>
        <p:guide orient="horz" pos="2981"/>
        <p:guide orient="horz" pos="259"/>
        <p:guide orient="horz" pos="940"/>
        <p:guide orient="horz" pos="1620"/>
        <p:guide orient="horz" pos="531"/>
        <p:guide pos="249"/>
        <p:guide pos="551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1A67127C-7A80-EF47-B9B0-445C3C5ADEBB}"/>
    <pc:docChg chg="undo redo custSel addSld delSld modSld sldOrd modSection">
      <pc:chgData name="Guilherme Ruiz Ferreira" userId="6085ef24-5f45-458e-9504-bbbbae0289c0" providerId="ADAL" clId="{1A67127C-7A80-EF47-B9B0-445C3C5ADEBB}" dt="2022-03-30T07:23:05.253" v="11912" actId="207"/>
      <pc:docMkLst>
        <pc:docMk/>
      </pc:docMkLst>
      <pc:sldChg chg="addSp modSp mod">
        <pc:chgData name="Guilherme Ruiz Ferreira" userId="6085ef24-5f45-458e-9504-bbbbae0289c0" providerId="ADAL" clId="{1A67127C-7A80-EF47-B9B0-445C3C5ADEBB}" dt="2022-03-29T16:01:35.484" v="11892" actId="207"/>
        <pc:sldMkLst>
          <pc:docMk/>
          <pc:sldMk cId="3204169935" sldId="256"/>
        </pc:sldMkLst>
        <pc:spChg chg="add mod">
          <ac:chgData name="Guilherme Ruiz Ferreira" userId="6085ef24-5f45-458e-9504-bbbbae0289c0" providerId="ADAL" clId="{1A67127C-7A80-EF47-B9B0-445C3C5ADEBB}" dt="2022-03-28T13:11:24.870" v="817" actId="571"/>
          <ac:spMkLst>
            <pc:docMk/>
            <pc:sldMk cId="3204169935" sldId="256"/>
            <ac:spMk id="6" creationId="{04EBF002-7800-0346-B6BB-158DF81513EF}"/>
          </ac:spMkLst>
        </pc:spChg>
        <pc:spChg chg="mod">
          <ac:chgData name="Guilherme Ruiz Ferreira" userId="6085ef24-5f45-458e-9504-bbbbae0289c0" providerId="ADAL" clId="{1A67127C-7A80-EF47-B9B0-445C3C5ADEBB}" dt="2022-03-29T14:22:49.407" v="8371" actId="13926"/>
          <ac:spMkLst>
            <pc:docMk/>
            <pc:sldMk cId="3204169935" sldId="256"/>
            <ac:spMk id="10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9T14:23:01.063" v="8376"/>
          <ac:picMkLst>
            <pc:docMk/>
            <pc:sldMk cId="3204169935" sldId="256"/>
            <ac:picMk id="2" creationId="{00000000-0000-0000-0000-000000000000}"/>
          </ac:picMkLst>
        </pc:picChg>
        <pc:picChg chg="mod">
          <ac:chgData name="Guilherme Ruiz Ferreira" userId="6085ef24-5f45-458e-9504-bbbbae0289c0" providerId="ADAL" clId="{1A67127C-7A80-EF47-B9B0-445C3C5ADEBB}" dt="2022-03-29T16:01:35.484" v="11892" actId="207"/>
          <ac:picMkLst>
            <pc:docMk/>
            <pc:sldMk cId="3204169935" sldId="256"/>
            <ac:picMk id="5" creationId="{00000000-0000-0000-0000-000000000000}"/>
          </ac:picMkLst>
        </pc:picChg>
      </pc:sldChg>
      <pc:sldChg chg="addSp modSp mod ord">
        <pc:chgData name="Guilherme Ruiz Ferreira" userId="6085ef24-5f45-458e-9504-bbbbae0289c0" providerId="ADAL" clId="{1A67127C-7A80-EF47-B9B0-445C3C5ADEBB}" dt="2022-03-29T14:21:26.368" v="8353" actId="20577"/>
        <pc:sldMkLst>
          <pc:docMk/>
          <pc:sldMk cId="2946593798" sldId="257"/>
        </pc:sldMkLst>
        <pc:spChg chg="add mod">
          <ac:chgData name="Guilherme Ruiz Ferreira" userId="6085ef24-5f45-458e-9504-bbbbae0289c0" providerId="ADAL" clId="{1A67127C-7A80-EF47-B9B0-445C3C5ADEBB}" dt="2022-03-28T14:15:44.120" v="2007" actId="1076"/>
          <ac:spMkLst>
            <pc:docMk/>
            <pc:sldMk cId="2946593798" sldId="257"/>
            <ac:spMk id="5" creationId="{D125216F-17D8-1A45-A4E5-5B84BB3EF49F}"/>
          </ac:spMkLst>
        </pc:spChg>
        <pc:spChg chg="mod">
          <ac:chgData name="Guilherme Ruiz Ferreira" userId="6085ef24-5f45-458e-9504-bbbbae0289c0" providerId="ADAL" clId="{1A67127C-7A80-EF47-B9B0-445C3C5ADEBB}" dt="2022-03-28T12:33:10.313" v="468" actId="20577"/>
          <ac:spMkLst>
            <pc:docMk/>
            <pc:sldMk cId="2946593798" sldId="257"/>
            <ac:spMk id="2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4:59:29.448" v="3367" actId="207"/>
          <ac:spMkLst>
            <pc:docMk/>
            <pc:sldMk cId="2946593798" sldId="257"/>
            <ac:spMk id="25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8T14:15:54.558" v="2009" actId="1076"/>
          <ac:spMkLst>
            <pc:docMk/>
            <pc:sldMk cId="2946593798" sldId="257"/>
            <ac:spMk id="29" creationId="{482237F3-013B-324A-96C2-A1BB383D957E}"/>
          </ac:spMkLst>
        </pc:spChg>
        <pc:spChg chg="mod">
          <ac:chgData name="Guilherme Ruiz Ferreira" userId="6085ef24-5f45-458e-9504-bbbbae0289c0" providerId="ADAL" clId="{1A67127C-7A80-EF47-B9B0-445C3C5ADEBB}" dt="2022-03-28T14:59:40.554" v="3369" actId="207"/>
          <ac:spMkLst>
            <pc:docMk/>
            <pc:sldMk cId="2946593798" sldId="257"/>
            <ac:spMk id="30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2:33:16.370" v="486" actId="20577"/>
          <ac:spMkLst>
            <pc:docMk/>
            <pc:sldMk cId="2946593798" sldId="257"/>
            <ac:spMk id="3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4:59:46.599" v="3370" actId="207"/>
          <ac:spMkLst>
            <pc:docMk/>
            <pc:sldMk cId="2946593798" sldId="257"/>
            <ac:spMk id="3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2:33:13.449" v="477" actId="20577"/>
          <ac:spMkLst>
            <pc:docMk/>
            <pc:sldMk cId="2946593798" sldId="257"/>
            <ac:spMk id="39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8T14:16:01.086" v="2011" actId="1076"/>
          <ac:spMkLst>
            <pc:docMk/>
            <pc:sldMk cId="2946593798" sldId="257"/>
            <ac:spMk id="40" creationId="{3BDF4824-4BC0-3346-8729-A9170989F5DD}"/>
          </ac:spMkLst>
        </pc:spChg>
        <pc:spChg chg="mod">
          <ac:chgData name="Guilherme Ruiz Ferreira" userId="6085ef24-5f45-458e-9504-bbbbae0289c0" providerId="ADAL" clId="{1A67127C-7A80-EF47-B9B0-445C3C5ADEBB}" dt="2022-03-29T14:21:26.368" v="8353" actId="20577"/>
          <ac:spMkLst>
            <pc:docMk/>
            <pc:sldMk cId="2946593798" sldId="257"/>
            <ac:spMk id="42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8T14:17:26.842" v="2036" actId="1076"/>
          <ac:spMkLst>
            <pc:docMk/>
            <pc:sldMk cId="2946593798" sldId="257"/>
            <ac:spMk id="44" creationId="{2BC712B1-14EA-E74B-B93C-F008DA094061}"/>
          </ac:spMkLst>
        </pc:spChg>
        <pc:spChg chg="add mod">
          <ac:chgData name="Guilherme Ruiz Ferreira" userId="6085ef24-5f45-458e-9504-bbbbae0289c0" providerId="ADAL" clId="{1A67127C-7A80-EF47-B9B0-445C3C5ADEBB}" dt="2022-03-28T14:17:32.682" v="2038" actId="1076"/>
          <ac:spMkLst>
            <pc:docMk/>
            <pc:sldMk cId="2946593798" sldId="257"/>
            <ac:spMk id="45" creationId="{A2869B1E-BD3C-7E49-BF37-60E048CA0D55}"/>
          </ac:spMkLst>
        </pc:spChg>
        <pc:spChg chg="add mod">
          <ac:chgData name="Guilherme Ruiz Ferreira" userId="6085ef24-5f45-458e-9504-bbbbae0289c0" providerId="ADAL" clId="{1A67127C-7A80-EF47-B9B0-445C3C5ADEBB}" dt="2022-03-28T14:18:07.741" v="2051" actId="1038"/>
          <ac:spMkLst>
            <pc:docMk/>
            <pc:sldMk cId="2946593798" sldId="257"/>
            <ac:spMk id="46" creationId="{0097340A-1150-D94F-AD44-0CEECB1C1F99}"/>
          </ac:spMkLst>
        </pc:spChg>
        <pc:picChg chg="mod modCrop">
          <ac:chgData name="Guilherme Ruiz Ferreira" userId="6085ef24-5f45-458e-9504-bbbbae0289c0" providerId="ADAL" clId="{1A67127C-7A80-EF47-B9B0-445C3C5ADEBB}" dt="2022-03-28T14:59:07.718" v="3365"/>
          <ac:picMkLst>
            <pc:docMk/>
            <pc:sldMk cId="2946593798" sldId="257"/>
            <ac:picMk id="3" creationId="{00000000-0000-0000-0000-000000000000}"/>
          </ac:picMkLst>
        </pc:picChg>
        <pc:picChg chg="add mod modCrop">
          <ac:chgData name="Guilherme Ruiz Ferreira" userId="6085ef24-5f45-458e-9504-bbbbae0289c0" providerId="ADAL" clId="{1A67127C-7A80-EF47-B9B0-445C3C5ADEBB}" dt="2022-03-28T14:16:49.958" v="2024" actId="1076"/>
          <ac:picMkLst>
            <pc:docMk/>
            <pc:sldMk cId="2946593798" sldId="257"/>
            <ac:picMk id="4" creationId="{1CB3CA36-6F7E-8046-8F43-68D2C822B759}"/>
          </ac:picMkLst>
        </pc:picChg>
        <pc:picChg chg="add mod modCrop">
          <ac:chgData name="Guilherme Ruiz Ferreira" userId="6085ef24-5f45-458e-9504-bbbbae0289c0" providerId="ADAL" clId="{1A67127C-7A80-EF47-B9B0-445C3C5ADEBB}" dt="2022-03-28T14:18:22.534" v="2055" actId="1076"/>
          <ac:picMkLst>
            <pc:docMk/>
            <pc:sldMk cId="2946593798" sldId="257"/>
            <ac:picMk id="26" creationId="{E206F8AC-5297-5C4E-895C-56EE75CA8A0E}"/>
          </ac:picMkLst>
        </pc:picChg>
        <pc:picChg chg="add mod">
          <ac:chgData name="Guilherme Ruiz Ferreira" userId="6085ef24-5f45-458e-9504-bbbbae0289c0" providerId="ADAL" clId="{1A67127C-7A80-EF47-B9B0-445C3C5ADEBB}" dt="2022-03-28T14:15:12.753" v="2000" actId="14826"/>
          <ac:picMkLst>
            <pc:docMk/>
            <pc:sldMk cId="2946593798" sldId="257"/>
            <ac:picMk id="28" creationId="{E76ED31F-64EC-6E46-8B00-5B826B784BE4}"/>
          </ac:picMkLst>
        </pc:picChg>
        <pc:cxnChg chg="add mod">
          <ac:chgData name="Guilherme Ruiz Ferreira" userId="6085ef24-5f45-458e-9504-bbbbae0289c0" providerId="ADAL" clId="{1A67127C-7A80-EF47-B9B0-445C3C5ADEBB}" dt="2022-03-28T14:16:23.767" v="2015" actId="1582"/>
          <ac:cxnSpMkLst>
            <pc:docMk/>
            <pc:sldMk cId="2946593798" sldId="257"/>
            <ac:cxnSpMk id="7" creationId="{BD4D70D0-478F-4B4D-B583-4436397E7B33}"/>
          </ac:cxnSpMkLst>
        </pc:cxnChg>
        <pc:cxnChg chg="add mod">
          <ac:chgData name="Guilherme Ruiz Ferreira" userId="6085ef24-5f45-458e-9504-bbbbae0289c0" providerId="ADAL" clId="{1A67127C-7A80-EF47-B9B0-445C3C5ADEBB}" dt="2022-03-28T14:16:40.762" v="2021" actId="14100"/>
          <ac:cxnSpMkLst>
            <pc:docMk/>
            <pc:sldMk cId="2946593798" sldId="257"/>
            <ac:cxnSpMk id="41" creationId="{5B0F4A88-8B23-4F48-BEF0-C7ADBC552B76}"/>
          </ac:cxnSpMkLst>
        </pc:cxnChg>
        <pc:cxnChg chg="add mod">
          <ac:chgData name="Guilherme Ruiz Ferreira" userId="6085ef24-5f45-458e-9504-bbbbae0289c0" providerId="ADAL" clId="{1A67127C-7A80-EF47-B9B0-445C3C5ADEBB}" dt="2022-03-28T14:17:05.477" v="2028" actId="14100"/>
          <ac:cxnSpMkLst>
            <pc:docMk/>
            <pc:sldMk cId="2946593798" sldId="257"/>
            <ac:cxnSpMk id="43" creationId="{10A9D711-6E7C-A840-B124-D89351BAFF78}"/>
          </ac:cxnSpMkLst>
        </pc:cxnChg>
        <pc:cxnChg chg="add mod">
          <ac:chgData name="Guilherme Ruiz Ferreira" userId="6085ef24-5f45-458e-9504-bbbbae0289c0" providerId="ADAL" clId="{1A67127C-7A80-EF47-B9B0-445C3C5ADEBB}" dt="2022-03-28T14:17:55.674" v="2044" actId="14100"/>
          <ac:cxnSpMkLst>
            <pc:docMk/>
            <pc:sldMk cId="2946593798" sldId="257"/>
            <ac:cxnSpMk id="47" creationId="{1DA9EFDB-0D62-3F49-AD50-08AEE0571911}"/>
          </ac:cxnSpMkLst>
        </pc:cxnChg>
        <pc:cxnChg chg="add mod">
          <ac:chgData name="Guilherme Ruiz Ferreira" userId="6085ef24-5f45-458e-9504-bbbbae0289c0" providerId="ADAL" clId="{1A67127C-7A80-EF47-B9B0-445C3C5ADEBB}" dt="2022-03-28T14:18:13.203" v="2052" actId="14100"/>
          <ac:cxnSpMkLst>
            <pc:docMk/>
            <pc:sldMk cId="2946593798" sldId="257"/>
            <ac:cxnSpMk id="48" creationId="{DF3F5786-5B8D-D348-8CDF-29A74593B7C0}"/>
          </ac:cxnSpMkLst>
        </pc:cxnChg>
        <pc:cxnChg chg="add mod">
          <ac:chgData name="Guilherme Ruiz Ferreira" userId="6085ef24-5f45-458e-9504-bbbbae0289c0" providerId="ADAL" clId="{1A67127C-7A80-EF47-B9B0-445C3C5ADEBB}" dt="2022-03-28T14:18:28.623" v="2057" actId="14100"/>
          <ac:cxnSpMkLst>
            <pc:docMk/>
            <pc:sldMk cId="2946593798" sldId="257"/>
            <ac:cxnSpMk id="49" creationId="{A3106E51-DE11-804F-825B-BBC3B5B2BF3C}"/>
          </ac:cxnSpMkLst>
        </pc:cxnChg>
      </pc:sldChg>
      <pc:sldChg chg="modSp mod ord">
        <pc:chgData name="Guilherme Ruiz Ferreira" userId="6085ef24-5f45-458e-9504-bbbbae0289c0" providerId="ADAL" clId="{1A67127C-7A80-EF47-B9B0-445C3C5ADEBB}" dt="2022-03-29T15:58:51.209" v="11879" actId="207"/>
        <pc:sldMkLst>
          <pc:docMk/>
          <pc:sldMk cId="394005768" sldId="259"/>
        </pc:sldMkLst>
        <pc:spChg chg="mod">
          <ac:chgData name="Guilherme Ruiz Ferreira" userId="6085ef24-5f45-458e-9504-bbbbae0289c0" providerId="ADAL" clId="{1A67127C-7A80-EF47-B9B0-445C3C5ADEBB}" dt="2022-03-29T13:14:38.171" v="6599" actId="171"/>
          <ac:spMkLst>
            <pc:docMk/>
            <pc:sldMk cId="394005768" sldId="259"/>
            <ac:spMk id="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20:25.054" v="8316" actId="20577"/>
          <ac:spMkLst>
            <pc:docMk/>
            <pc:sldMk cId="394005768" sldId="259"/>
            <ac:spMk id="10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3:14:31.378" v="6598" actId="171"/>
          <ac:spMkLst>
            <pc:docMk/>
            <pc:sldMk cId="394005768" sldId="259"/>
            <ac:spMk id="11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8:51.209" v="11879" actId="207"/>
          <ac:spMkLst>
            <pc:docMk/>
            <pc:sldMk cId="394005768" sldId="259"/>
            <ac:spMk id="16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3:14:56.070" v="6603" actId="1076"/>
          <ac:spMkLst>
            <pc:docMk/>
            <pc:sldMk cId="394005768" sldId="259"/>
            <ac:spMk id="18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9T13:17:02.438" v="6612"/>
          <ac:picMkLst>
            <pc:docMk/>
            <pc:sldMk cId="394005768" sldId="259"/>
            <ac:picMk id="3" creationId="{00000000-0000-0000-0000-000000000000}"/>
          </ac:picMkLst>
        </pc:picChg>
      </pc:sldChg>
      <pc:sldChg chg="addSp delSp modSp mod ord">
        <pc:chgData name="Guilherme Ruiz Ferreira" userId="6085ef24-5f45-458e-9504-bbbbae0289c0" providerId="ADAL" clId="{1A67127C-7A80-EF47-B9B0-445C3C5ADEBB}" dt="2022-03-29T14:21:52.434" v="8365" actId="20577"/>
        <pc:sldMkLst>
          <pc:docMk/>
          <pc:sldMk cId="3292991768" sldId="260"/>
        </pc:sldMkLst>
        <pc:spChg chg="mod">
          <ac:chgData name="Guilherme Ruiz Ferreira" userId="6085ef24-5f45-458e-9504-bbbbae0289c0" providerId="ADAL" clId="{1A67127C-7A80-EF47-B9B0-445C3C5ADEBB}" dt="2022-03-29T14:21:52.434" v="8365" actId="20577"/>
          <ac:spMkLst>
            <pc:docMk/>
            <pc:sldMk cId="3292991768" sldId="260"/>
            <ac:spMk id="29" creationId="{00000000-0000-0000-0000-000000000000}"/>
          </ac:spMkLst>
        </pc:spChg>
        <pc:spChg chg="del">
          <ac:chgData name="Guilherme Ruiz Ferreira" userId="6085ef24-5f45-458e-9504-bbbbae0289c0" providerId="ADAL" clId="{1A67127C-7A80-EF47-B9B0-445C3C5ADEBB}" dt="2022-03-28T12:06:24.285" v="138" actId="478"/>
          <ac:spMkLst>
            <pc:docMk/>
            <pc:sldMk cId="3292991768" sldId="260"/>
            <ac:spMk id="40" creationId="{00000000-0000-0000-0000-000000000000}"/>
          </ac:spMkLst>
        </pc:spChg>
        <pc:spChg chg="del">
          <ac:chgData name="Guilherme Ruiz Ferreira" userId="6085ef24-5f45-458e-9504-bbbbae0289c0" providerId="ADAL" clId="{1A67127C-7A80-EF47-B9B0-445C3C5ADEBB}" dt="2022-03-28T12:06:29.076" v="141" actId="478"/>
          <ac:spMkLst>
            <pc:docMk/>
            <pc:sldMk cId="3292991768" sldId="260"/>
            <ac:spMk id="46" creationId="{00000000-0000-0000-0000-000000000000}"/>
          </ac:spMkLst>
        </pc:spChg>
        <pc:spChg chg="del">
          <ac:chgData name="Guilherme Ruiz Ferreira" userId="6085ef24-5f45-458e-9504-bbbbae0289c0" providerId="ADAL" clId="{1A67127C-7A80-EF47-B9B0-445C3C5ADEBB}" dt="2022-03-28T12:06:40.699" v="146" actId="478"/>
          <ac:spMkLst>
            <pc:docMk/>
            <pc:sldMk cId="3292991768" sldId="260"/>
            <ac:spMk id="52" creationId="{00000000-0000-0000-0000-000000000000}"/>
          </ac:spMkLst>
        </pc:spChg>
        <pc:spChg chg="del">
          <ac:chgData name="Guilherme Ruiz Ferreira" userId="6085ef24-5f45-458e-9504-bbbbae0289c0" providerId="ADAL" clId="{1A67127C-7A80-EF47-B9B0-445C3C5ADEBB}" dt="2022-03-28T12:06:35.604" v="143" actId="478"/>
          <ac:spMkLst>
            <pc:docMk/>
            <pc:sldMk cId="3292991768" sldId="260"/>
            <ac:spMk id="58" creationId="{00000000-0000-0000-0000-000000000000}"/>
          </ac:spMkLst>
        </pc:spChg>
        <pc:spChg chg="del">
          <ac:chgData name="Guilherme Ruiz Ferreira" userId="6085ef24-5f45-458e-9504-bbbbae0289c0" providerId="ADAL" clId="{1A67127C-7A80-EF47-B9B0-445C3C5ADEBB}" dt="2022-03-28T12:06:43.335" v="147" actId="478"/>
          <ac:spMkLst>
            <pc:docMk/>
            <pc:sldMk cId="3292991768" sldId="260"/>
            <ac:spMk id="64" creationId="{00000000-0000-0000-0000-000000000000}"/>
          </ac:spMkLst>
        </pc:spChg>
        <pc:grpChg chg="del">
          <ac:chgData name="Guilherme Ruiz Ferreira" userId="6085ef24-5f45-458e-9504-bbbbae0289c0" providerId="ADAL" clId="{1A67127C-7A80-EF47-B9B0-445C3C5ADEBB}" dt="2022-03-28T12:06:25.497" v="139" actId="478"/>
          <ac:grpSpMkLst>
            <pc:docMk/>
            <pc:sldMk cId="3292991768" sldId="260"/>
            <ac:grpSpMk id="37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8T12:06:26.739" v="140" actId="478"/>
          <ac:grpSpMkLst>
            <pc:docMk/>
            <pc:sldMk cId="3292991768" sldId="260"/>
            <ac:grpSpMk id="43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8T12:06:38.385" v="145" actId="478"/>
          <ac:grpSpMkLst>
            <pc:docMk/>
            <pc:sldMk cId="3292991768" sldId="260"/>
            <ac:grpSpMk id="49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8T12:06:30.659" v="142" actId="478"/>
          <ac:grpSpMkLst>
            <pc:docMk/>
            <pc:sldMk cId="3292991768" sldId="260"/>
            <ac:grpSpMk id="55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8T12:06:37.039" v="144" actId="478"/>
          <ac:grpSpMkLst>
            <pc:docMk/>
            <pc:sldMk cId="3292991768" sldId="260"/>
            <ac:grpSpMk id="61" creationId="{00000000-0000-0000-0000-000000000000}"/>
          </ac:grpSpMkLst>
        </pc:grpChg>
        <pc:graphicFrameChg chg="mod modGraphic">
          <ac:chgData name="Guilherme Ruiz Ferreira" userId="6085ef24-5f45-458e-9504-bbbbae0289c0" providerId="ADAL" clId="{1A67127C-7A80-EF47-B9B0-445C3C5ADEBB}" dt="2022-03-28T12:10:52.804" v="351" actId="404"/>
          <ac:graphicFrameMkLst>
            <pc:docMk/>
            <pc:sldMk cId="3292991768" sldId="260"/>
            <ac:graphicFrameMk id="67" creationId="{00000000-0000-0000-0000-000000000000}"/>
          </ac:graphicFrameMkLst>
        </pc:graphicFrameChg>
        <pc:picChg chg="mod">
          <ac:chgData name="Guilherme Ruiz Ferreira" userId="6085ef24-5f45-458e-9504-bbbbae0289c0" providerId="ADAL" clId="{1A67127C-7A80-EF47-B9B0-445C3C5ADEBB}" dt="2022-03-28T13:14:15.037" v="841" actId="14100"/>
          <ac:picMkLst>
            <pc:docMk/>
            <pc:sldMk cId="3292991768" sldId="260"/>
            <ac:picMk id="3" creationId="{00000000-0000-0000-0000-000000000000}"/>
          </ac:picMkLst>
        </pc:picChg>
        <pc:picChg chg="add del mod">
          <ac:chgData name="Guilherme Ruiz Ferreira" userId="6085ef24-5f45-458e-9504-bbbbae0289c0" providerId="ADAL" clId="{1A67127C-7A80-EF47-B9B0-445C3C5ADEBB}" dt="2022-03-28T13:13:18.470" v="833"/>
          <ac:picMkLst>
            <pc:docMk/>
            <pc:sldMk cId="3292991768" sldId="260"/>
            <ac:picMk id="26" creationId="{8E0203C3-A142-D84E-885F-D36E9BF361B5}"/>
          </ac:picMkLst>
        </pc:picChg>
      </pc:sldChg>
      <pc:sldChg chg="del">
        <pc:chgData name="Guilherme Ruiz Ferreira" userId="6085ef24-5f45-458e-9504-bbbbae0289c0" providerId="ADAL" clId="{1A67127C-7A80-EF47-B9B0-445C3C5ADEBB}" dt="2022-03-28T14:49:46.906" v="3091" actId="2696"/>
        <pc:sldMkLst>
          <pc:docMk/>
          <pc:sldMk cId="3829426076" sldId="261"/>
        </pc:sldMkLst>
      </pc:sldChg>
      <pc:sldChg chg="addSp delSp modSp mod ord">
        <pc:chgData name="Guilherme Ruiz Ferreira" userId="6085ef24-5f45-458e-9504-bbbbae0289c0" providerId="ADAL" clId="{1A67127C-7A80-EF47-B9B0-445C3C5ADEBB}" dt="2022-03-29T15:24:18.378" v="10568" actId="1076"/>
        <pc:sldMkLst>
          <pc:docMk/>
          <pc:sldMk cId="2139402027" sldId="262"/>
        </pc:sldMkLst>
        <pc:spChg chg="add mod">
          <ac:chgData name="Guilherme Ruiz Ferreira" userId="6085ef24-5f45-458e-9504-bbbbae0289c0" providerId="ADAL" clId="{1A67127C-7A80-EF47-B9B0-445C3C5ADEBB}" dt="2022-03-28T12:31:16.248" v="412" actId="1076"/>
          <ac:spMkLst>
            <pc:docMk/>
            <pc:sldMk cId="2139402027" sldId="262"/>
            <ac:spMk id="5" creationId="{0529D88B-88D4-3342-BE36-F6AD50C8B981}"/>
          </ac:spMkLst>
        </pc:spChg>
        <pc:spChg chg="mod">
          <ac:chgData name="Guilherme Ruiz Ferreira" userId="6085ef24-5f45-458e-9504-bbbbae0289c0" providerId="ADAL" clId="{1A67127C-7A80-EF47-B9B0-445C3C5ADEBB}" dt="2022-03-28T12:32:27.261" v="450" actId="20577"/>
          <ac:spMkLst>
            <pc:docMk/>
            <pc:sldMk cId="2139402027" sldId="262"/>
            <ac:spMk id="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2:28:51.927" v="398" actId="14100"/>
          <ac:spMkLst>
            <pc:docMk/>
            <pc:sldMk cId="2139402027" sldId="262"/>
            <ac:spMk id="81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24:18.378" v="10568" actId="1076"/>
          <ac:spMkLst>
            <pc:docMk/>
            <pc:sldMk cId="2139402027" sldId="262"/>
            <ac:spMk id="82" creationId="{00000000-0000-0000-0000-000000000000}"/>
          </ac:spMkLst>
        </pc:spChg>
        <pc:graphicFrameChg chg="del">
          <ac:chgData name="Guilherme Ruiz Ferreira" userId="6085ef24-5f45-458e-9504-bbbbae0289c0" providerId="ADAL" clId="{1A67127C-7A80-EF47-B9B0-445C3C5ADEBB}" dt="2022-03-28T12:27:28.715" v="379" actId="478"/>
          <ac:graphicFrameMkLst>
            <pc:docMk/>
            <pc:sldMk cId="2139402027" sldId="262"/>
            <ac:graphicFrameMk id="83" creationId="{00000000-0000-0000-0000-000000000000}"/>
          </ac:graphicFrameMkLst>
        </pc:graphicFrameChg>
        <pc:picChg chg="mod modCrop">
          <ac:chgData name="Guilherme Ruiz Ferreira" userId="6085ef24-5f45-458e-9504-bbbbae0289c0" providerId="ADAL" clId="{1A67127C-7A80-EF47-B9B0-445C3C5ADEBB}" dt="2022-03-28T14:57:27.225" v="3331"/>
          <ac:picMkLst>
            <pc:docMk/>
            <pc:sldMk cId="2139402027" sldId="262"/>
            <ac:picMk id="3" creationId="{00000000-0000-0000-0000-000000000000}"/>
          </ac:picMkLst>
        </pc:picChg>
        <pc:picChg chg="add mod">
          <ac:chgData name="Guilherme Ruiz Ferreira" userId="6085ef24-5f45-458e-9504-bbbbae0289c0" providerId="ADAL" clId="{1A67127C-7A80-EF47-B9B0-445C3C5ADEBB}" dt="2022-03-28T12:30:08.310" v="403"/>
          <ac:picMkLst>
            <pc:docMk/>
            <pc:sldMk cId="2139402027" sldId="262"/>
            <ac:picMk id="4" creationId="{FDAD1DC3-A779-9A46-BE6B-9CE5B421C19D}"/>
          </ac:picMkLst>
        </pc:picChg>
        <pc:picChg chg="add mod">
          <ac:chgData name="Guilherme Ruiz Ferreira" userId="6085ef24-5f45-458e-9504-bbbbae0289c0" providerId="ADAL" clId="{1A67127C-7A80-EF47-B9B0-445C3C5ADEBB}" dt="2022-03-28T12:27:31.352" v="381" actId="571"/>
          <ac:picMkLst>
            <pc:docMk/>
            <pc:sldMk cId="2139402027" sldId="262"/>
            <ac:picMk id="10" creationId="{C3080D6D-3C14-5F45-B70A-8F726D2E1223}"/>
          </ac:picMkLst>
        </pc:picChg>
        <pc:cxnChg chg="add mod">
          <ac:chgData name="Guilherme Ruiz Ferreira" userId="6085ef24-5f45-458e-9504-bbbbae0289c0" providerId="ADAL" clId="{1A67127C-7A80-EF47-B9B0-445C3C5ADEBB}" dt="2022-03-28T12:41:39.223" v="633" actId="1076"/>
          <ac:cxnSpMkLst>
            <pc:docMk/>
            <pc:sldMk cId="2139402027" sldId="262"/>
            <ac:cxnSpMk id="7" creationId="{105C23E4-4902-8245-9549-9F640976E5A7}"/>
          </ac:cxnSpMkLst>
        </pc:cxnChg>
      </pc:sldChg>
      <pc:sldChg chg="addSp delSp modSp mod ord">
        <pc:chgData name="Guilherme Ruiz Ferreira" userId="6085ef24-5f45-458e-9504-bbbbae0289c0" providerId="ADAL" clId="{1A67127C-7A80-EF47-B9B0-445C3C5ADEBB}" dt="2022-03-30T07:22:54.557" v="11902" actId="207"/>
        <pc:sldMkLst>
          <pc:docMk/>
          <pc:sldMk cId="3241531903" sldId="263"/>
        </pc:sldMkLst>
        <pc:spChg chg="add del mod">
          <ac:chgData name="Guilherme Ruiz Ferreira" userId="6085ef24-5f45-458e-9504-bbbbae0289c0" providerId="ADAL" clId="{1A67127C-7A80-EF47-B9B0-445C3C5ADEBB}" dt="2022-03-29T13:32:58.279" v="7333" actId="478"/>
          <ac:spMkLst>
            <pc:docMk/>
            <pc:sldMk cId="3241531903" sldId="263"/>
            <ac:spMk id="2" creationId="{79D6A74E-C15F-3F43-8A73-FC8C4C5102A8}"/>
          </ac:spMkLst>
        </pc:spChg>
        <pc:spChg chg="mod">
          <ac:chgData name="Guilherme Ruiz Ferreira" userId="6085ef24-5f45-458e-9504-bbbbae0289c0" providerId="ADAL" clId="{1A67127C-7A80-EF47-B9B0-445C3C5ADEBB}" dt="2022-03-29T14:20:20.577" v="8312" actId="20577"/>
          <ac:spMkLst>
            <pc:docMk/>
            <pc:sldMk cId="3241531903" sldId="263"/>
            <ac:spMk id="6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30T07:22:54.557" v="11902" actId="207"/>
          <ac:spMkLst>
            <pc:docMk/>
            <pc:sldMk cId="3241531903" sldId="263"/>
            <ac:spMk id="9" creationId="{00000000-0000-0000-0000-000000000000}"/>
          </ac:spMkLst>
        </pc:spChg>
        <pc:picChg chg="mod">
          <ac:chgData name="Guilherme Ruiz Ferreira" userId="6085ef24-5f45-458e-9504-bbbbae0289c0" providerId="ADAL" clId="{1A67127C-7A80-EF47-B9B0-445C3C5ADEBB}" dt="2022-03-29T13:31:25.757" v="7312" actId="14826"/>
          <ac:picMkLst>
            <pc:docMk/>
            <pc:sldMk cId="3241531903" sldId="263"/>
            <ac:picMk id="3" creationId="{00000000-0000-0000-0000-000000000000}"/>
          </ac:picMkLst>
        </pc:picChg>
      </pc:sldChg>
      <pc:sldChg chg="addSp delSp modSp mod ord modAnim">
        <pc:chgData name="Guilherme Ruiz Ferreira" userId="6085ef24-5f45-458e-9504-bbbbae0289c0" providerId="ADAL" clId="{1A67127C-7A80-EF47-B9B0-445C3C5ADEBB}" dt="2022-03-29T14:20:30.893" v="8320" actId="20577"/>
        <pc:sldMkLst>
          <pc:docMk/>
          <pc:sldMk cId="2347590683" sldId="264"/>
        </pc:sldMkLst>
        <pc:spChg chg="add mod">
          <ac:chgData name="Guilherme Ruiz Ferreira" userId="6085ef24-5f45-458e-9504-bbbbae0289c0" providerId="ADAL" clId="{1A67127C-7A80-EF47-B9B0-445C3C5ADEBB}" dt="2022-03-29T13:03:07.651" v="6407" actId="14100"/>
          <ac:spMkLst>
            <pc:docMk/>
            <pc:sldMk cId="2347590683" sldId="264"/>
            <ac:spMk id="4" creationId="{5B2D890D-91E9-BE4F-9E87-CACC2DE063C9}"/>
          </ac:spMkLst>
        </pc:spChg>
        <pc:spChg chg="mod">
          <ac:chgData name="Guilherme Ruiz Ferreira" userId="6085ef24-5f45-458e-9504-bbbbae0289c0" providerId="ADAL" clId="{1A67127C-7A80-EF47-B9B0-445C3C5ADEBB}" dt="2022-03-29T14:20:30.893" v="8320" actId="20577"/>
          <ac:spMkLst>
            <pc:docMk/>
            <pc:sldMk cId="2347590683" sldId="264"/>
            <ac:spMk id="7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2:58:36.367" v="6383" actId="1076"/>
          <ac:spMkLst>
            <pc:docMk/>
            <pc:sldMk cId="2347590683" sldId="264"/>
            <ac:spMk id="11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2:58:27.964" v="6382" actId="1076"/>
          <ac:spMkLst>
            <pc:docMk/>
            <pc:sldMk cId="2347590683" sldId="264"/>
            <ac:spMk id="14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9T12:58:14.486" v="6380" actId="1076"/>
          <ac:picMkLst>
            <pc:docMk/>
            <pc:sldMk cId="2347590683" sldId="264"/>
            <ac:picMk id="3" creationId="{00000000-0000-0000-0000-000000000000}"/>
          </ac:picMkLst>
        </pc:picChg>
        <pc:inkChg chg="add del">
          <ac:chgData name="Guilherme Ruiz Ferreira" userId="6085ef24-5f45-458e-9504-bbbbae0289c0" providerId="ADAL" clId="{1A67127C-7A80-EF47-B9B0-445C3C5ADEBB}" dt="2022-03-29T12:59:10.314" v="6385" actId="9405"/>
          <ac:inkMkLst>
            <pc:docMk/>
            <pc:sldMk cId="2347590683" sldId="264"/>
            <ac:inkMk id="2" creationId="{5E751DE5-B2AF-EC47-A069-39179635A1B0}"/>
          </ac:inkMkLst>
        </pc:inkChg>
      </pc:sldChg>
      <pc:sldChg chg="addSp delSp modSp mod ord">
        <pc:chgData name="Guilherme Ruiz Ferreira" userId="6085ef24-5f45-458e-9504-bbbbae0289c0" providerId="ADAL" clId="{1A67127C-7A80-EF47-B9B0-445C3C5ADEBB}" dt="2022-03-29T15:54:51.778" v="11870" actId="20577"/>
        <pc:sldMkLst>
          <pc:docMk/>
          <pc:sldMk cId="3424955416" sldId="265"/>
        </pc:sldMkLst>
        <pc:spChg chg="del mod topLvl">
          <ac:chgData name="Guilherme Ruiz Ferreira" userId="6085ef24-5f45-458e-9504-bbbbae0289c0" providerId="ADAL" clId="{1A67127C-7A80-EF47-B9B0-445C3C5ADEBB}" dt="2022-03-29T15:25:07.754" v="10570" actId="478"/>
          <ac:spMkLst>
            <pc:docMk/>
            <pc:sldMk cId="3424955416" sldId="265"/>
            <ac:spMk id="20" creationId="{00000000-0000-0000-0000-000000000000}"/>
          </ac:spMkLst>
        </pc:spChg>
        <pc:spChg chg="del mod topLvl">
          <ac:chgData name="Guilherme Ruiz Ferreira" userId="6085ef24-5f45-458e-9504-bbbbae0289c0" providerId="ADAL" clId="{1A67127C-7A80-EF47-B9B0-445C3C5ADEBB}" dt="2022-03-29T15:25:12.376" v="10571" actId="478"/>
          <ac:spMkLst>
            <pc:docMk/>
            <pc:sldMk cId="3424955416" sldId="265"/>
            <ac:spMk id="21" creationId="{00000000-0000-0000-0000-000000000000}"/>
          </ac:spMkLst>
        </pc:spChg>
        <pc:spChg chg="del mod">
          <ac:chgData name="Guilherme Ruiz Ferreira" userId="6085ef24-5f45-458e-9504-bbbbae0289c0" providerId="ADAL" clId="{1A67127C-7A80-EF47-B9B0-445C3C5ADEBB}" dt="2022-03-29T15:25:07.754" v="10570" actId="478"/>
          <ac:spMkLst>
            <pc:docMk/>
            <pc:sldMk cId="3424955416" sldId="265"/>
            <ac:spMk id="22" creationId="{00000000-0000-0000-0000-000000000000}"/>
          </ac:spMkLst>
        </pc:spChg>
        <pc:spChg chg="del mod">
          <ac:chgData name="Guilherme Ruiz Ferreira" userId="6085ef24-5f45-458e-9504-bbbbae0289c0" providerId="ADAL" clId="{1A67127C-7A80-EF47-B9B0-445C3C5ADEBB}" dt="2022-03-29T15:25:07.754" v="10570" actId="478"/>
          <ac:spMkLst>
            <pc:docMk/>
            <pc:sldMk cId="3424955416" sldId="265"/>
            <ac:spMk id="23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1:17.272" v="11785" actId="1076"/>
          <ac:spMkLst>
            <pc:docMk/>
            <pc:sldMk cId="3424955416" sldId="265"/>
            <ac:spMk id="27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3:16.496" v="11850" actId="20577"/>
          <ac:spMkLst>
            <pc:docMk/>
            <pc:sldMk cId="3424955416" sldId="265"/>
            <ac:spMk id="28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1:24.170" v="11786" actId="1076"/>
          <ac:spMkLst>
            <pc:docMk/>
            <pc:sldMk cId="3424955416" sldId="265"/>
            <ac:spMk id="32" creationId="{00000000-0000-0000-0000-000000000000}"/>
          </ac:spMkLst>
        </pc:spChg>
        <pc:spChg chg="del mod">
          <ac:chgData name="Guilherme Ruiz Ferreira" userId="6085ef24-5f45-458e-9504-bbbbae0289c0" providerId="ADAL" clId="{1A67127C-7A80-EF47-B9B0-445C3C5ADEBB}" dt="2022-03-29T15:35:32.875" v="10966" actId="478"/>
          <ac:spMkLst>
            <pc:docMk/>
            <pc:sldMk cId="3424955416" sldId="265"/>
            <ac:spMk id="33" creationId="{00000000-0000-0000-0000-000000000000}"/>
          </ac:spMkLst>
        </pc:spChg>
        <pc:spChg chg="add del mod">
          <ac:chgData name="Guilherme Ruiz Ferreira" userId="6085ef24-5f45-458e-9504-bbbbae0289c0" providerId="ADAL" clId="{1A67127C-7A80-EF47-B9B0-445C3C5ADEBB}" dt="2022-03-29T15:51:34.932" v="11787" actId="1076"/>
          <ac:spMkLst>
            <pc:docMk/>
            <pc:sldMk cId="3424955416" sldId="265"/>
            <ac:spMk id="37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4:51.778" v="11870" actId="20577"/>
          <ac:spMkLst>
            <pc:docMk/>
            <pc:sldMk cId="3424955416" sldId="265"/>
            <ac:spMk id="38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5:49:53.071" v="5916" actId="20577"/>
          <ac:spMkLst>
            <pc:docMk/>
            <pc:sldMk cId="3424955416" sldId="265"/>
            <ac:spMk id="40" creationId="{00000000-0000-0000-0000-000000000000}"/>
          </ac:spMkLst>
        </pc:spChg>
        <pc:spChg chg="mod topLvl">
          <ac:chgData name="Guilherme Ruiz Ferreira" userId="6085ef24-5f45-458e-9504-bbbbae0289c0" providerId="ADAL" clId="{1A67127C-7A80-EF47-B9B0-445C3C5ADEBB}" dt="2022-03-29T15:51:17.272" v="11785" actId="1076"/>
          <ac:spMkLst>
            <pc:docMk/>
            <pc:sldMk cId="3424955416" sldId="265"/>
            <ac:spMk id="42" creationId="{C178ABA5-194E-A649-8C1A-398414F4628F}"/>
          </ac:spMkLst>
        </pc:spChg>
        <pc:spChg chg="mod topLvl">
          <ac:chgData name="Guilherme Ruiz Ferreira" userId="6085ef24-5f45-458e-9504-bbbbae0289c0" providerId="ADAL" clId="{1A67127C-7A80-EF47-B9B0-445C3C5ADEBB}" dt="2022-03-29T15:51:17.272" v="11785" actId="1076"/>
          <ac:spMkLst>
            <pc:docMk/>
            <pc:sldMk cId="3424955416" sldId="265"/>
            <ac:spMk id="43" creationId="{DBEB34B6-408A-D34F-B22E-FFF9166F6293}"/>
          </ac:spMkLst>
        </pc:spChg>
        <pc:spChg chg="add mod">
          <ac:chgData name="Guilherme Ruiz Ferreira" userId="6085ef24-5f45-458e-9504-bbbbae0289c0" providerId="ADAL" clId="{1A67127C-7A80-EF47-B9B0-445C3C5ADEBB}" dt="2022-03-29T15:51:24.170" v="11786" actId="1076"/>
          <ac:spMkLst>
            <pc:docMk/>
            <pc:sldMk cId="3424955416" sldId="265"/>
            <ac:spMk id="44" creationId="{0B7C0587-B58F-1247-A7A5-085033D15E79}"/>
          </ac:spMkLst>
        </pc:spChg>
        <pc:spChg chg="add mod">
          <ac:chgData name="Guilherme Ruiz Ferreira" userId="6085ef24-5f45-458e-9504-bbbbae0289c0" providerId="ADAL" clId="{1A67127C-7A80-EF47-B9B0-445C3C5ADEBB}" dt="2022-03-29T15:51:24.170" v="11786" actId="1076"/>
          <ac:spMkLst>
            <pc:docMk/>
            <pc:sldMk cId="3424955416" sldId="265"/>
            <ac:spMk id="45" creationId="{A0FCC187-1E27-4C4B-BBE9-E8DBC389E53B}"/>
          </ac:spMkLst>
        </pc:spChg>
        <pc:spChg chg="add mod">
          <ac:chgData name="Guilherme Ruiz Ferreira" userId="6085ef24-5f45-458e-9504-bbbbae0289c0" providerId="ADAL" clId="{1A67127C-7A80-EF47-B9B0-445C3C5ADEBB}" dt="2022-03-29T15:51:57.425" v="11790" actId="14100"/>
          <ac:spMkLst>
            <pc:docMk/>
            <pc:sldMk cId="3424955416" sldId="265"/>
            <ac:spMk id="46" creationId="{E113A90C-BB70-8A4D-8070-D230D36626A2}"/>
          </ac:spMkLst>
        </pc:spChg>
        <pc:spChg chg="add mod">
          <ac:chgData name="Guilherme Ruiz Ferreira" userId="6085ef24-5f45-458e-9504-bbbbae0289c0" providerId="ADAL" clId="{1A67127C-7A80-EF47-B9B0-445C3C5ADEBB}" dt="2022-03-29T15:54:28.369" v="11860" actId="1076"/>
          <ac:spMkLst>
            <pc:docMk/>
            <pc:sldMk cId="3424955416" sldId="265"/>
            <ac:spMk id="47" creationId="{5909BD10-9742-4042-BEB4-43DB3BF2996E}"/>
          </ac:spMkLst>
        </pc:spChg>
        <pc:spChg chg="add mod">
          <ac:chgData name="Guilherme Ruiz Ferreira" userId="6085ef24-5f45-458e-9504-bbbbae0289c0" providerId="ADAL" clId="{1A67127C-7A80-EF47-B9B0-445C3C5ADEBB}" dt="2022-03-29T15:53:48.547" v="11859" actId="20577"/>
          <ac:spMkLst>
            <pc:docMk/>
            <pc:sldMk cId="3424955416" sldId="265"/>
            <ac:spMk id="48" creationId="{374C0523-C135-094E-9080-A5BDD1B1A630}"/>
          </ac:spMkLst>
        </pc:spChg>
        <pc:grpChg chg="add del mod">
          <ac:chgData name="Guilherme Ruiz Ferreira" userId="6085ef24-5f45-458e-9504-bbbbae0289c0" providerId="ADAL" clId="{1A67127C-7A80-EF47-B9B0-445C3C5ADEBB}" dt="2022-03-29T15:16:01.347" v="10488" actId="165"/>
          <ac:grpSpMkLst>
            <pc:docMk/>
            <pc:sldMk cId="3424955416" sldId="265"/>
            <ac:grpSpMk id="2" creationId="{E1198E05-6BD2-7E4D-94AC-BBE09BA10A21}"/>
          </ac:grpSpMkLst>
        </pc:grpChg>
        <pc:grpChg chg="add mod">
          <ac:chgData name="Guilherme Ruiz Ferreira" userId="6085ef24-5f45-458e-9504-bbbbae0289c0" providerId="ADAL" clId="{1A67127C-7A80-EF47-B9B0-445C3C5ADEBB}" dt="2022-03-29T15:17:39.603" v="10509" actId="164"/>
          <ac:grpSpMkLst>
            <pc:docMk/>
            <pc:sldMk cId="3424955416" sldId="265"/>
            <ac:grpSpMk id="3" creationId="{2F96BEF7-39B2-3B40-9993-C4DE7453C51A}"/>
          </ac:grpSpMkLst>
        </pc:grpChg>
        <pc:grpChg chg="add mod">
          <ac:chgData name="Guilherme Ruiz Ferreira" userId="6085ef24-5f45-458e-9504-bbbbae0289c0" providerId="ADAL" clId="{1A67127C-7A80-EF47-B9B0-445C3C5ADEBB}" dt="2022-03-29T15:17:39.257" v="10508" actId="164"/>
          <ac:grpSpMkLst>
            <pc:docMk/>
            <pc:sldMk cId="3424955416" sldId="265"/>
            <ac:grpSpMk id="5" creationId="{AE41BFCA-43F0-354D-B87C-9CC2EF5784F0}"/>
          </ac:grpSpMkLst>
        </pc:grpChg>
        <pc:grpChg chg="del mod">
          <ac:chgData name="Guilherme Ruiz Ferreira" userId="6085ef24-5f45-458e-9504-bbbbae0289c0" providerId="ADAL" clId="{1A67127C-7A80-EF47-B9B0-445C3C5ADEBB}" dt="2022-03-29T15:13:40.463" v="10460" actId="165"/>
          <ac:grpSpMkLst>
            <pc:docMk/>
            <pc:sldMk cId="3424955416" sldId="265"/>
            <ac:grpSpMk id="19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9T15:15:19.720" v="10476" actId="478"/>
          <ac:grpSpMkLst>
            <pc:docMk/>
            <pc:sldMk cId="3424955416" sldId="265"/>
            <ac:grpSpMk id="24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9T15:17:48.157" v="10511" actId="478"/>
          <ac:grpSpMkLst>
            <pc:docMk/>
            <pc:sldMk cId="3424955416" sldId="265"/>
            <ac:grpSpMk id="29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9T15:17:51.746" v="10512" actId="478"/>
          <ac:grpSpMkLst>
            <pc:docMk/>
            <pc:sldMk cId="3424955416" sldId="265"/>
            <ac:grpSpMk id="34" creationId="{00000000-0000-0000-0000-000000000000}"/>
          </ac:grpSpMkLst>
        </pc:grpChg>
        <pc:grpChg chg="add del mod">
          <ac:chgData name="Guilherme Ruiz Ferreira" userId="6085ef24-5f45-458e-9504-bbbbae0289c0" providerId="ADAL" clId="{1A67127C-7A80-EF47-B9B0-445C3C5ADEBB}" dt="2022-03-29T15:16:35.134" v="10496" actId="165"/>
          <ac:grpSpMkLst>
            <pc:docMk/>
            <pc:sldMk cId="3424955416" sldId="265"/>
            <ac:grpSpMk id="39" creationId="{45F98C45-C9C3-DC49-B98B-BCB6EF84C68D}"/>
          </ac:grpSpMkLst>
        </pc:grpChg>
        <pc:picChg chg="mod">
          <ac:chgData name="Guilherme Ruiz Ferreira" userId="6085ef24-5f45-458e-9504-bbbbae0289c0" providerId="ADAL" clId="{1A67127C-7A80-EF47-B9B0-445C3C5ADEBB}" dt="2022-03-29T15:46:14.547" v="11545" actId="14100"/>
          <ac:picMkLst>
            <pc:docMk/>
            <pc:sldMk cId="3424955416" sldId="265"/>
            <ac:picMk id="4" creationId="{00000000-0000-0000-0000-000000000000}"/>
          </ac:picMkLst>
        </pc:picChg>
      </pc:sldChg>
      <pc:sldChg chg="del">
        <pc:chgData name="Guilherme Ruiz Ferreira" userId="6085ef24-5f45-458e-9504-bbbbae0289c0" providerId="ADAL" clId="{1A67127C-7A80-EF47-B9B0-445C3C5ADEBB}" dt="2022-03-28T14:49:46.906" v="3091" actId="2696"/>
        <pc:sldMkLst>
          <pc:docMk/>
          <pc:sldMk cId="3248987406" sldId="266"/>
        </pc:sldMkLst>
      </pc:sldChg>
      <pc:sldChg chg="del">
        <pc:chgData name="Guilherme Ruiz Ferreira" userId="6085ef24-5f45-458e-9504-bbbbae0289c0" providerId="ADAL" clId="{1A67127C-7A80-EF47-B9B0-445C3C5ADEBB}" dt="2022-03-28T14:49:46.906" v="3091" actId="2696"/>
        <pc:sldMkLst>
          <pc:docMk/>
          <pc:sldMk cId="1370368826" sldId="267"/>
        </pc:sldMkLst>
      </pc:sldChg>
      <pc:sldChg chg="addSp modSp mod ord">
        <pc:chgData name="Guilherme Ruiz Ferreira" userId="6085ef24-5f45-458e-9504-bbbbae0289c0" providerId="ADAL" clId="{1A67127C-7A80-EF47-B9B0-445C3C5ADEBB}" dt="2022-03-29T15:56:53.306" v="11875" actId="208"/>
        <pc:sldMkLst>
          <pc:docMk/>
          <pc:sldMk cId="2172714195" sldId="268"/>
        </pc:sldMkLst>
        <pc:spChg chg="mod">
          <ac:chgData name="Guilherme Ruiz Ferreira" userId="6085ef24-5f45-458e-9504-bbbbae0289c0" providerId="ADAL" clId="{1A67127C-7A80-EF47-B9B0-445C3C5ADEBB}" dt="2022-03-28T13:24:34.140" v="935" actId="20577"/>
          <ac:spMkLst>
            <pc:docMk/>
            <pc:sldMk cId="2172714195" sldId="268"/>
            <ac:spMk id="5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9T15:56:53.306" v="11875" actId="208"/>
          <ac:spMkLst>
            <pc:docMk/>
            <pc:sldMk cId="2172714195" sldId="268"/>
            <ac:spMk id="6" creationId="{5CAA8E89-735A-6346-BF55-35A504EB9871}"/>
          </ac:spMkLst>
        </pc:spChg>
        <pc:picChg chg="mod">
          <ac:chgData name="Guilherme Ruiz Ferreira" userId="6085ef24-5f45-458e-9504-bbbbae0289c0" providerId="ADAL" clId="{1A67127C-7A80-EF47-B9B0-445C3C5ADEBB}" dt="2022-03-28T14:58:22.378" v="3363"/>
          <ac:picMkLst>
            <pc:docMk/>
            <pc:sldMk cId="2172714195" sldId="268"/>
            <ac:picMk id="3" creationId="{00000000-0000-0000-0000-000000000000}"/>
          </ac:picMkLst>
        </pc:picChg>
      </pc:sldChg>
      <pc:sldChg chg="addSp modSp mod ord">
        <pc:chgData name="Guilherme Ruiz Ferreira" userId="6085ef24-5f45-458e-9504-bbbbae0289c0" providerId="ADAL" clId="{1A67127C-7A80-EF47-B9B0-445C3C5ADEBB}" dt="2022-03-30T07:23:05.253" v="11912" actId="207"/>
        <pc:sldMkLst>
          <pc:docMk/>
          <pc:sldMk cId="4065258238" sldId="269"/>
        </pc:sldMkLst>
        <pc:spChg chg="mod">
          <ac:chgData name="Guilherme Ruiz Ferreira" userId="6085ef24-5f45-458e-9504-bbbbae0289c0" providerId="ADAL" clId="{1A67127C-7A80-EF47-B9B0-445C3C5ADEBB}" dt="2022-03-29T14:24:08.879" v="8413" actId="20577"/>
          <ac:spMkLst>
            <pc:docMk/>
            <pc:sldMk cId="4065258238" sldId="269"/>
            <ac:spMk id="5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30T07:23:05.253" v="11912" actId="207"/>
          <ac:spMkLst>
            <pc:docMk/>
            <pc:sldMk cId="4065258238" sldId="269"/>
            <ac:spMk id="6" creationId="{563E7D10-E8B0-214D-93DB-F94943DFED25}"/>
          </ac:spMkLst>
        </pc:spChg>
        <pc:picChg chg="mod">
          <ac:chgData name="Guilherme Ruiz Ferreira" userId="6085ef24-5f45-458e-9504-bbbbae0289c0" providerId="ADAL" clId="{1A67127C-7A80-EF47-B9B0-445C3C5ADEBB}" dt="2022-03-29T14:34:53.395" v="9113"/>
          <ac:picMkLst>
            <pc:docMk/>
            <pc:sldMk cId="4065258238" sldId="269"/>
            <ac:picMk id="3" creationId="{00000000-0000-0000-0000-000000000000}"/>
          </ac:picMkLst>
        </pc:picChg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1096972171" sldId="270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1123451156" sldId="271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2088952375" sldId="272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2635688866" sldId="273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707794002" sldId="274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3310803061" sldId="275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1739876491" sldId="276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2026673384" sldId="277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2056315324" sldId="278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131190216" sldId="279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3954159573" sldId="280"/>
        </pc:sldMkLst>
      </pc:sldChg>
      <pc:sldChg chg="del">
        <pc:chgData name="Guilherme Ruiz Ferreira" userId="6085ef24-5f45-458e-9504-bbbbae0289c0" providerId="ADAL" clId="{1A67127C-7A80-EF47-B9B0-445C3C5ADEBB}" dt="2022-03-29T15:13:30.098" v="10459" actId="2696"/>
        <pc:sldMkLst>
          <pc:docMk/>
          <pc:sldMk cId="92359758" sldId="281"/>
        </pc:sldMkLst>
      </pc:sldChg>
      <pc:sldChg chg="addSp delSp modSp mod ord">
        <pc:chgData name="Guilherme Ruiz Ferreira" userId="6085ef24-5f45-458e-9504-bbbbae0289c0" providerId="ADAL" clId="{1A67127C-7A80-EF47-B9B0-445C3C5ADEBB}" dt="2022-03-29T15:58:10.590" v="11878" actId="207"/>
        <pc:sldMkLst>
          <pc:docMk/>
          <pc:sldMk cId="3291252910" sldId="301"/>
        </pc:sldMkLst>
        <pc:spChg chg="mod">
          <ac:chgData name="Guilherme Ruiz Ferreira" userId="6085ef24-5f45-458e-9504-bbbbae0289c0" providerId="ADAL" clId="{1A67127C-7A80-EF47-B9B0-445C3C5ADEBB}" dt="2022-03-29T14:20:47.301" v="8328" actId="20577"/>
          <ac:spMkLst>
            <pc:docMk/>
            <pc:sldMk cId="3291252910" sldId="301"/>
            <ac:spMk id="10" creationId="{00000000-0000-0000-0000-000000000000}"/>
          </ac:spMkLst>
        </pc:spChg>
        <pc:spChg chg="add del mod">
          <ac:chgData name="Guilherme Ruiz Ferreira" userId="6085ef24-5f45-458e-9504-bbbbae0289c0" providerId="ADAL" clId="{1A67127C-7A80-EF47-B9B0-445C3C5ADEBB}" dt="2022-03-29T15:57:58.161" v="11876" actId="207"/>
          <ac:spMkLst>
            <pc:docMk/>
            <pc:sldMk cId="3291252910" sldId="301"/>
            <ac:spMk id="1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8:02.962" v="11877" actId="207"/>
          <ac:spMkLst>
            <pc:docMk/>
            <pc:sldMk cId="3291252910" sldId="301"/>
            <ac:spMk id="16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58:10.590" v="11878" actId="207"/>
          <ac:spMkLst>
            <pc:docMk/>
            <pc:sldMk cId="3291252910" sldId="301"/>
            <ac:spMk id="17" creationId="{00000000-0000-0000-0000-000000000000}"/>
          </ac:spMkLst>
        </pc:spChg>
        <pc:graphicFrameChg chg="mod">
          <ac:chgData name="Guilherme Ruiz Ferreira" userId="6085ef24-5f45-458e-9504-bbbbae0289c0" providerId="ADAL" clId="{1A67127C-7A80-EF47-B9B0-445C3C5ADEBB}" dt="2022-03-28T15:17:05.447" v="4496"/>
          <ac:graphicFrameMkLst>
            <pc:docMk/>
            <pc:sldMk cId="3291252910" sldId="301"/>
            <ac:graphicFrameMk id="3" creationId="{00000000-0000-0000-0000-000000000000}"/>
          </ac:graphicFrameMkLst>
        </pc:graphicFrameChg>
        <pc:picChg chg="mod modCrop">
          <ac:chgData name="Guilherme Ruiz Ferreira" userId="6085ef24-5f45-458e-9504-bbbbae0289c0" providerId="ADAL" clId="{1A67127C-7A80-EF47-B9B0-445C3C5ADEBB}" dt="2022-03-28T15:31:08.138" v="5242" actId="18131"/>
          <ac:picMkLst>
            <pc:docMk/>
            <pc:sldMk cId="3291252910" sldId="301"/>
            <ac:picMk id="4" creationId="{00000000-0000-0000-0000-000000000000}"/>
          </ac:picMkLst>
        </pc:picChg>
      </pc:sldChg>
      <pc:sldChg chg="modSp del mod ord">
        <pc:chgData name="Guilherme Ruiz Ferreira" userId="6085ef24-5f45-458e-9504-bbbbae0289c0" providerId="ADAL" clId="{1A67127C-7A80-EF47-B9B0-445C3C5ADEBB}" dt="2022-03-28T13:23:50.886" v="887" actId="2696"/>
        <pc:sldMkLst>
          <pc:docMk/>
          <pc:sldMk cId="3981855818" sldId="302"/>
        </pc:sldMkLst>
        <pc:spChg chg="mod">
          <ac:chgData name="Guilherme Ruiz Ferreira" userId="6085ef24-5f45-458e-9504-bbbbae0289c0" providerId="ADAL" clId="{1A67127C-7A80-EF47-B9B0-445C3C5ADEBB}" dt="2022-03-28T12:42:06.068" v="652" actId="20577"/>
          <ac:spMkLst>
            <pc:docMk/>
            <pc:sldMk cId="3981855818" sldId="302"/>
            <ac:spMk id="6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2:51:07.704" v="677"/>
          <ac:spMkLst>
            <pc:docMk/>
            <pc:sldMk cId="3981855818" sldId="302"/>
            <ac:spMk id="8" creationId="{00000000-0000-0000-0000-000000000000}"/>
          </ac:spMkLst>
        </pc:spChg>
        <pc:picChg chg="mod">
          <ac:chgData name="Guilherme Ruiz Ferreira" userId="6085ef24-5f45-458e-9504-bbbbae0289c0" providerId="ADAL" clId="{1A67127C-7A80-EF47-B9B0-445C3C5ADEBB}" dt="2022-03-28T13:23:07.561" v="881"/>
          <ac:picMkLst>
            <pc:docMk/>
            <pc:sldMk cId="3981855818" sldId="302"/>
            <ac:picMk id="2" creationId="{00000000-0000-0000-0000-000000000000}"/>
          </ac:picMkLst>
        </pc:picChg>
      </pc:sldChg>
      <pc:sldChg chg="modSp add mod ord">
        <pc:chgData name="Guilherme Ruiz Ferreira" userId="6085ef24-5f45-458e-9504-bbbbae0289c0" providerId="ADAL" clId="{1A67127C-7A80-EF47-B9B0-445C3C5ADEBB}" dt="2022-03-29T14:21:43.489" v="8363" actId="20577"/>
        <pc:sldMkLst>
          <pc:docMk/>
          <pc:sldMk cId="783766839" sldId="303"/>
        </pc:sldMkLst>
        <pc:spChg chg="mod">
          <ac:chgData name="Guilherme Ruiz Ferreira" userId="6085ef24-5f45-458e-9504-bbbbae0289c0" providerId="ADAL" clId="{1A67127C-7A80-EF47-B9B0-445C3C5ADEBB}" dt="2022-03-29T14:21:43.489" v="8363" actId="20577"/>
          <ac:spMkLst>
            <pc:docMk/>
            <pc:sldMk cId="783766839" sldId="303"/>
            <ac:spMk id="29" creationId="{00000000-0000-0000-0000-000000000000}"/>
          </ac:spMkLst>
        </pc:spChg>
        <pc:graphicFrameChg chg="mod modGraphic">
          <ac:chgData name="Guilherme Ruiz Ferreira" userId="6085ef24-5f45-458e-9504-bbbbae0289c0" providerId="ADAL" clId="{1A67127C-7A80-EF47-B9B0-445C3C5ADEBB}" dt="2022-03-28T12:11:01.757" v="352" actId="404"/>
          <ac:graphicFrameMkLst>
            <pc:docMk/>
            <pc:sldMk cId="783766839" sldId="303"/>
            <ac:graphicFrameMk id="67" creationId="{00000000-0000-0000-0000-000000000000}"/>
          </ac:graphicFrameMkLst>
        </pc:graphicFrameChg>
        <pc:picChg chg="mod">
          <ac:chgData name="Guilherme Ruiz Ferreira" userId="6085ef24-5f45-458e-9504-bbbbae0289c0" providerId="ADAL" clId="{1A67127C-7A80-EF47-B9B0-445C3C5ADEBB}" dt="2022-03-28T13:15:48.841" v="844" actId="14100"/>
          <ac:picMkLst>
            <pc:docMk/>
            <pc:sldMk cId="783766839" sldId="303"/>
            <ac:picMk id="3" creationId="{00000000-0000-0000-0000-000000000000}"/>
          </ac:picMkLst>
        </pc:picChg>
      </pc:sldChg>
      <pc:sldChg chg="modSp add mod">
        <pc:chgData name="Guilherme Ruiz Ferreira" userId="6085ef24-5f45-458e-9504-bbbbae0289c0" providerId="ADAL" clId="{1A67127C-7A80-EF47-B9B0-445C3C5ADEBB}" dt="2022-03-29T14:20:39.220" v="8322" actId="20577"/>
        <pc:sldMkLst>
          <pc:docMk/>
          <pc:sldMk cId="570811127" sldId="304"/>
        </pc:sldMkLst>
        <pc:spChg chg="mod">
          <ac:chgData name="Guilherme Ruiz Ferreira" userId="6085ef24-5f45-458e-9504-bbbbae0289c0" providerId="ADAL" clId="{1A67127C-7A80-EF47-B9B0-445C3C5ADEBB}" dt="2022-03-29T14:20:39.220" v="8322" actId="20577"/>
          <ac:spMkLst>
            <pc:docMk/>
            <pc:sldMk cId="570811127" sldId="304"/>
            <ac:spMk id="29" creationId="{00000000-0000-0000-0000-000000000000}"/>
          </ac:spMkLst>
        </pc:spChg>
        <pc:graphicFrameChg chg="mod modGraphic">
          <ac:chgData name="Guilherme Ruiz Ferreira" userId="6085ef24-5f45-458e-9504-bbbbae0289c0" providerId="ADAL" clId="{1A67127C-7A80-EF47-B9B0-445C3C5ADEBB}" dt="2022-03-28T12:10:48.376" v="350" actId="404"/>
          <ac:graphicFrameMkLst>
            <pc:docMk/>
            <pc:sldMk cId="570811127" sldId="304"/>
            <ac:graphicFrameMk id="67" creationId="{00000000-0000-0000-0000-000000000000}"/>
          </ac:graphicFrameMkLst>
        </pc:graphicFrameChg>
        <pc:picChg chg="mod">
          <ac:chgData name="Guilherme Ruiz Ferreira" userId="6085ef24-5f45-458e-9504-bbbbae0289c0" providerId="ADAL" clId="{1A67127C-7A80-EF47-B9B0-445C3C5ADEBB}" dt="2022-03-28T13:16:36.602" v="849" actId="14100"/>
          <ac:picMkLst>
            <pc:docMk/>
            <pc:sldMk cId="570811127" sldId="304"/>
            <ac:picMk id="3" creationId="{00000000-0000-0000-0000-000000000000}"/>
          </ac:picMkLst>
        </pc:picChg>
      </pc:sldChg>
      <pc:sldChg chg="modSp add mod">
        <pc:chgData name="Guilherme Ruiz Ferreira" userId="6085ef24-5f45-458e-9504-bbbbae0289c0" providerId="ADAL" clId="{1A67127C-7A80-EF47-B9B0-445C3C5ADEBB}" dt="2022-03-29T15:45:57.741" v="11542" actId="1076"/>
        <pc:sldMkLst>
          <pc:docMk/>
          <pc:sldMk cId="2027861305" sldId="305"/>
        </pc:sldMkLst>
        <pc:graphicFrameChg chg="mod modGraphic">
          <ac:chgData name="Guilherme Ruiz Ferreira" userId="6085ef24-5f45-458e-9504-bbbbae0289c0" providerId="ADAL" clId="{1A67127C-7A80-EF47-B9B0-445C3C5ADEBB}" dt="2022-03-28T12:10:38.639" v="349" actId="404"/>
          <ac:graphicFrameMkLst>
            <pc:docMk/>
            <pc:sldMk cId="2027861305" sldId="305"/>
            <ac:graphicFrameMk id="67" creationId="{00000000-0000-0000-0000-000000000000}"/>
          </ac:graphicFrameMkLst>
        </pc:graphicFrameChg>
        <pc:picChg chg="mod">
          <ac:chgData name="Guilherme Ruiz Ferreira" userId="6085ef24-5f45-458e-9504-bbbbae0289c0" providerId="ADAL" clId="{1A67127C-7A80-EF47-B9B0-445C3C5ADEBB}" dt="2022-03-29T15:45:57.741" v="11542" actId="1076"/>
          <ac:picMkLst>
            <pc:docMk/>
            <pc:sldMk cId="2027861305" sldId="305"/>
            <ac:picMk id="3" creationId="{00000000-0000-0000-0000-000000000000}"/>
          </ac:picMkLst>
        </pc:picChg>
      </pc:sldChg>
      <pc:sldChg chg="addSp delSp modSp add mod">
        <pc:chgData name="Guilherme Ruiz Ferreira" userId="6085ef24-5f45-458e-9504-bbbbae0289c0" providerId="ADAL" clId="{1A67127C-7A80-EF47-B9B0-445C3C5ADEBB}" dt="2022-03-29T14:21:05.613" v="8341" actId="20577"/>
        <pc:sldMkLst>
          <pc:docMk/>
          <pc:sldMk cId="3459360920" sldId="306"/>
        </pc:sldMkLst>
        <pc:spChg chg="add del mod">
          <ac:chgData name="Guilherme Ruiz Ferreira" userId="6085ef24-5f45-458e-9504-bbbbae0289c0" providerId="ADAL" clId="{1A67127C-7A80-EF47-B9B0-445C3C5ADEBB}" dt="2022-03-28T14:59:59.621" v="3371" actId="207"/>
          <ac:spMkLst>
            <pc:docMk/>
            <pc:sldMk cId="3459360920" sldId="306"/>
            <ac:spMk id="25" creationId="{00000000-0000-0000-0000-000000000000}"/>
          </ac:spMkLst>
        </pc:spChg>
        <pc:spChg chg="add del mod">
          <ac:chgData name="Guilherme Ruiz Ferreira" userId="6085ef24-5f45-458e-9504-bbbbae0289c0" providerId="ADAL" clId="{1A67127C-7A80-EF47-B9B0-445C3C5ADEBB}" dt="2022-03-28T15:00:05.922" v="3372" actId="207"/>
          <ac:spMkLst>
            <pc:docMk/>
            <pc:sldMk cId="3459360920" sldId="306"/>
            <ac:spMk id="30" creationId="{00000000-0000-0000-0000-000000000000}"/>
          </ac:spMkLst>
        </pc:spChg>
        <pc:spChg chg="add del mod">
          <ac:chgData name="Guilherme Ruiz Ferreira" userId="6085ef24-5f45-458e-9504-bbbbae0289c0" providerId="ADAL" clId="{1A67127C-7A80-EF47-B9B0-445C3C5ADEBB}" dt="2022-03-28T15:00:13.879" v="3373" actId="207"/>
          <ac:spMkLst>
            <pc:docMk/>
            <pc:sldMk cId="3459360920" sldId="306"/>
            <ac:spMk id="3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21:05.613" v="8341" actId="20577"/>
          <ac:spMkLst>
            <pc:docMk/>
            <pc:sldMk cId="3459360920" sldId="306"/>
            <ac:spMk id="42" creationId="{00000000-0000-0000-0000-000000000000}"/>
          </ac:spMkLst>
        </pc:spChg>
        <pc:picChg chg="mod">
          <ac:chgData name="Guilherme Ruiz Ferreira" userId="6085ef24-5f45-458e-9504-bbbbae0289c0" providerId="ADAL" clId="{1A67127C-7A80-EF47-B9B0-445C3C5ADEBB}" dt="2022-03-28T15:00:25.426" v="3374"/>
          <ac:picMkLst>
            <pc:docMk/>
            <pc:sldMk cId="3459360920" sldId="306"/>
            <ac:picMk id="3" creationId="{00000000-0000-0000-0000-000000000000}"/>
          </ac:picMkLst>
        </pc:picChg>
        <pc:picChg chg="add mod modCrop">
          <ac:chgData name="Guilherme Ruiz Ferreira" userId="6085ef24-5f45-458e-9504-bbbbae0289c0" providerId="ADAL" clId="{1A67127C-7A80-EF47-B9B0-445C3C5ADEBB}" dt="2022-03-28T14:37:59.684" v="2863" actId="732"/>
          <ac:picMkLst>
            <pc:docMk/>
            <pc:sldMk cId="3459360920" sldId="306"/>
            <ac:picMk id="4" creationId="{8C3B8156-92E8-F546-8EEB-B31989762D03}"/>
          </ac:picMkLst>
        </pc:picChg>
        <pc:picChg chg="add mod modCrop">
          <ac:chgData name="Guilherme Ruiz Ferreira" userId="6085ef24-5f45-458e-9504-bbbbae0289c0" providerId="ADAL" clId="{1A67127C-7A80-EF47-B9B0-445C3C5ADEBB}" dt="2022-03-28T14:38:13.431" v="2865" actId="18131"/>
          <ac:picMkLst>
            <pc:docMk/>
            <pc:sldMk cId="3459360920" sldId="306"/>
            <ac:picMk id="26" creationId="{B64B1B4C-6584-E944-ADB9-53EA8C9D4F77}"/>
          </ac:picMkLst>
        </pc:picChg>
        <pc:picChg chg="add mod modCrop">
          <ac:chgData name="Guilherme Ruiz Ferreira" userId="6085ef24-5f45-458e-9504-bbbbae0289c0" providerId="ADAL" clId="{1A67127C-7A80-EF47-B9B0-445C3C5ADEBB}" dt="2022-03-28T14:38:56.579" v="2869" actId="18131"/>
          <ac:picMkLst>
            <pc:docMk/>
            <pc:sldMk cId="3459360920" sldId="306"/>
            <ac:picMk id="28" creationId="{ED29B07B-683E-1545-A764-0BA0BF08FCA3}"/>
          </ac:picMkLst>
        </pc:picChg>
      </pc:sldChg>
      <pc:sldChg chg="modSp add del mod">
        <pc:chgData name="Guilherme Ruiz Ferreira" userId="6085ef24-5f45-458e-9504-bbbbae0289c0" providerId="ADAL" clId="{1A67127C-7A80-EF47-B9B0-445C3C5ADEBB}" dt="2022-03-28T13:42:24.760" v="1229" actId="2696"/>
        <pc:sldMkLst>
          <pc:docMk/>
          <pc:sldMk cId="2866138590" sldId="307"/>
        </pc:sldMkLst>
        <pc:spChg chg="mod">
          <ac:chgData name="Guilherme Ruiz Ferreira" userId="6085ef24-5f45-458e-9504-bbbbae0289c0" providerId="ADAL" clId="{1A67127C-7A80-EF47-B9B0-445C3C5ADEBB}" dt="2022-03-28T13:39:18.853" v="1140" actId="20577"/>
          <ac:spMkLst>
            <pc:docMk/>
            <pc:sldMk cId="2866138590" sldId="307"/>
            <ac:spMk id="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3:40:19.953" v="1228" actId="20577"/>
          <ac:spMkLst>
            <pc:docMk/>
            <pc:sldMk cId="2866138590" sldId="307"/>
            <ac:spMk id="6" creationId="{5CAA8E89-735A-6346-BF55-35A504EB9871}"/>
          </ac:spMkLst>
        </pc:spChg>
      </pc:sldChg>
      <pc:sldChg chg="addSp delSp modSp add mod ord">
        <pc:chgData name="Guilherme Ruiz Ferreira" userId="6085ef24-5f45-458e-9504-bbbbae0289c0" providerId="ADAL" clId="{1A67127C-7A80-EF47-B9B0-445C3C5ADEBB}" dt="2022-03-28T14:57:51.455" v="3351"/>
        <pc:sldMkLst>
          <pc:docMk/>
          <pc:sldMk cId="3532727741" sldId="307"/>
        </pc:sldMkLst>
        <pc:spChg chg="add del mod">
          <ac:chgData name="Guilherme Ruiz Ferreira" userId="6085ef24-5f45-458e-9504-bbbbae0289c0" providerId="ADAL" clId="{1A67127C-7A80-EF47-B9B0-445C3C5ADEBB}" dt="2022-03-28T14:04:37.002" v="1720" actId="478"/>
          <ac:spMkLst>
            <pc:docMk/>
            <pc:sldMk cId="3532727741" sldId="307"/>
            <ac:spMk id="2" creationId="{138653EC-B372-8A47-9AC8-67C77C8C26C6}"/>
          </ac:spMkLst>
        </pc:spChg>
        <pc:spChg chg="del">
          <ac:chgData name="Guilherme Ruiz Ferreira" userId="6085ef24-5f45-458e-9504-bbbbae0289c0" providerId="ADAL" clId="{1A67127C-7A80-EF47-B9B0-445C3C5ADEBB}" dt="2022-03-28T13:44:53.888" v="1245" actId="478"/>
          <ac:spMkLst>
            <pc:docMk/>
            <pc:sldMk cId="3532727741" sldId="307"/>
            <ac:spMk id="5" creationId="{0529D88B-88D4-3342-BE36-F6AD50C8B981}"/>
          </ac:spMkLst>
        </pc:spChg>
        <pc:spChg chg="mod">
          <ac:chgData name="Guilherme Ruiz Ferreira" userId="6085ef24-5f45-458e-9504-bbbbae0289c0" providerId="ADAL" clId="{1A67127C-7A80-EF47-B9B0-445C3C5ADEBB}" dt="2022-03-28T13:46:12.321" v="1329" actId="20577"/>
          <ac:spMkLst>
            <pc:docMk/>
            <pc:sldMk cId="3532727741" sldId="307"/>
            <ac:spMk id="9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8T14:05:35.450" v="1734" actId="1076"/>
          <ac:spMkLst>
            <pc:docMk/>
            <pc:sldMk cId="3532727741" sldId="307"/>
            <ac:spMk id="13" creationId="{39858D50-FB3E-5841-BB7A-0C768B67A17F}"/>
          </ac:spMkLst>
        </pc:spChg>
        <pc:spChg chg="mod">
          <ac:chgData name="Guilherme Ruiz Ferreira" userId="6085ef24-5f45-458e-9504-bbbbae0289c0" providerId="ADAL" clId="{1A67127C-7A80-EF47-B9B0-445C3C5ADEBB}" dt="2022-03-28T13:44:46.699" v="1244" actId="1076"/>
          <ac:spMkLst>
            <pc:docMk/>
            <pc:sldMk cId="3532727741" sldId="307"/>
            <ac:spMk id="81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4:47:17.974" v="3080" actId="1076"/>
          <ac:spMkLst>
            <pc:docMk/>
            <pc:sldMk cId="3532727741" sldId="307"/>
            <ac:spMk id="82" creationId="{00000000-0000-0000-0000-000000000000}"/>
          </ac:spMkLst>
        </pc:spChg>
        <pc:picChg chg="mod">
          <ac:chgData name="Guilherme Ruiz Ferreira" userId="6085ef24-5f45-458e-9504-bbbbae0289c0" providerId="ADAL" clId="{1A67127C-7A80-EF47-B9B0-445C3C5ADEBB}" dt="2022-03-28T14:57:51.455" v="3351"/>
          <ac:picMkLst>
            <pc:docMk/>
            <pc:sldMk cId="3532727741" sldId="307"/>
            <ac:picMk id="3" creationId="{00000000-0000-0000-0000-000000000000}"/>
          </ac:picMkLst>
        </pc:picChg>
        <pc:picChg chg="mod modCrop">
          <ac:chgData name="Guilherme Ruiz Ferreira" userId="6085ef24-5f45-458e-9504-bbbbae0289c0" providerId="ADAL" clId="{1A67127C-7A80-EF47-B9B0-445C3C5ADEBB}" dt="2022-03-28T13:44:16.159" v="1239" actId="18131"/>
          <ac:picMkLst>
            <pc:docMk/>
            <pc:sldMk cId="3532727741" sldId="307"/>
            <ac:picMk id="4" creationId="{FDAD1DC3-A779-9A46-BE6B-9CE5B421C19D}"/>
          </ac:picMkLst>
        </pc:picChg>
        <pc:cxnChg chg="del">
          <ac:chgData name="Guilherme Ruiz Ferreira" userId="6085ef24-5f45-458e-9504-bbbbae0289c0" providerId="ADAL" clId="{1A67127C-7A80-EF47-B9B0-445C3C5ADEBB}" dt="2022-03-28T13:45:06.309" v="1248" actId="478"/>
          <ac:cxnSpMkLst>
            <pc:docMk/>
            <pc:sldMk cId="3532727741" sldId="307"/>
            <ac:cxnSpMk id="7" creationId="{105C23E4-4902-8245-9549-9F640976E5A7}"/>
          </ac:cxnSpMkLst>
        </pc:cxnChg>
        <pc:cxnChg chg="add mod">
          <ac:chgData name="Guilherme Ruiz Ferreira" userId="6085ef24-5f45-458e-9504-bbbbae0289c0" providerId="ADAL" clId="{1A67127C-7A80-EF47-B9B0-445C3C5ADEBB}" dt="2022-03-28T14:07:09.487" v="1765" actId="1582"/>
          <ac:cxnSpMkLst>
            <pc:docMk/>
            <pc:sldMk cId="3532727741" sldId="307"/>
            <ac:cxnSpMk id="8" creationId="{4B5B34C5-C472-C34A-BEA8-7E1684CA3965}"/>
          </ac:cxnSpMkLst>
        </pc:cxnChg>
        <pc:cxnChg chg="add mod">
          <ac:chgData name="Guilherme Ruiz Ferreira" userId="6085ef24-5f45-458e-9504-bbbbae0289c0" providerId="ADAL" clId="{1A67127C-7A80-EF47-B9B0-445C3C5ADEBB}" dt="2022-03-28T14:07:03.994" v="1764" actId="1582"/>
          <ac:cxnSpMkLst>
            <pc:docMk/>
            <pc:sldMk cId="3532727741" sldId="307"/>
            <ac:cxnSpMk id="20" creationId="{65F3B131-784F-C44C-81D5-3B0EB29E0976}"/>
          </ac:cxnSpMkLst>
        </pc:cxnChg>
      </pc:sldChg>
      <pc:sldChg chg="addSp delSp modSp add mod ord">
        <pc:chgData name="Guilherme Ruiz Ferreira" userId="6085ef24-5f45-458e-9504-bbbbae0289c0" providerId="ADAL" clId="{1A67127C-7A80-EF47-B9B0-445C3C5ADEBB}" dt="2022-03-29T14:21:37.747" v="8361" actId="20577"/>
        <pc:sldMkLst>
          <pc:docMk/>
          <pc:sldMk cId="3888212267" sldId="308"/>
        </pc:sldMkLst>
        <pc:spChg chg="add mod">
          <ac:chgData name="Guilherme Ruiz Ferreira" userId="6085ef24-5f45-458e-9504-bbbbae0289c0" providerId="ADAL" clId="{1A67127C-7A80-EF47-B9B0-445C3C5ADEBB}" dt="2022-03-28T14:45:36.785" v="3021" actId="13822"/>
          <ac:spMkLst>
            <pc:docMk/>
            <pc:sldMk cId="3888212267" sldId="308"/>
            <ac:spMk id="7" creationId="{2E8BDBBB-3510-5B47-835D-4D0B04A26CA0}"/>
          </ac:spMkLst>
        </pc:spChg>
        <pc:spChg chg="mod">
          <ac:chgData name="Guilherme Ruiz Ferreira" userId="6085ef24-5f45-458e-9504-bbbbae0289c0" providerId="ADAL" clId="{1A67127C-7A80-EF47-B9B0-445C3C5ADEBB}" dt="2022-03-29T14:21:37.747" v="8361" actId="20577"/>
          <ac:spMkLst>
            <pc:docMk/>
            <pc:sldMk cId="3888212267" sldId="308"/>
            <ac:spMk id="9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8T14:45:58.781" v="3033" actId="1076"/>
          <ac:spMkLst>
            <pc:docMk/>
            <pc:sldMk cId="3888212267" sldId="308"/>
            <ac:spMk id="10" creationId="{9897DB3E-C7AA-7A4E-8F4D-497B4C417135}"/>
          </ac:spMkLst>
        </pc:spChg>
        <pc:spChg chg="add del mod">
          <ac:chgData name="Guilherme Ruiz Ferreira" userId="6085ef24-5f45-458e-9504-bbbbae0289c0" providerId="ADAL" clId="{1A67127C-7A80-EF47-B9B0-445C3C5ADEBB}" dt="2022-03-28T14:08:29.417" v="1776" actId="478"/>
          <ac:spMkLst>
            <pc:docMk/>
            <pc:sldMk cId="3888212267" sldId="308"/>
            <ac:spMk id="13" creationId="{39858D50-FB3E-5841-BB7A-0C768B67A17F}"/>
          </ac:spMkLst>
        </pc:spChg>
        <pc:spChg chg="mod">
          <ac:chgData name="Guilherme Ruiz Ferreira" userId="6085ef24-5f45-458e-9504-bbbbae0289c0" providerId="ADAL" clId="{1A67127C-7A80-EF47-B9B0-445C3C5ADEBB}" dt="2022-03-28T14:42:21.118" v="2981" actId="207"/>
          <ac:spMkLst>
            <pc:docMk/>
            <pc:sldMk cId="3888212267" sldId="308"/>
            <ac:spMk id="82" creationId="{00000000-0000-0000-0000-000000000000}"/>
          </ac:spMkLst>
        </pc:spChg>
        <pc:picChg chg="mod">
          <ac:chgData name="Guilherme Ruiz Ferreira" userId="6085ef24-5f45-458e-9504-bbbbae0289c0" providerId="ADAL" clId="{1A67127C-7A80-EF47-B9B0-445C3C5ADEBB}" dt="2022-03-28T14:57:58.584" v="3352"/>
          <ac:picMkLst>
            <pc:docMk/>
            <pc:sldMk cId="3888212267" sldId="308"/>
            <ac:picMk id="3" creationId="{00000000-0000-0000-0000-000000000000}"/>
          </ac:picMkLst>
        </pc:picChg>
        <pc:picChg chg="add del mod modCrop">
          <ac:chgData name="Guilherme Ruiz Ferreira" userId="6085ef24-5f45-458e-9504-bbbbae0289c0" providerId="ADAL" clId="{1A67127C-7A80-EF47-B9B0-445C3C5ADEBB}" dt="2022-03-28T14:22:05.479" v="2169" actId="207"/>
          <ac:picMkLst>
            <pc:docMk/>
            <pc:sldMk cId="3888212267" sldId="308"/>
            <ac:picMk id="4" creationId="{FDAD1DC3-A779-9A46-BE6B-9CE5B421C19D}"/>
          </ac:picMkLst>
        </pc:picChg>
        <pc:cxnChg chg="add del mod">
          <ac:chgData name="Guilherme Ruiz Ferreira" userId="6085ef24-5f45-458e-9504-bbbbae0289c0" providerId="ADAL" clId="{1A67127C-7A80-EF47-B9B0-445C3C5ADEBB}" dt="2022-03-28T14:45:15.324" v="3019" actId="478"/>
          <ac:cxnSpMkLst>
            <pc:docMk/>
            <pc:sldMk cId="3888212267" sldId="308"/>
            <ac:cxnSpMk id="5" creationId="{203F1E65-97C9-DA45-8E29-F3C68E960D56}"/>
          </ac:cxnSpMkLst>
        </pc:cxnChg>
        <pc:cxnChg chg="del">
          <ac:chgData name="Guilherme Ruiz Ferreira" userId="6085ef24-5f45-458e-9504-bbbbae0289c0" providerId="ADAL" clId="{1A67127C-7A80-EF47-B9B0-445C3C5ADEBB}" dt="2022-03-28T14:08:31.062" v="1777" actId="478"/>
          <ac:cxnSpMkLst>
            <pc:docMk/>
            <pc:sldMk cId="3888212267" sldId="308"/>
            <ac:cxnSpMk id="8" creationId="{4B5B34C5-C472-C34A-BEA8-7E1684CA3965}"/>
          </ac:cxnSpMkLst>
        </pc:cxnChg>
        <pc:cxnChg chg="add del mod">
          <ac:chgData name="Guilherme Ruiz Ferreira" userId="6085ef24-5f45-458e-9504-bbbbae0289c0" providerId="ADAL" clId="{1A67127C-7A80-EF47-B9B0-445C3C5ADEBB}" dt="2022-03-28T14:29:39.841" v="2598"/>
          <ac:cxnSpMkLst>
            <pc:docMk/>
            <pc:sldMk cId="3888212267" sldId="308"/>
            <ac:cxnSpMk id="14" creationId="{B422E503-938D-4C4B-97D7-29742C834003}"/>
          </ac:cxnSpMkLst>
        </pc:cxnChg>
        <pc:cxnChg chg="del">
          <ac:chgData name="Guilherme Ruiz Ferreira" userId="6085ef24-5f45-458e-9504-bbbbae0289c0" providerId="ADAL" clId="{1A67127C-7A80-EF47-B9B0-445C3C5ADEBB}" dt="2022-03-28T14:08:32.436" v="1778" actId="478"/>
          <ac:cxnSpMkLst>
            <pc:docMk/>
            <pc:sldMk cId="3888212267" sldId="308"/>
            <ac:cxnSpMk id="20" creationId="{65F3B131-784F-C44C-81D5-3B0EB29E0976}"/>
          </ac:cxnSpMkLst>
        </pc:cxnChg>
      </pc:sldChg>
      <pc:sldChg chg="modSp add mod">
        <pc:chgData name="Guilherme Ruiz Ferreira" userId="6085ef24-5f45-458e-9504-bbbbae0289c0" providerId="ADAL" clId="{1A67127C-7A80-EF47-B9B0-445C3C5ADEBB}" dt="2022-03-29T14:21:32.437" v="8357" actId="20577"/>
        <pc:sldMkLst>
          <pc:docMk/>
          <pc:sldMk cId="1202543089" sldId="309"/>
        </pc:sldMkLst>
        <pc:spChg chg="mod">
          <ac:chgData name="Guilherme Ruiz Ferreira" userId="6085ef24-5f45-458e-9504-bbbbae0289c0" providerId="ADAL" clId="{1A67127C-7A80-EF47-B9B0-445C3C5ADEBB}" dt="2022-03-29T14:21:32.437" v="8357" actId="20577"/>
          <ac:spMkLst>
            <pc:docMk/>
            <pc:sldMk cId="1202543089" sldId="309"/>
            <ac:spMk id="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4:42:27.325" v="2982" actId="207"/>
          <ac:spMkLst>
            <pc:docMk/>
            <pc:sldMk cId="1202543089" sldId="309"/>
            <ac:spMk id="82" creationId="{00000000-0000-0000-0000-000000000000}"/>
          </ac:spMkLst>
        </pc:spChg>
        <pc:picChg chg="mod">
          <ac:chgData name="Guilherme Ruiz Ferreira" userId="6085ef24-5f45-458e-9504-bbbbae0289c0" providerId="ADAL" clId="{1A67127C-7A80-EF47-B9B0-445C3C5ADEBB}" dt="2022-03-28T14:58:05.487" v="3353"/>
          <ac:picMkLst>
            <pc:docMk/>
            <pc:sldMk cId="1202543089" sldId="309"/>
            <ac:picMk id="3" creationId="{00000000-0000-0000-0000-000000000000}"/>
          </ac:picMkLst>
        </pc:picChg>
        <pc:picChg chg="mod modCrop">
          <ac:chgData name="Guilherme Ruiz Ferreira" userId="6085ef24-5f45-458e-9504-bbbbae0289c0" providerId="ADAL" clId="{1A67127C-7A80-EF47-B9B0-445C3C5ADEBB}" dt="2022-03-28T14:42:05.006" v="2980" actId="18131"/>
          <ac:picMkLst>
            <pc:docMk/>
            <pc:sldMk cId="1202543089" sldId="309"/>
            <ac:picMk id="4" creationId="{FDAD1DC3-A779-9A46-BE6B-9CE5B421C19D}"/>
          </ac:picMkLst>
        </pc:picChg>
      </pc:sldChg>
      <pc:sldChg chg="modSp add mod">
        <pc:chgData name="Guilherme Ruiz Ferreira" userId="6085ef24-5f45-458e-9504-bbbbae0289c0" providerId="ADAL" clId="{1A67127C-7A80-EF47-B9B0-445C3C5ADEBB}" dt="2022-03-29T14:20:51.668" v="8332" actId="20577"/>
        <pc:sldMkLst>
          <pc:docMk/>
          <pc:sldMk cId="1223028671" sldId="310"/>
        </pc:sldMkLst>
        <pc:spChg chg="mod">
          <ac:chgData name="Guilherme Ruiz Ferreira" userId="6085ef24-5f45-458e-9504-bbbbae0289c0" providerId="ADAL" clId="{1A67127C-7A80-EF47-B9B0-445C3C5ADEBB}" dt="2022-03-29T14:20:51.668" v="8332" actId="20577"/>
          <ac:spMkLst>
            <pc:docMk/>
            <pc:sldMk cId="1223028671" sldId="310"/>
            <ac:spMk id="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5:18:32.782" v="4534" actId="255"/>
          <ac:spMkLst>
            <pc:docMk/>
            <pc:sldMk cId="1223028671" sldId="310"/>
            <ac:spMk id="82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8T15:01:19.279" v="3378" actId="18131"/>
          <ac:picMkLst>
            <pc:docMk/>
            <pc:sldMk cId="1223028671" sldId="310"/>
            <ac:picMk id="4" creationId="{FDAD1DC3-A779-9A46-BE6B-9CE5B421C19D}"/>
          </ac:picMkLst>
        </pc:picChg>
      </pc:sldChg>
      <pc:sldChg chg="add del">
        <pc:chgData name="Guilherme Ruiz Ferreira" userId="6085ef24-5f45-458e-9504-bbbbae0289c0" providerId="ADAL" clId="{1A67127C-7A80-EF47-B9B0-445C3C5ADEBB}" dt="2022-03-28T14:49:58.272" v="3094" actId="2696"/>
        <pc:sldMkLst>
          <pc:docMk/>
          <pc:sldMk cId="3228080144" sldId="310"/>
        </pc:sldMkLst>
      </pc:sldChg>
      <pc:sldChg chg="modSp add mod ord">
        <pc:chgData name="Guilherme Ruiz Ferreira" userId="6085ef24-5f45-458e-9504-bbbbae0289c0" providerId="ADAL" clId="{1A67127C-7A80-EF47-B9B0-445C3C5ADEBB}" dt="2022-03-29T14:20:58.521" v="8337" actId="20577"/>
        <pc:sldMkLst>
          <pc:docMk/>
          <pc:sldMk cId="208368457" sldId="311"/>
        </pc:sldMkLst>
        <pc:spChg chg="mod">
          <ac:chgData name="Guilherme Ruiz Ferreira" userId="6085ef24-5f45-458e-9504-bbbbae0289c0" providerId="ADAL" clId="{1A67127C-7A80-EF47-B9B0-445C3C5ADEBB}" dt="2022-03-29T14:20:58.521" v="8337" actId="20577"/>
          <ac:spMkLst>
            <pc:docMk/>
            <pc:sldMk cId="208368457" sldId="311"/>
            <ac:spMk id="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5:09:51.548" v="3983" actId="20577"/>
          <ac:spMkLst>
            <pc:docMk/>
            <pc:sldMk cId="208368457" sldId="311"/>
            <ac:spMk id="82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8T15:02:08.555" v="3382" actId="18131"/>
          <ac:picMkLst>
            <pc:docMk/>
            <pc:sldMk cId="208368457" sldId="311"/>
            <ac:picMk id="4" creationId="{FDAD1DC3-A779-9A46-BE6B-9CE5B421C19D}"/>
          </ac:picMkLst>
        </pc:picChg>
      </pc:sldChg>
      <pc:sldChg chg="modSp add mod ord">
        <pc:chgData name="Guilherme Ruiz Ferreira" userId="6085ef24-5f45-458e-9504-bbbbae0289c0" providerId="ADAL" clId="{1A67127C-7A80-EF47-B9B0-445C3C5ADEBB}" dt="2022-03-29T14:21:19.763" v="8349" actId="20577"/>
        <pc:sldMkLst>
          <pc:docMk/>
          <pc:sldMk cId="3229420571" sldId="312"/>
        </pc:sldMkLst>
        <pc:spChg chg="mod">
          <ac:chgData name="Guilherme Ruiz Ferreira" userId="6085ef24-5f45-458e-9504-bbbbae0289c0" providerId="ADAL" clId="{1A67127C-7A80-EF47-B9B0-445C3C5ADEBB}" dt="2022-03-29T14:21:19.763" v="8349" actId="20577"/>
          <ac:spMkLst>
            <pc:docMk/>
            <pc:sldMk cId="3229420571" sldId="312"/>
            <ac:spMk id="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5:47:22.197" v="5797" actId="207"/>
          <ac:spMkLst>
            <pc:docMk/>
            <pc:sldMk cId="3229420571" sldId="312"/>
            <ac:spMk id="82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8T15:35:07.017" v="5272" actId="18131"/>
          <ac:picMkLst>
            <pc:docMk/>
            <pc:sldMk cId="3229420571" sldId="312"/>
            <ac:picMk id="4" creationId="{FDAD1DC3-A779-9A46-BE6B-9CE5B421C19D}"/>
          </ac:picMkLst>
        </pc:picChg>
      </pc:sldChg>
      <pc:sldChg chg="modSp add del mod">
        <pc:chgData name="Guilherme Ruiz Ferreira" userId="6085ef24-5f45-458e-9504-bbbbae0289c0" providerId="ADAL" clId="{1A67127C-7A80-EF47-B9B0-445C3C5ADEBB}" dt="2022-03-28T15:41:03.185" v="5634" actId="2890"/>
        <pc:sldMkLst>
          <pc:docMk/>
          <pc:sldMk cId="1350947269" sldId="313"/>
        </pc:sldMkLst>
        <pc:spChg chg="mod">
          <ac:chgData name="Guilherme Ruiz Ferreira" userId="6085ef24-5f45-458e-9504-bbbbae0289c0" providerId="ADAL" clId="{1A67127C-7A80-EF47-B9B0-445C3C5ADEBB}" dt="2022-03-28T15:41:01.345" v="5630" actId="1076"/>
          <ac:spMkLst>
            <pc:docMk/>
            <pc:sldMk cId="1350947269" sldId="313"/>
            <ac:spMk id="82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8T15:41:02.664" v="5633" actId="14826"/>
          <ac:picMkLst>
            <pc:docMk/>
            <pc:sldMk cId="1350947269" sldId="313"/>
            <ac:picMk id="4" creationId="{FDAD1DC3-A779-9A46-BE6B-9CE5B421C19D}"/>
          </ac:picMkLst>
        </pc:picChg>
      </pc:sldChg>
      <pc:sldChg chg="modSp add del mod modTransition modAnim">
        <pc:chgData name="Guilherme Ruiz Ferreira" userId="6085ef24-5f45-458e-9504-bbbbae0289c0" providerId="ADAL" clId="{1A67127C-7A80-EF47-B9B0-445C3C5ADEBB}" dt="2022-03-29T14:21:12.015" v="8345" actId="20577"/>
        <pc:sldMkLst>
          <pc:docMk/>
          <pc:sldMk cId="1452399887" sldId="313"/>
        </pc:sldMkLst>
        <pc:spChg chg="mod">
          <ac:chgData name="Guilherme Ruiz Ferreira" userId="6085ef24-5f45-458e-9504-bbbbae0289c0" providerId="ADAL" clId="{1A67127C-7A80-EF47-B9B0-445C3C5ADEBB}" dt="2022-03-29T14:21:12.015" v="8345" actId="20577"/>
          <ac:spMkLst>
            <pc:docMk/>
            <pc:sldMk cId="1452399887" sldId="313"/>
            <ac:spMk id="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8T15:47:26.207" v="5798" actId="207"/>
          <ac:spMkLst>
            <pc:docMk/>
            <pc:sldMk cId="1452399887" sldId="313"/>
            <ac:spMk id="82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8T15:41:58.528" v="5702" actId="18131"/>
          <ac:picMkLst>
            <pc:docMk/>
            <pc:sldMk cId="1452399887" sldId="313"/>
            <ac:picMk id="4" creationId="{FDAD1DC3-A779-9A46-BE6B-9CE5B421C19D}"/>
          </ac:picMkLst>
        </pc:picChg>
      </pc:sldChg>
      <pc:sldChg chg="addSp delSp modSp add mod">
        <pc:chgData name="Guilherme Ruiz Ferreira" userId="6085ef24-5f45-458e-9504-bbbbae0289c0" providerId="ADAL" clId="{1A67127C-7A80-EF47-B9B0-445C3C5ADEBB}" dt="2022-03-29T14:20:14.213" v="8310"/>
        <pc:sldMkLst>
          <pc:docMk/>
          <pc:sldMk cId="3553589030" sldId="314"/>
        </pc:sldMkLst>
        <pc:spChg chg="add mod">
          <ac:chgData name="Guilherme Ruiz Ferreira" userId="6085ef24-5f45-458e-9504-bbbbae0289c0" providerId="ADAL" clId="{1A67127C-7A80-EF47-B9B0-445C3C5ADEBB}" dt="2022-03-29T14:01:56.327" v="7866" actId="167"/>
          <ac:spMkLst>
            <pc:docMk/>
            <pc:sldMk cId="3553589030" sldId="314"/>
            <ac:spMk id="6" creationId="{CA829576-E778-DF4C-B704-E7D84E113353}"/>
          </ac:spMkLst>
        </pc:spChg>
        <pc:spChg chg="mod">
          <ac:chgData name="Guilherme Ruiz Ferreira" userId="6085ef24-5f45-458e-9504-bbbbae0289c0" providerId="ADAL" clId="{1A67127C-7A80-EF47-B9B0-445C3C5ADEBB}" dt="2022-03-29T13:43:04.052" v="7609" actId="14100"/>
          <ac:spMkLst>
            <pc:docMk/>
            <pc:sldMk cId="3553589030" sldId="314"/>
            <ac:spMk id="2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5:09.729" v="8112" actId="14100"/>
          <ac:spMkLst>
            <pc:docMk/>
            <pc:sldMk cId="3553589030" sldId="314"/>
            <ac:spMk id="2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5:14.895" v="8113" actId="14100"/>
          <ac:spMkLst>
            <pc:docMk/>
            <pc:sldMk cId="3553589030" sldId="314"/>
            <ac:spMk id="30" creationId="{00000000-0000-0000-0000-000000000000}"/>
          </ac:spMkLst>
        </pc:spChg>
        <pc:spChg chg="del mod">
          <ac:chgData name="Guilherme Ruiz Ferreira" userId="6085ef24-5f45-458e-9504-bbbbae0289c0" providerId="ADAL" clId="{1A67127C-7A80-EF47-B9B0-445C3C5ADEBB}" dt="2022-03-29T13:39:58.522" v="7549" actId="478"/>
          <ac:spMkLst>
            <pc:docMk/>
            <pc:sldMk cId="3553589030" sldId="314"/>
            <ac:spMk id="34" creationId="{00000000-0000-0000-0000-000000000000}"/>
          </ac:spMkLst>
        </pc:spChg>
        <pc:spChg chg="del mod">
          <ac:chgData name="Guilherme Ruiz Ferreira" userId="6085ef24-5f45-458e-9504-bbbbae0289c0" providerId="ADAL" clId="{1A67127C-7A80-EF47-B9B0-445C3C5ADEBB}" dt="2022-03-29T13:39:55.607" v="7547" actId="478"/>
          <ac:spMkLst>
            <pc:docMk/>
            <pc:sldMk cId="3553589030" sldId="314"/>
            <ac:spMk id="3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3:46:57.583" v="7704" actId="14100"/>
          <ac:spMkLst>
            <pc:docMk/>
            <pc:sldMk cId="3553589030" sldId="314"/>
            <ac:spMk id="3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20:14.213" v="8310"/>
          <ac:spMkLst>
            <pc:docMk/>
            <pc:sldMk cId="3553589030" sldId="314"/>
            <ac:spMk id="42" creationId="{00000000-0000-0000-0000-000000000000}"/>
          </ac:spMkLst>
        </pc:spChg>
        <pc:grpChg chg="mod">
          <ac:chgData name="Guilherme Ruiz Ferreira" userId="6085ef24-5f45-458e-9504-bbbbae0289c0" providerId="ADAL" clId="{1A67127C-7A80-EF47-B9B0-445C3C5ADEBB}" dt="2022-03-29T14:15:09.729" v="8112" actId="14100"/>
          <ac:grpSpMkLst>
            <pc:docMk/>
            <pc:sldMk cId="3553589030" sldId="314"/>
            <ac:grpSpMk id="21" creationId="{00000000-0000-0000-0000-000000000000}"/>
          </ac:grpSpMkLst>
        </pc:grpChg>
        <pc:grpChg chg="del">
          <ac:chgData name="Guilherme Ruiz Ferreira" userId="6085ef24-5f45-458e-9504-bbbbae0289c0" providerId="ADAL" clId="{1A67127C-7A80-EF47-B9B0-445C3C5ADEBB}" dt="2022-03-29T13:39:52.557" v="7545" actId="478"/>
          <ac:grpSpMkLst>
            <pc:docMk/>
            <pc:sldMk cId="3553589030" sldId="314"/>
            <ac:grpSpMk id="31" creationId="{00000000-0000-0000-0000-000000000000}"/>
          </ac:grpSpMkLst>
        </pc:grpChg>
        <pc:grpChg chg="mod">
          <ac:chgData name="Guilherme Ruiz Ferreira" userId="6085ef24-5f45-458e-9504-bbbbae0289c0" providerId="ADAL" clId="{1A67127C-7A80-EF47-B9B0-445C3C5ADEBB}" dt="2022-03-29T14:15:14.895" v="8113" actId="14100"/>
          <ac:grpSpMkLst>
            <pc:docMk/>
            <pc:sldMk cId="3553589030" sldId="314"/>
            <ac:grpSpMk id="36" creationId="{00000000-0000-0000-0000-000000000000}"/>
          </ac:grpSpMkLst>
        </pc:grpChg>
        <pc:picChg chg="mod modCrop">
          <ac:chgData name="Guilherme Ruiz Ferreira" userId="6085ef24-5f45-458e-9504-bbbbae0289c0" providerId="ADAL" clId="{1A67127C-7A80-EF47-B9B0-445C3C5ADEBB}" dt="2022-03-29T14:02:16.592" v="7868" actId="167"/>
          <ac:picMkLst>
            <pc:docMk/>
            <pc:sldMk cId="3553589030" sldId="314"/>
            <ac:picMk id="3" creationId="{00000000-0000-0000-0000-000000000000}"/>
          </ac:picMkLst>
        </pc:picChg>
        <pc:picChg chg="del">
          <ac:chgData name="Guilherme Ruiz Ferreira" userId="6085ef24-5f45-458e-9504-bbbbae0289c0" providerId="ADAL" clId="{1A67127C-7A80-EF47-B9B0-445C3C5ADEBB}" dt="2022-03-29T13:41:22.946" v="7563" actId="478"/>
          <ac:picMkLst>
            <pc:docMk/>
            <pc:sldMk cId="3553589030" sldId="314"/>
            <ac:picMk id="4" creationId="{8C3B8156-92E8-F546-8EEB-B31989762D03}"/>
          </ac:picMkLst>
        </pc:picChg>
        <pc:picChg chg="add mod modCrop">
          <ac:chgData name="Guilherme Ruiz Ferreira" userId="6085ef24-5f45-458e-9504-bbbbae0289c0" providerId="ADAL" clId="{1A67127C-7A80-EF47-B9B0-445C3C5ADEBB}" dt="2022-03-29T14:15:00.366" v="8110" actId="14100"/>
          <ac:picMkLst>
            <pc:docMk/>
            <pc:sldMk cId="3553589030" sldId="314"/>
            <ac:picMk id="5" creationId="{D93DDF48-8F69-4146-A5AB-3243E704EFCD}"/>
          </ac:picMkLst>
        </pc:picChg>
        <pc:picChg chg="del mod">
          <ac:chgData name="Guilherme Ruiz Ferreira" userId="6085ef24-5f45-458e-9504-bbbbae0289c0" providerId="ADAL" clId="{1A67127C-7A80-EF47-B9B0-445C3C5ADEBB}" dt="2022-03-29T13:40:41.003" v="7558" actId="478"/>
          <ac:picMkLst>
            <pc:docMk/>
            <pc:sldMk cId="3553589030" sldId="314"/>
            <ac:picMk id="26" creationId="{B64B1B4C-6584-E944-ADB9-53EA8C9D4F77}"/>
          </ac:picMkLst>
        </pc:picChg>
        <pc:picChg chg="del">
          <ac:chgData name="Guilherme Ruiz Ferreira" userId="6085ef24-5f45-458e-9504-bbbbae0289c0" providerId="ADAL" clId="{1A67127C-7A80-EF47-B9B0-445C3C5ADEBB}" dt="2022-03-29T13:39:59.588" v="7550" actId="478"/>
          <ac:picMkLst>
            <pc:docMk/>
            <pc:sldMk cId="3553589030" sldId="314"/>
            <ac:picMk id="28" creationId="{ED29B07B-683E-1545-A764-0BA0BF08FCA3}"/>
          </ac:picMkLst>
        </pc:picChg>
        <pc:picChg chg="add mod modCrop">
          <ac:chgData name="Guilherme Ruiz Ferreira" userId="6085ef24-5f45-458e-9504-bbbbae0289c0" providerId="ADAL" clId="{1A67127C-7A80-EF47-B9B0-445C3C5ADEBB}" dt="2022-03-29T14:15:03.804" v="8111" actId="14100"/>
          <ac:picMkLst>
            <pc:docMk/>
            <pc:sldMk cId="3553589030" sldId="314"/>
            <ac:picMk id="29" creationId="{0A24CF0D-6233-B64D-98EF-FB8C78BDAD1B}"/>
          </ac:picMkLst>
        </pc:picChg>
        <pc:picChg chg="add del mod">
          <ac:chgData name="Guilherme Ruiz Ferreira" userId="6085ef24-5f45-458e-9504-bbbbae0289c0" providerId="ADAL" clId="{1A67127C-7A80-EF47-B9B0-445C3C5ADEBB}" dt="2022-03-29T13:56:29.630" v="7772"/>
          <ac:picMkLst>
            <pc:docMk/>
            <pc:sldMk cId="3553589030" sldId="314"/>
            <ac:picMk id="40" creationId="{CD874373-7BE9-FD41-81CF-8F7DBEB26982}"/>
          </ac:picMkLst>
        </pc:picChg>
        <pc:picChg chg="add del mod">
          <ac:chgData name="Guilherme Ruiz Ferreira" userId="6085ef24-5f45-458e-9504-bbbbae0289c0" providerId="ADAL" clId="{1A67127C-7A80-EF47-B9B0-445C3C5ADEBB}" dt="2022-03-29T13:56:32.234" v="7775"/>
          <ac:picMkLst>
            <pc:docMk/>
            <pc:sldMk cId="3553589030" sldId="314"/>
            <ac:picMk id="41" creationId="{800CFD08-371C-CB4F-A051-4D2515B7165C}"/>
          </ac:picMkLst>
        </pc:picChg>
      </pc:sldChg>
      <pc:sldChg chg="addSp delSp modSp add mod delAnim modAnim">
        <pc:chgData name="Guilherme Ruiz Ferreira" userId="6085ef24-5f45-458e-9504-bbbbae0289c0" providerId="ADAL" clId="{1A67127C-7A80-EF47-B9B0-445C3C5ADEBB}" dt="2022-03-29T14:20:11.024" v="8309"/>
        <pc:sldMkLst>
          <pc:docMk/>
          <pc:sldMk cId="1107960701" sldId="315"/>
        </pc:sldMkLst>
        <pc:spChg chg="add mod">
          <ac:chgData name="Guilherme Ruiz Ferreira" userId="6085ef24-5f45-458e-9504-bbbbae0289c0" providerId="ADAL" clId="{1A67127C-7A80-EF47-B9B0-445C3C5ADEBB}" dt="2022-03-29T14:14:49.600" v="8108" actId="1076"/>
          <ac:spMkLst>
            <pc:docMk/>
            <pc:sldMk cId="1107960701" sldId="315"/>
            <ac:spMk id="2" creationId="{CE71F9E4-1FCA-8E4B-B3AC-BE452AAD9386}"/>
          </ac:spMkLst>
        </pc:spChg>
        <pc:spChg chg="add del mod">
          <ac:chgData name="Guilherme Ruiz Ferreira" userId="6085ef24-5f45-458e-9504-bbbbae0289c0" providerId="ADAL" clId="{1A67127C-7A80-EF47-B9B0-445C3C5ADEBB}" dt="2022-03-29T14:10:24.829" v="8064" actId="478"/>
          <ac:spMkLst>
            <pc:docMk/>
            <pc:sldMk cId="1107960701" sldId="315"/>
            <ac:spMk id="4" creationId="{5B6D9DDB-5019-B940-9CB8-FE920470511F}"/>
          </ac:spMkLst>
        </pc:spChg>
        <pc:spChg chg="add mod">
          <ac:chgData name="Guilherme Ruiz Ferreira" userId="6085ef24-5f45-458e-9504-bbbbae0289c0" providerId="ADAL" clId="{1A67127C-7A80-EF47-B9B0-445C3C5ADEBB}" dt="2022-03-29T14:14:53.923" v="8109" actId="1076"/>
          <ac:spMkLst>
            <pc:docMk/>
            <pc:sldMk cId="1107960701" sldId="315"/>
            <ac:spMk id="19" creationId="{14E4220F-7635-B14A-A720-527C8DA1E642}"/>
          </ac:spMkLst>
        </pc:spChg>
        <pc:spChg chg="mod">
          <ac:chgData name="Guilherme Ruiz Ferreira" userId="6085ef24-5f45-458e-9504-bbbbae0289c0" providerId="ADAL" clId="{1A67127C-7A80-EF47-B9B0-445C3C5ADEBB}" dt="2022-03-29T14:02:57.362" v="7917" actId="14100"/>
          <ac:spMkLst>
            <pc:docMk/>
            <pc:sldMk cId="1107960701" sldId="315"/>
            <ac:spMk id="2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4:25.780" v="8105" actId="14100"/>
          <ac:spMkLst>
            <pc:docMk/>
            <pc:sldMk cId="1107960701" sldId="315"/>
            <ac:spMk id="2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4:20.885" v="8104" actId="14100"/>
          <ac:spMkLst>
            <pc:docMk/>
            <pc:sldMk cId="1107960701" sldId="315"/>
            <ac:spMk id="30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02:51.396" v="7915" actId="20577"/>
          <ac:spMkLst>
            <pc:docMk/>
            <pc:sldMk cId="1107960701" sldId="315"/>
            <ac:spMk id="3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20:11.024" v="8309"/>
          <ac:spMkLst>
            <pc:docMk/>
            <pc:sldMk cId="1107960701" sldId="315"/>
            <ac:spMk id="42" creationId="{00000000-0000-0000-0000-000000000000}"/>
          </ac:spMkLst>
        </pc:spChg>
        <pc:grpChg chg="mod">
          <ac:chgData name="Guilherme Ruiz Ferreira" userId="6085ef24-5f45-458e-9504-bbbbae0289c0" providerId="ADAL" clId="{1A67127C-7A80-EF47-B9B0-445C3C5ADEBB}" dt="2022-03-29T14:14:25.780" v="8105" actId="14100"/>
          <ac:grpSpMkLst>
            <pc:docMk/>
            <pc:sldMk cId="1107960701" sldId="315"/>
            <ac:grpSpMk id="21" creationId="{00000000-0000-0000-0000-000000000000}"/>
          </ac:grpSpMkLst>
        </pc:grpChg>
        <pc:grpChg chg="mod">
          <ac:chgData name="Guilherme Ruiz Ferreira" userId="6085ef24-5f45-458e-9504-bbbbae0289c0" providerId="ADAL" clId="{1A67127C-7A80-EF47-B9B0-445C3C5ADEBB}" dt="2022-03-29T14:14:20.885" v="8104" actId="14100"/>
          <ac:grpSpMkLst>
            <pc:docMk/>
            <pc:sldMk cId="1107960701" sldId="315"/>
            <ac:grpSpMk id="36" creationId="{00000000-0000-0000-0000-000000000000}"/>
          </ac:grpSpMkLst>
        </pc:grpChg>
        <pc:picChg chg="mod modCrop">
          <ac:chgData name="Guilherme Ruiz Ferreira" userId="6085ef24-5f45-458e-9504-bbbbae0289c0" providerId="ADAL" clId="{1A67127C-7A80-EF47-B9B0-445C3C5ADEBB}" dt="2022-03-29T14:13:57.693" v="8100" actId="14100"/>
          <ac:picMkLst>
            <pc:docMk/>
            <pc:sldMk cId="1107960701" sldId="315"/>
            <ac:picMk id="5" creationId="{D93DDF48-8F69-4146-A5AB-3243E704EFCD}"/>
          </ac:picMkLst>
        </pc:picChg>
        <pc:picChg chg="mod modCrop">
          <ac:chgData name="Guilherme Ruiz Ferreira" userId="6085ef24-5f45-458e-9504-bbbbae0289c0" providerId="ADAL" clId="{1A67127C-7A80-EF47-B9B0-445C3C5ADEBB}" dt="2022-03-29T14:14:14.606" v="8103" actId="14100"/>
          <ac:picMkLst>
            <pc:docMk/>
            <pc:sldMk cId="1107960701" sldId="315"/>
            <ac:picMk id="29" creationId="{0A24CF0D-6233-B64D-98EF-FB8C78BDAD1B}"/>
          </ac:picMkLst>
        </pc:picChg>
      </pc:sldChg>
      <pc:sldChg chg="modSp add del mod modAnim">
        <pc:chgData name="Guilherme Ruiz Ferreira" userId="6085ef24-5f45-458e-9504-bbbbae0289c0" providerId="ADAL" clId="{1A67127C-7A80-EF47-B9B0-445C3C5ADEBB}" dt="2022-03-29T14:20:08.412" v="8308"/>
        <pc:sldMkLst>
          <pc:docMk/>
          <pc:sldMk cId="2313278769" sldId="316"/>
        </pc:sldMkLst>
        <pc:spChg chg="mod">
          <ac:chgData name="Guilherme Ruiz Ferreira" userId="6085ef24-5f45-458e-9504-bbbbae0289c0" providerId="ADAL" clId="{1A67127C-7A80-EF47-B9B0-445C3C5ADEBB}" dt="2022-03-29T14:14:32.233" v="8106" actId="1076"/>
          <ac:spMkLst>
            <pc:docMk/>
            <pc:sldMk cId="2313278769" sldId="316"/>
            <ac:spMk id="2" creationId="{CE71F9E4-1FCA-8E4B-B3AC-BE452AAD9386}"/>
          </ac:spMkLst>
        </pc:spChg>
        <pc:spChg chg="mod">
          <ac:chgData name="Guilherme Ruiz Ferreira" userId="6085ef24-5f45-458e-9504-bbbbae0289c0" providerId="ADAL" clId="{1A67127C-7A80-EF47-B9B0-445C3C5ADEBB}" dt="2022-03-29T14:13:42.623" v="8099" actId="1076"/>
          <ac:spMkLst>
            <pc:docMk/>
            <pc:sldMk cId="2313278769" sldId="316"/>
            <ac:spMk id="4" creationId="{5B6D9DDB-5019-B940-9CB8-FE920470511F}"/>
          </ac:spMkLst>
        </pc:spChg>
        <pc:spChg chg="mod">
          <ac:chgData name="Guilherme Ruiz Ferreira" userId="6085ef24-5f45-458e-9504-bbbbae0289c0" providerId="ADAL" clId="{1A67127C-7A80-EF47-B9B0-445C3C5ADEBB}" dt="2022-03-29T14:14:38.196" v="8107" actId="1076"/>
          <ac:spMkLst>
            <pc:docMk/>
            <pc:sldMk cId="2313278769" sldId="316"/>
            <ac:spMk id="19" creationId="{14E4220F-7635-B14A-A720-527C8DA1E642}"/>
          </ac:spMkLst>
        </pc:spChg>
        <pc:spChg chg="mod">
          <ac:chgData name="Guilherme Ruiz Ferreira" userId="6085ef24-5f45-458e-9504-bbbbae0289c0" providerId="ADAL" clId="{1A67127C-7A80-EF47-B9B0-445C3C5ADEBB}" dt="2022-03-29T14:16:01.949" v="8170" actId="20577"/>
          <ac:spMkLst>
            <pc:docMk/>
            <pc:sldMk cId="2313278769" sldId="316"/>
            <ac:spMk id="2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2:35.033" v="8079" actId="14100"/>
          <ac:spMkLst>
            <pc:docMk/>
            <pc:sldMk cId="2313278769" sldId="316"/>
            <ac:spMk id="25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2:43.153" v="8080" actId="14100"/>
          <ac:spMkLst>
            <pc:docMk/>
            <pc:sldMk cId="2313278769" sldId="316"/>
            <ac:spMk id="30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6:06.972" v="8178" actId="20577"/>
          <ac:spMkLst>
            <pc:docMk/>
            <pc:sldMk cId="2313278769" sldId="316"/>
            <ac:spMk id="3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20:08.412" v="8308"/>
          <ac:spMkLst>
            <pc:docMk/>
            <pc:sldMk cId="2313278769" sldId="316"/>
            <ac:spMk id="42" creationId="{00000000-0000-0000-0000-000000000000}"/>
          </ac:spMkLst>
        </pc:spChg>
        <pc:grpChg chg="mod">
          <ac:chgData name="Guilherme Ruiz Ferreira" userId="6085ef24-5f45-458e-9504-bbbbae0289c0" providerId="ADAL" clId="{1A67127C-7A80-EF47-B9B0-445C3C5ADEBB}" dt="2022-03-29T14:12:35.033" v="8079" actId="14100"/>
          <ac:grpSpMkLst>
            <pc:docMk/>
            <pc:sldMk cId="2313278769" sldId="316"/>
            <ac:grpSpMk id="21" creationId="{00000000-0000-0000-0000-000000000000}"/>
          </ac:grpSpMkLst>
        </pc:grpChg>
        <pc:grpChg chg="mod">
          <ac:chgData name="Guilherme Ruiz Ferreira" userId="6085ef24-5f45-458e-9504-bbbbae0289c0" providerId="ADAL" clId="{1A67127C-7A80-EF47-B9B0-445C3C5ADEBB}" dt="2022-03-29T14:12:43.153" v="8080" actId="14100"/>
          <ac:grpSpMkLst>
            <pc:docMk/>
            <pc:sldMk cId="2313278769" sldId="316"/>
            <ac:grpSpMk id="36" creationId="{00000000-0000-0000-0000-000000000000}"/>
          </ac:grpSpMkLst>
        </pc:grpChg>
        <pc:picChg chg="mod modCrop">
          <ac:chgData name="Guilherme Ruiz Ferreira" userId="6085ef24-5f45-458e-9504-bbbbae0289c0" providerId="ADAL" clId="{1A67127C-7A80-EF47-B9B0-445C3C5ADEBB}" dt="2022-03-29T14:12:20.198" v="8077" actId="14100"/>
          <ac:picMkLst>
            <pc:docMk/>
            <pc:sldMk cId="2313278769" sldId="316"/>
            <ac:picMk id="5" creationId="{D93DDF48-8F69-4146-A5AB-3243E704EFCD}"/>
          </ac:picMkLst>
        </pc:picChg>
        <pc:picChg chg="mod modCrop">
          <ac:chgData name="Guilherme Ruiz Ferreira" userId="6085ef24-5f45-458e-9504-bbbbae0289c0" providerId="ADAL" clId="{1A67127C-7A80-EF47-B9B0-445C3C5ADEBB}" dt="2022-03-29T14:12:25.302" v="8078" actId="14100"/>
          <ac:picMkLst>
            <pc:docMk/>
            <pc:sldMk cId="2313278769" sldId="316"/>
            <ac:picMk id="29" creationId="{0A24CF0D-6233-B64D-98EF-FB8C78BDAD1B}"/>
          </ac:picMkLst>
        </pc:picChg>
      </pc:sldChg>
      <pc:sldChg chg="modSp add mod">
        <pc:chgData name="Guilherme Ruiz Ferreira" userId="6085ef24-5f45-458e-9504-bbbbae0289c0" providerId="ADAL" clId="{1A67127C-7A80-EF47-B9B0-445C3C5ADEBB}" dt="2022-03-29T15:59:30.974" v="11880" actId="20577"/>
        <pc:sldMkLst>
          <pc:docMk/>
          <pc:sldMk cId="2358898752" sldId="317"/>
        </pc:sldMkLst>
        <pc:spChg chg="mod">
          <ac:chgData name="Guilherme Ruiz Ferreira" userId="6085ef24-5f45-458e-9504-bbbbae0289c0" providerId="ADAL" clId="{1A67127C-7A80-EF47-B9B0-445C3C5ADEBB}" dt="2022-03-29T15:59:30.974" v="11880" actId="20577"/>
          <ac:spMkLst>
            <pc:docMk/>
            <pc:sldMk cId="2358898752" sldId="317"/>
            <ac:spMk id="4" creationId="{5B6D9DDB-5019-B940-9CB8-FE920470511F}"/>
          </ac:spMkLst>
        </pc:spChg>
        <pc:spChg chg="mod">
          <ac:chgData name="Guilherme Ruiz Ferreira" userId="6085ef24-5f45-458e-9504-bbbbae0289c0" providerId="ADAL" clId="{1A67127C-7A80-EF47-B9B0-445C3C5ADEBB}" dt="2022-03-29T14:18:20.138" v="8224" actId="20577"/>
          <ac:spMkLst>
            <pc:docMk/>
            <pc:sldMk cId="2358898752" sldId="317"/>
            <ac:spMk id="2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18:25.007" v="8235" actId="20577"/>
          <ac:spMkLst>
            <pc:docMk/>
            <pc:sldMk cId="2358898752" sldId="317"/>
            <ac:spMk id="39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20:01.566" v="8307" actId="20577"/>
          <ac:spMkLst>
            <pc:docMk/>
            <pc:sldMk cId="2358898752" sldId="317"/>
            <ac:spMk id="42" creationId="{00000000-0000-0000-0000-000000000000}"/>
          </ac:spMkLst>
        </pc:spChg>
        <pc:picChg chg="mod modCrop">
          <ac:chgData name="Guilherme Ruiz Ferreira" userId="6085ef24-5f45-458e-9504-bbbbae0289c0" providerId="ADAL" clId="{1A67127C-7A80-EF47-B9B0-445C3C5ADEBB}" dt="2022-03-29T14:18:00.085" v="8189" actId="18131"/>
          <ac:picMkLst>
            <pc:docMk/>
            <pc:sldMk cId="2358898752" sldId="317"/>
            <ac:picMk id="5" creationId="{D93DDF48-8F69-4146-A5AB-3243E704EFCD}"/>
          </ac:picMkLst>
        </pc:picChg>
        <pc:picChg chg="mod modCrop">
          <ac:chgData name="Guilherme Ruiz Ferreira" userId="6085ef24-5f45-458e-9504-bbbbae0289c0" providerId="ADAL" clId="{1A67127C-7A80-EF47-B9B0-445C3C5ADEBB}" dt="2022-03-29T14:17:41.938" v="8187" actId="18131"/>
          <ac:picMkLst>
            <pc:docMk/>
            <pc:sldMk cId="2358898752" sldId="317"/>
            <ac:picMk id="29" creationId="{0A24CF0D-6233-B64D-98EF-FB8C78BDAD1B}"/>
          </ac:picMkLst>
        </pc:picChg>
      </pc:sldChg>
      <pc:sldChg chg="addSp delSp modSp add mod ord modAnim">
        <pc:chgData name="Guilherme Ruiz Ferreira" userId="6085ef24-5f45-458e-9504-bbbbae0289c0" providerId="ADAL" clId="{1A67127C-7A80-EF47-B9B0-445C3C5ADEBB}" dt="2022-03-29T16:00:26.378" v="11883" actId="207"/>
        <pc:sldMkLst>
          <pc:docMk/>
          <pc:sldMk cId="1667220548" sldId="318"/>
        </pc:sldMkLst>
        <pc:spChg chg="del">
          <ac:chgData name="Guilherme Ruiz Ferreira" userId="6085ef24-5f45-458e-9504-bbbbae0289c0" providerId="ADAL" clId="{1A67127C-7A80-EF47-B9B0-445C3C5ADEBB}" dt="2022-03-29T14:43:49.266" v="9246" actId="478"/>
          <ac:spMkLst>
            <pc:docMk/>
            <pc:sldMk cId="1667220548" sldId="318"/>
            <ac:spMk id="2" creationId="{CE71F9E4-1FCA-8E4B-B3AC-BE452AAD9386}"/>
          </ac:spMkLst>
        </pc:spChg>
        <pc:spChg chg="del mod">
          <ac:chgData name="Guilherme Ruiz Ferreira" userId="6085ef24-5f45-458e-9504-bbbbae0289c0" providerId="ADAL" clId="{1A67127C-7A80-EF47-B9B0-445C3C5ADEBB}" dt="2022-03-29T14:40:42.701" v="9235" actId="478"/>
          <ac:spMkLst>
            <pc:docMk/>
            <pc:sldMk cId="1667220548" sldId="318"/>
            <ac:spMk id="4" creationId="{5B6D9DDB-5019-B940-9CB8-FE920470511F}"/>
          </ac:spMkLst>
        </pc:spChg>
        <pc:spChg chg="del">
          <ac:chgData name="Guilherme Ruiz Ferreira" userId="6085ef24-5f45-458e-9504-bbbbae0289c0" providerId="ADAL" clId="{1A67127C-7A80-EF47-B9B0-445C3C5ADEBB}" dt="2022-03-29T14:36:10.452" v="9151" actId="478"/>
          <ac:spMkLst>
            <pc:docMk/>
            <pc:sldMk cId="1667220548" sldId="318"/>
            <ac:spMk id="6" creationId="{CA829576-E778-DF4C-B704-E7D84E113353}"/>
          </ac:spMkLst>
        </pc:spChg>
        <pc:spChg chg="del">
          <ac:chgData name="Guilherme Ruiz Ferreira" userId="6085ef24-5f45-458e-9504-bbbbae0289c0" providerId="ADAL" clId="{1A67127C-7A80-EF47-B9B0-445C3C5ADEBB}" dt="2022-03-29T14:44:14.968" v="9249" actId="478"/>
          <ac:spMkLst>
            <pc:docMk/>
            <pc:sldMk cId="1667220548" sldId="318"/>
            <ac:spMk id="19" creationId="{14E4220F-7635-B14A-A720-527C8DA1E642}"/>
          </ac:spMkLst>
        </pc:spChg>
        <pc:spChg chg="mod">
          <ac:chgData name="Guilherme Ruiz Ferreira" userId="6085ef24-5f45-458e-9504-bbbbae0289c0" providerId="ADAL" clId="{1A67127C-7A80-EF47-B9B0-445C3C5ADEBB}" dt="2022-03-29T15:04:20.740" v="10097" actId="404"/>
          <ac:spMkLst>
            <pc:docMk/>
            <pc:sldMk cId="1667220548" sldId="318"/>
            <ac:spMk id="22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38:11.852" v="9172" actId="20577"/>
          <ac:spMkLst>
            <pc:docMk/>
            <pc:sldMk cId="1667220548" sldId="318"/>
            <ac:spMk id="24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46:25.342" v="9379" actId="20577"/>
          <ac:spMkLst>
            <pc:docMk/>
            <pc:sldMk cId="1667220548" sldId="318"/>
            <ac:spMk id="25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9T14:56:58.895" v="9623"/>
          <ac:spMkLst>
            <pc:docMk/>
            <pc:sldMk cId="1667220548" sldId="318"/>
            <ac:spMk id="28" creationId="{F9C61571-E74D-2844-A8A0-6B4CD77E6791}"/>
          </ac:spMkLst>
        </pc:spChg>
        <pc:spChg chg="mod">
          <ac:chgData name="Guilherme Ruiz Ferreira" userId="6085ef24-5f45-458e-9504-bbbbae0289c0" providerId="ADAL" clId="{1A67127C-7A80-EF47-B9B0-445C3C5ADEBB}" dt="2022-03-29T14:56:39.081" v="9620" actId="20577"/>
          <ac:spMkLst>
            <pc:docMk/>
            <pc:sldMk cId="1667220548" sldId="318"/>
            <ac:spMk id="30" creationId="{00000000-0000-0000-0000-000000000000}"/>
          </ac:spMkLst>
        </pc:spChg>
        <pc:spChg chg="add del">
          <ac:chgData name="Guilherme Ruiz Ferreira" userId="6085ef24-5f45-458e-9504-bbbbae0289c0" providerId="ADAL" clId="{1A67127C-7A80-EF47-B9B0-445C3C5ADEBB}" dt="2022-03-29T14:48:20.698" v="9389" actId="22"/>
          <ac:spMkLst>
            <pc:docMk/>
            <pc:sldMk cId="1667220548" sldId="318"/>
            <ac:spMk id="31" creationId="{5ED0B77E-1004-9C48-93E7-F2DFF44BECEB}"/>
          </ac:spMkLst>
        </pc:spChg>
        <pc:spChg chg="add mod">
          <ac:chgData name="Guilherme Ruiz Ferreira" userId="6085ef24-5f45-458e-9504-bbbbae0289c0" providerId="ADAL" clId="{1A67127C-7A80-EF47-B9B0-445C3C5ADEBB}" dt="2022-03-29T14:54:28.611" v="9479" actId="14100"/>
          <ac:spMkLst>
            <pc:docMk/>
            <pc:sldMk cId="1667220548" sldId="318"/>
            <ac:spMk id="34" creationId="{01DDBD04-A4B3-1343-B6DF-B3F0E53C6BB6}"/>
          </ac:spMkLst>
        </pc:spChg>
        <pc:spChg chg="add mod">
          <ac:chgData name="Guilherme Ruiz Ferreira" userId="6085ef24-5f45-458e-9504-bbbbae0289c0" providerId="ADAL" clId="{1A67127C-7A80-EF47-B9B0-445C3C5ADEBB}" dt="2022-03-29T14:58:34.666" v="9706" actId="1076"/>
          <ac:spMkLst>
            <pc:docMk/>
            <pc:sldMk cId="1667220548" sldId="318"/>
            <ac:spMk id="35" creationId="{8EEAF7D0-48AB-B641-B595-98841BB4EF98}"/>
          </ac:spMkLst>
        </pc:spChg>
        <pc:spChg chg="mod">
          <ac:chgData name="Guilherme Ruiz Ferreira" userId="6085ef24-5f45-458e-9504-bbbbae0289c0" providerId="ADAL" clId="{1A67127C-7A80-EF47-B9B0-445C3C5ADEBB}" dt="2022-03-29T15:04:16.096" v="10096" actId="255"/>
          <ac:spMkLst>
            <pc:docMk/>
            <pc:sldMk cId="1667220548" sldId="318"/>
            <ac:spMk id="38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4:38:15.118" v="9173" actId="20577"/>
          <ac:spMkLst>
            <pc:docMk/>
            <pc:sldMk cId="1667220548" sldId="318"/>
            <ac:spMk id="39" creationId="{00000000-0000-0000-0000-000000000000}"/>
          </ac:spMkLst>
        </pc:spChg>
        <pc:spChg chg="add mod">
          <ac:chgData name="Guilherme Ruiz Ferreira" userId="6085ef24-5f45-458e-9504-bbbbae0289c0" providerId="ADAL" clId="{1A67127C-7A80-EF47-B9B0-445C3C5ADEBB}" dt="2022-03-29T15:00:39.874" v="9879" actId="20577"/>
          <ac:spMkLst>
            <pc:docMk/>
            <pc:sldMk cId="1667220548" sldId="318"/>
            <ac:spMk id="40" creationId="{73EB8772-557E-D748-AA12-0F0890FFDF95}"/>
          </ac:spMkLst>
        </pc:spChg>
        <pc:spChg chg="add mod">
          <ac:chgData name="Guilherme Ruiz Ferreira" userId="6085ef24-5f45-458e-9504-bbbbae0289c0" providerId="ADAL" clId="{1A67127C-7A80-EF47-B9B0-445C3C5ADEBB}" dt="2022-03-29T16:00:26.378" v="11883" actId="207"/>
          <ac:spMkLst>
            <pc:docMk/>
            <pc:sldMk cId="1667220548" sldId="318"/>
            <ac:spMk id="41" creationId="{83C81B7A-56F5-D241-BD62-49741536A4C1}"/>
          </ac:spMkLst>
        </pc:spChg>
        <pc:spChg chg="mod">
          <ac:chgData name="Guilherme Ruiz Ferreira" userId="6085ef24-5f45-458e-9504-bbbbae0289c0" providerId="ADAL" clId="{1A67127C-7A80-EF47-B9B0-445C3C5ADEBB}" dt="2022-03-29T14:36:02.169" v="9150" actId="20577"/>
          <ac:spMkLst>
            <pc:docMk/>
            <pc:sldMk cId="1667220548" sldId="318"/>
            <ac:spMk id="42" creationId="{00000000-0000-0000-0000-000000000000}"/>
          </ac:spMkLst>
        </pc:spChg>
        <pc:grpChg chg="mod">
          <ac:chgData name="Guilherme Ruiz Ferreira" userId="6085ef24-5f45-458e-9504-bbbbae0289c0" providerId="ADAL" clId="{1A67127C-7A80-EF47-B9B0-445C3C5ADEBB}" dt="2022-03-29T14:41:34.707" v="9241" actId="14100"/>
          <ac:grpSpMkLst>
            <pc:docMk/>
            <pc:sldMk cId="1667220548" sldId="318"/>
            <ac:grpSpMk id="21" creationId="{00000000-0000-0000-0000-000000000000}"/>
          </ac:grpSpMkLst>
        </pc:grpChg>
        <pc:grpChg chg="mod">
          <ac:chgData name="Guilherme Ruiz Ferreira" userId="6085ef24-5f45-458e-9504-bbbbae0289c0" providerId="ADAL" clId="{1A67127C-7A80-EF47-B9B0-445C3C5ADEBB}" dt="2022-03-29T14:49:11.990" v="9435" actId="14100"/>
          <ac:grpSpMkLst>
            <pc:docMk/>
            <pc:sldMk cId="1667220548" sldId="318"/>
            <ac:grpSpMk id="36" creationId="{00000000-0000-0000-0000-000000000000}"/>
          </ac:grpSpMkLst>
        </pc:grpChg>
        <pc:picChg chg="mod modCrop">
          <ac:chgData name="Guilherme Ruiz Ferreira" userId="6085ef24-5f45-458e-9504-bbbbae0289c0" providerId="ADAL" clId="{1A67127C-7A80-EF47-B9B0-445C3C5ADEBB}" dt="2022-03-29T14:45:32.697" v="9264" actId="167"/>
          <ac:picMkLst>
            <pc:docMk/>
            <pc:sldMk cId="1667220548" sldId="318"/>
            <ac:picMk id="3" creationId="{00000000-0000-0000-0000-000000000000}"/>
          </ac:picMkLst>
        </pc:picChg>
        <pc:picChg chg="mod modCrop">
          <ac:chgData name="Guilherme Ruiz Ferreira" userId="6085ef24-5f45-458e-9504-bbbbae0289c0" providerId="ADAL" clId="{1A67127C-7A80-EF47-B9B0-445C3C5ADEBB}" dt="2022-03-29T14:49:52.041" v="9442" actId="171"/>
          <ac:picMkLst>
            <pc:docMk/>
            <pc:sldMk cId="1667220548" sldId="318"/>
            <ac:picMk id="5" creationId="{D93DDF48-8F69-4146-A5AB-3243E704EFCD}"/>
          </ac:picMkLst>
        </pc:picChg>
        <pc:picChg chg="add del mod">
          <ac:chgData name="Guilherme Ruiz Ferreira" userId="6085ef24-5f45-458e-9504-bbbbae0289c0" providerId="ADAL" clId="{1A67127C-7A80-EF47-B9B0-445C3C5ADEBB}" dt="2022-03-29T14:44:45.976" v="9257" actId="478"/>
          <ac:picMkLst>
            <pc:docMk/>
            <pc:sldMk cId="1667220548" sldId="318"/>
            <ac:picMk id="26" creationId="{5B1E0282-2A3C-3040-9BA3-D96C6E23D9BE}"/>
          </ac:picMkLst>
        </pc:picChg>
        <pc:picChg chg="del">
          <ac:chgData name="Guilherme Ruiz Ferreira" userId="6085ef24-5f45-458e-9504-bbbbae0289c0" providerId="ADAL" clId="{1A67127C-7A80-EF47-B9B0-445C3C5ADEBB}" dt="2022-03-29T14:44:33.806" v="9251" actId="478"/>
          <ac:picMkLst>
            <pc:docMk/>
            <pc:sldMk cId="1667220548" sldId="318"/>
            <ac:picMk id="29" creationId="{0A24CF0D-6233-B64D-98EF-FB8C78BDAD1B}"/>
          </ac:picMkLst>
        </pc:picChg>
        <pc:picChg chg="add del mod">
          <ac:chgData name="Guilherme Ruiz Ferreira" userId="6085ef24-5f45-458e-9504-bbbbae0289c0" providerId="ADAL" clId="{1A67127C-7A80-EF47-B9B0-445C3C5ADEBB}" dt="2022-03-29T14:50:42.527" v="9445" actId="478"/>
          <ac:picMkLst>
            <pc:docMk/>
            <pc:sldMk cId="1667220548" sldId="318"/>
            <ac:picMk id="32" creationId="{75A442B0-4FF8-3B49-B576-BA62D2FCDA2B}"/>
          </ac:picMkLst>
        </pc:picChg>
        <pc:picChg chg="add mod modCrop">
          <ac:chgData name="Guilherme Ruiz Ferreira" userId="6085ef24-5f45-458e-9504-bbbbae0289c0" providerId="ADAL" clId="{1A67127C-7A80-EF47-B9B0-445C3C5ADEBB}" dt="2022-03-29T14:53:38.727" v="9466" actId="1076"/>
          <ac:picMkLst>
            <pc:docMk/>
            <pc:sldMk cId="1667220548" sldId="318"/>
            <ac:picMk id="33" creationId="{1174C159-FF81-434F-9C6D-BC91CE00FDF6}"/>
          </ac:picMkLst>
        </pc:picChg>
      </pc:sldChg>
      <pc:sldChg chg="modSp add mod modAnim">
        <pc:chgData name="Guilherme Ruiz Ferreira" userId="6085ef24-5f45-458e-9504-bbbbae0289c0" providerId="ADAL" clId="{1A67127C-7A80-EF47-B9B0-445C3C5ADEBB}" dt="2022-03-29T16:00:34.534" v="11884" actId="207"/>
        <pc:sldMkLst>
          <pc:docMk/>
          <pc:sldMk cId="1933096785" sldId="319"/>
        </pc:sldMkLst>
        <pc:spChg chg="mod">
          <ac:chgData name="Guilherme Ruiz Ferreira" userId="6085ef24-5f45-458e-9504-bbbbae0289c0" providerId="ADAL" clId="{1A67127C-7A80-EF47-B9B0-445C3C5ADEBB}" dt="2022-03-29T15:09:34.008" v="10157" actId="20577"/>
          <ac:spMkLst>
            <pc:docMk/>
            <pc:sldMk cId="1933096785" sldId="319"/>
            <ac:spMk id="22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5:11:07.961" v="10337" actId="1076"/>
          <ac:spMkLst>
            <pc:docMk/>
            <pc:sldMk cId="1933096785" sldId="319"/>
            <ac:spMk id="28" creationId="{F9C61571-E74D-2844-A8A0-6B4CD77E6791}"/>
          </ac:spMkLst>
        </pc:spChg>
        <pc:spChg chg="mod">
          <ac:chgData name="Guilherme Ruiz Ferreira" userId="6085ef24-5f45-458e-9504-bbbbae0289c0" providerId="ADAL" clId="{1A67127C-7A80-EF47-B9B0-445C3C5ADEBB}" dt="2022-03-29T15:09:36.053" v="10161" actId="20577"/>
          <ac:spMkLst>
            <pc:docMk/>
            <pc:sldMk cId="1933096785" sldId="319"/>
            <ac:spMk id="38" creationId="{00000000-0000-0000-0000-000000000000}"/>
          </ac:spMkLst>
        </pc:spChg>
        <pc:spChg chg="mod">
          <ac:chgData name="Guilherme Ruiz Ferreira" userId="6085ef24-5f45-458e-9504-bbbbae0289c0" providerId="ADAL" clId="{1A67127C-7A80-EF47-B9B0-445C3C5ADEBB}" dt="2022-03-29T16:00:34.534" v="11884" actId="207"/>
          <ac:spMkLst>
            <pc:docMk/>
            <pc:sldMk cId="1933096785" sldId="319"/>
            <ac:spMk id="41" creationId="{83C81B7A-56F5-D241-BD62-49741536A4C1}"/>
          </ac:spMkLst>
        </pc:spChg>
        <pc:picChg chg="mod modCrop">
          <ac:chgData name="Guilherme Ruiz Ferreira" userId="6085ef24-5f45-458e-9504-bbbbae0289c0" providerId="ADAL" clId="{1A67127C-7A80-EF47-B9B0-445C3C5ADEBB}" dt="2022-03-29T15:08:23.370" v="10131" actId="732"/>
          <ac:picMkLst>
            <pc:docMk/>
            <pc:sldMk cId="1933096785" sldId="319"/>
            <ac:picMk id="5" creationId="{D93DDF48-8F69-4146-A5AB-3243E704EFCD}"/>
          </ac:picMkLst>
        </pc:picChg>
        <pc:picChg chg="mod modCrop">
          <ac:chgData name="Guilherme Ruiz Ferreira" userId="6085ef24-5f45-458e-9504-bbbbae0289c0" providerId="ADAL" clId="{1A67127C-7A80-EF47-B9B0-445C3C5ADEBB}" dt="2022-03-29T15:06:57.989" v="10121" actId="18131"/>
          <ac:picMkLst>
            <pc:docMk/>
            <pc:sldMk cId="1933096785" sldId="319"/>
            <ac:picMk id="33" creationId="{1174C159-FF81-434F-9C6D-BC91CE00FDF6}"/>
          </ac:picMkLst>
        </pc:picChg>
      </pc:sldChg>
    </pc:docChg>
  </pc:docChgLst>
  <pc:docChgLst>
    <pc:chgData name="Guilherme Ruiz Ferreira" userId="6085ef24-5f45-458e-9504-bbbbae0289c0" providerId="ADAL" clId="{1389940B-2C8D-5D42-A5EE-8FEA39928917}"/>
    <pc:docChg chg="undo custSel delSld modSld modSection">
      <pc:chgData name="Guilherme Ruiz Ferreira" userId="6085ef24-5f45-458e-9504-bbbbae0289c0" providerId="ADAL" clId="{1389940B-2C8D-5D42-A5EE-8FEA39928917}" dt="2022-03-29T18:40:39.735" v="462" actId="207"/>
      <pc:docMkLst>
        <pc:docMk/>
      </pc:docMkLst>
      <pc:sldChg chg="modSp">
        <pc:chgData name="Guilherme Ruiz Ferreira" userId="6085ef24-5f45-458e-9504-bbbbae0289c0" providerId="ADAL" clId="{1389940B-2C8D-5D42-A5EE-8FEA39928917}" dt="2022-03-29T18:40:39.735" v="462" actId="207"/>
        <pc:sldMkLst>
          <pc:docMk/>
          <pc:sldMk cId="394005768" sldId="259"/>
        </pc:sldMkLst>
        <pc:spChg chg="mod">
          <ac:chgData name="Guilherme Ruiz Ferreira" userId="6085ef24-5f45-458e-9504-bbbbae0289c0" providerId="ADAL" clId="{1389940B-2C8D-5D42-A5EE-8FEA39928917}" dt="2022-03-29T18:40:39.735" v="462" actId="207"/>
          <ac:spMkLst>
            <pc:docMk/>
            <pc:sldMk cId="394005768" sldId="259"/>
            <ac:spMk id="11" creationId="{00000000-0000-0000-0000-000000000000}"/>
          </ac:spMkLst>
        </pc:spChg>
        <pc:spChg chg="mod">
          <ac:chgData name="Guilherme Ruiz Ferreira" userId="6085ef24-5f45-458e-9504-bbbbae0289c0" providerId="ADAL" clId="{1389940B-2C8D-5D42-A5EE-8FEA39928917}" dt="2022-03-29T18:34:38.440" v="451" actId="1076"/>
          <ac:spMkLst>
            <pc:docMk/>
            <pc:sldMk cId="394005768" sldId="259"/>
            <ac:spMk id="16" creationId="{00000000-0000-0000-0000-000000000000}"/>
          </ac:spMkLst>
        </pc:spChg>
      </pc:sldChg>
      <pc:sldChg chg="modSp">
        <pc:chgData name="Guilherme Ruiz Ferreira" userId="6085ef24-5f45-458e-9504-bbbbae0289c0" providerId="ADAL" clId="{1389940B-2C8D-5D42-A5EE-8FEA39928917}" dt="2022-03-29T18:25:54.276" v="197" actId="14100"/>
        <pc:sldMkLst>
          <pc:docMk/>
          <pc:sldMk cId="2139402027" sldId="262"/>
        </pc:sldMkLst>
        <pc:spChg chg="mod">
          <ac:chgData name="Guilherme Ruiz Ferreira" userId="6085ef24-5f45-458e-9504-bbbbae0289c0" providerId="ADAL" clId="{1389940B-2C8D-5D42-A5EE-8FEA39928917}" dt="2022-03-29T18:25:36.792" v="195" actId="20577"/>
          <ac:spMkLst>
            <pc:docMk/>
            <pc:sldMk cId="2139402027" sldId="262"/>
            <ac:spMk id="82" creationId="{00000000-0000-0000-0000-000000000000}"/>
          </ac:spMkLst>
        </pc:spChg>
        <pc:cxnChg chg="mod">
          <ac:chgData name="Guilherme Ruiz Ferreira" userId="6085ef24-5f45-458e-9504-bbbbae0289c0" providerId="ADAL" clId="{1389940B-2C8D-5D42-A5EE-8FEA39928917}" dt="2022-03-29T18:25:54.276" v="197" actId="14100"/>
          <ac:cxnSpMkLst>
            <pc:docMk/>
            <pc:sldMk cId="2139402027" sldId="262"/>
            <ac:cxnSpMk id="7" creationId="{105C23E4-4902-8245-9549-9F640976E5A7}"/>
          </ac:cxnSpMkLst>
        </pc:cxnChg>
      </pc:sldChg>
      <pc:sldChg chg="del">
        <pc:chgData name="Guilherme Ruiz Ferreira" userId="6085ef24-5f45-458e-9504-bbbbae0289c0" providerId="ADAL" clId="{1389940B-2C8D-5D42-A5EE-8FEA39928917}" dt="2022-03-29T18:33:39.719" v="444" actId="2696"/>
        <pc:sldMkLst>
          <pc:docMk/>
          <pc:sldMk cId="2347590683" sldId="264"/>
        </pc:sldMkLst>
      </pc:sldChg>
      <pc:sldChg chg="modSp">
        <pc:chgData name="Guilherme Ruiz Ferreira" userId="6085ef24-5f45-458e-9504-bbbbae0289c0" providerId="ADAL" clId="{1389940B-2C8D-5D42-A5EE-8FEA39928917}" dt="2022-03-29T18:26:19.255" v="199" actId="113"/>
        <pc:sldMkLst>
          <pc:docMk/>
          <pc:sldMk cId="2172714195" sldId="268"/>
        </pc:sldMkLst>
        <pc:spChg chg="mod">
          <ac:chgData name="Guilherme Ruiz Ferreira" userId="6085ef24-5f45-458e-9504-bbbbae0289c0" providerId="ADAL" clId="{1389940B-2C8D-5D42-A5EE-8FEA39928917}" dt="2022-03-29T18:26:19.255" v="199" actId="113"/>
          <ac:spMkLst>
            <pc:docMk/>
            <pc:sldMk cId="2172714195" sldId="268"/>
            <ac:spMk id="6" creationId="{5CAA8E89-735A-6346-BF55-35A504EB9871}"/>
          </ac:spMkLst>
        </pc:spChg>
      </pc:sldChg>
      <pc:sldChg chg="addSp modSp">
        <pc:chgData name="Guilherme Ruiz Ferreira" userId="6085ef24-5f45-458e-9504-bbbbae0289c0" providerId="ADAL" clId="{1389940B-2C8D-5D42-A5EE-8FEA39928917}" dt="2022-03-29T18:32:50.422" v="443" actId="171"/>
        <pc:sldMkLst>
          <pc:docMk/>
          <pc:sldMk cId="3291252910" sldId="301"/>
        </pc:sldMkLst>
        <pc:picChg chg="add mod ord">
          <ac:chgData name="Guilherme Ruiz Ferreira" userId="6085ef24-5f45-458e-9504-bbbbae0289c0" providerId="ADAL" clId="{1389940B-2C8D-5D42-A5EE-8FEA39928917}" dt="2022-03-29T18:31:44.110" v="432" actId="171"/>
          <ac:picMkLst>
            <pc:docMk/>
            <pc:sldMk cId="3291252910" sldId="301"/>
            <ac:picMk id="2" creationId="{6E785EAB-8FFD-E54F-97FC-58B30EF7009F}"/>
          </ac:picMkLst>
        </pc:picChg>
        <pc:picChg chg="add mod ord">
          <ac:chgData name="Guilherme Ruiz Ferreira" userId="6085ef24-5f45-458e-9504-bbbbae0289c0" providerId="ADAL" clId="{1389940B-2C8D-5D42-A5EE-8FEA39928917}" dt="2022-03-29T18:32:17.019" v="438" actId="171"/>
          <ac:picMkLst>
            <pc:docMk/>
            <pc:sldMk cId="3291252910" sldId="301"/>
            <ac:picMk id="5" creationId="{433D34AD-3DB7-E247-9A9F-314F93315EB6}"/>
          </ac:picMkLst>
        </pc:picChg>
        <pc:picChg chg="add mod ord">
          <ac:chgData name="Guilherme Ruiz Ferreira" userId="6085ef24-5f45-458e-9504-bbbbae0289c0" providerId="ADAL" clId="{1389940B-2C8D-5D42-A5EE-8FEA39928917}" dt="2022-03-29T18:32:50.422" v="443" actId="171"/>
          <ac:picMkLst>
            <pc:docMk/>
            <pc:sldMk cId="3291252910" sldId="301"/>
            <ac:picMk id="6" creationId="{7F249585-684A-7842-94F1-805CAB29AC8C}"/>
          </ac:picMkLst>
        </pc:picChg>
      </pc:sldChg>
      <pc:sldChg chg="modSp">
        <pc:chgData name="Guilherme Ruiz Ferreira" userId="6085ef24-5f45-458e-9504-bbbbae0289c0" providerId="ADAL" clId="{1389940B-2C8D-5D42-A5EE-8FEA39928917}" dt="2022-03-29T18:26:43.096" v="241" actId="20577"/>
        <pc:sldMkLst>
          <pc:docMk/>
          <pc:sldMk cId="3532727741" sldId="307"/>
        </pc:sldMkLst>
        <pc:spChg chg="mod">
          <ac:chgData name="Guilherme Ruiz Ferreira" userId="6085ef24-5f45-458e-9504-bbbbae0289c0" providerId="ADAL" clId="{1389940B-2C8D-5D42-A5EE-8FEA39928917}" dt="2022-03-29T18:26:43.096" v="241" actId="20577"/>
          <ac:spMkLst>
            <pc:docMk/>
            <pc:sldMk cId="3532727741" sldId="307"/>
            <ac:spMk id="82" creationId="{00000000-0000-0000-0000-000000000000}"/>
          </ac:spMkLst>
        </pc:spChg>
      </pc:sldChg>
      <pc:sldChg chg="modSp">
        <pc:chgData name="Guilherme Ruiz Ferreira" userId="6085ef24-5f45-458e-9504-bbbbae0289c0" providerId="ADAL" clId="{1389940B-2C8D-5D42-A5EE-8FEA39928917}" dt="2022-03-29T18:30:08.393" v="422" actId="20577"/>
        <pc:sldMkLst>
          <pc:docMk/>
          <pc:sldMk cId="1223028671" sldId="310"/>
        </pc:sldMkLst>
        <pc:spChg chg="mod">
          <ac:chgData name="Guilherme Ruiz Ferreira" userId="6085ef24-5f45-458e-9504-bbbbae0289c0" providerId="ADAL" clId="{1389940B-2C8D-5D42-A5EE-8FEA39928917}" dt="2022-03-29T18:30:08.393" v="422" actId="20577"/>
          <ac:spMkLst>
            <pc:docMk/>
            <pc:sldMk cId="1223028671" sldId="310"/>
            <ac:spMk id="82" creationId="{00000000-0000-0000-0000-000000000000}"/>
          </ac:spMkLst>
        </pc:spChg>
      </pc:sldChg>
      <pc:sldChg chg="modSp">
        <pc:chgData name="Guilherme Ruiz Ferreira" userId="6085ef24-5f45-458e-9504-bbbbae0289c0" providerId="ADAL" clId="{1389940B-2C8D-5D42-A5EE-8FEA39928917}" dt="2022-03-29T18:29:38.441" v="411" actId="1076"/>
        <pc:sldMkLst>
          <pc:docMk/>
          <pc:sldMk cId="208368457" sldId="311"/>
        </pc:sldMkLst>
        <pc:spChg chg="mod">
          <ac:chgData name="Guilherme Ruiz Ferreira" userId="6085ef24-5f45-458e-9504-bbbbae0289c0" providerId="ADAL" clId="{1389940B-2C8D-5D42-A5EE-8FEA39928917}" dt="2022-03-29T18:29:28.492" v="409" actId="20577"/>
          <ac:spMkLst>
            <pc:docMk/>
            <pc:sldMk cId="208368457" sldId="311"/>
            <ac:spMk id="82" creationId="{00000000-0000-0000-0000-000000000000}"/>
          </ac:spMkLst>
        </pc:spChg>
        <pc:picChg chg="mod">
          <ac:chgData name="Guilherme Ruiz Ferreira" userId="6085ef24-5f45-458e-9504-bbbbae0289c0" providerId="ADAL" clId="{1389940B-2C8D-5D42-A5EE-8FEA39928917}" dt="2022-03-29T18:29:38.441" v="411" actId="1076"/>
          <ac:picMkLst>
            <pc:docMk/>
            <pc:sldMk cId="208368457" sldId="311"/>
            <ac:picMk id="4" creationId="{FDAD1DC3-A779-9A46-BE6B-9CE5B421C19D}"/>
          </ac:picMkLst>
        </pc:picChg>
      </pc:sldChg>
      <pc:sldChg chg="modSp">
        <pc:chgData name="Guilherme Ruiz Ferreira" userId="6085ef24-5f45-458e-9504-bbbbae0289c0" providerId="ADAL" clId="{1389940B-2C8D-5D42-A5EE-8FEA39928917}" dt="2022-03-29T18:37:26.259" v="460" actId="14100"/>
        <pc:sldMkLst>
          <pc:docMk/>
          <pc:sldMk cId="1107960701" sldId="315"/>
        </pc:sldMkLst>
        <pc:spChg chg="mod">
          <ac:chgData name="Guilherme Ruiz Ferreira" userId="6085ef24-5f45-458e-9504-bbbbae0289c0" providerId="ADAL" clId="{1389940B-2C8D-5D42-A5EE-8FEA39928917}" dt="2022-03-29T18:37:26.259" v="460" actId="14100"/>
          <ac:spMkLst>
            <pc:docMk/>
            <pc:sldMk cId="1107960701" sldId="315"/>
            <ac:spMk id="19" creationId="{14E4220F-7635-B14A-A720-527C8DA1E642}"/>
          </ac:spMkLst>
        </pc:spChg>
      </pc:sldChg>
      <pc:sldChg chg="modSp">
        <pc:chgData name="Guilherme Ruiz Ferreira" userId="6085ef24-5f45-458e-9504-bbbbae0289c0" providerId="ADAL" clId="{1389940B-2C8D-5D42-A5EE-8FEA39928917}" dt="2022-03-29T18:36:33.817" v="458" actId="113"/>
        <pc:sldMkLst>
          <pc:docMk/>
          <pc:sldMk cId="2313278769" sldId="316"/>
        </pc:sldMkLst>
        <pc:spChg chg="mod">
          <ac:chgData name="Guilherme Ruiz Ferreira" userId="6085ef24-5f45-458e-9504-bbbbae0289c0" providerId="ADAL" clId="{1389940B-2C8D-5D42-A5EE-8FEA39928917}" dt="2022-03-29T18:36:33.817" v="458" actId="113"/>
          <ac:spMkLst>
            <pc:docMk/>
            <pc:sldMk cId="2313278769" sldId="316"/>
            <ac:spMk id="4" creationId="{5B6D9DDB-5019-B940-9CB8-FE920470511F}"/>
          </ac:spMkLst>
        </pc:spChg>
      </pc:sldChg>
      <pc:sldChg chg="modSp">
        <pc:chgData name="Guilherme Ruiz Ferreira" userId="6085ef24-5f45-458e-9504-bbbbae0289c0" providerId="ADAL" clId="{1389940B-2C8D-5D42-A5EE-8FEA39928917}" dt="2022-03-29T18:36:44.983" v="459" actId="113"/>
        <pc:sldMkLst>
          <pc:docMk/>
          <pc:sldMk cId="2358898752" sldId="317"/>
        </pc:sldMkLst>
        <pc:spChg chg="mod">
          <ac:chgData name="Guilherme Ruiz Ferreira" userId="6085ef24-5f45-458e-9504-bbbbae0289c0" providerId="ADAL" clId="{1389940B-2C8D-5D42-A5EE-8FEA39928917}" dt="2022-03-29T18:36:44.983" v="459" actId="113"/>
          <ac:spMkLst>
            <pc:docMk/>
            <pc:sldMk cId="2358898752" sldId="317"/>
            <ac:spMk id="4" creationId="{5B6D9DDB-5019-B940-9CB8-FE920470511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539E6C-A777-4051-824C-988FC1E78D1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5B90808-006A-4D5A-901B-C703BA346248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Detector Geometry</a:t>
          </a:r>
        </a:p>
      </dgm:t>
    </dgm:pt>
    <dgm:pt modelId="{7A0847CE-44AB-474B-808C-D9D5218C7AAF}" type="parTrans" cxnId="{F709C042-85EB-44D3-B084-282372F3214E}">
      <dgm:prSet/>
      <dgm:spPr/>
      <dgm:t>
        <a:bodyPr/>
        <a:lstStyle/>
        <a:p>
          <a:endParaRPr lang="en-GB"/>
        </a:p>
      </dgm:t>
    </dgm:pt>
    <dgm:pt modelId="{719F4FCB-5CF2-40F3-A4B4-09ED55032A4E}" type="sibTrans" cxnId="{F709C042-85EB-44D3-B084-282372F3214E}">
      <dgm:prSet/>
      <dgm:spPr/>
      <dgm:t>
        <a:bodyPr/>
        <a:lstStyle/>
        <a:p>
          <a:endParaRPr lang="en-GB"/>
        </a:p>
      </dgm:t>
    </dgm:pt>
    <dgm:pt modelId="{3C0A69DB-E7DB-4681-BC09-9D312EFA7CAC}">
      <dgm:prSet phldrT="[Text]" custT="1"/>
      <dgm:spPr>
        <a:solidFill>
          <a:srgbClr val="FFD400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rgbClr val="6B2C91"/>
              </a:solidFill>
            </a:rPr>
            <a:t>Motivation</a:t>
          </a:r>
        </a:p>
      </dgm:t>
    </dgm:pt>
    <dgm:pt modelId="{5C2F7DD1-E3D6-483E-B1F9-48017A1B9546}" type="parTrans" cxnId="{10B8F60A-87EA-4E8E-9B70-1A9677007037}">
      <dgm:prSet/>
      <dgm:spPr/>
      <dgm:t>
        <a:bodyPr/>
        <a:lstStyle/>
        <a:p>
          <a:endParaRPr lang="en-GB"/>
        </a:p>
      </dgm:t>
    </dgm:pt>
    <dgm:pt modelId="{682C002A-15B0-4FBA-87DC-B97314CF4140}" type="sibTrans" cxnId="{10B8F60A-87EA-4E8E-9B70-1A9677007037}">
      <dgm:prSet/>
      <dgm:spPr/>
      <dgm:t>
        <a:bodyPr/>
        <a:lstStyle/>
        <a:p>
          <a:endParaRPr lang="en-GB"/>
        </a:p>
      </dgm:t>
    </dgm:pt>
    <dgm:pt modelId="{8939F342-1673-42C2-8894-4C15FA10EC14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Detector Readout</a:t>
          </a:r>
        </a:p>
      </dgm:t>
    </dgm:pt>
    <dgm:pt modelId="{71618C39-AEA1-4183-9546-542FF75E5C09}" type="parTrans" cxnId="{C6751A8D-E4DD-4A6C-863F-580A2987721B}">
      <dgm:prSet/>
      <dgm:spPr/>
      <dgm:t>
        <a:bodyPr/>
        <a:lstStyle/>
        <a:p>
          <a:endParaRPr lang="en-GB"/>
        </a:p>
      </dgm:t>
    </dgm:pt>
    <dgm:pt modelId="{38F90948-D36E-491A-823E-B82218041897}" type="sibTrans" cxnId="{C6751A8D-E4DD-4A6C-863F-580A2987721B}">
      <dgm:prSet/>
      <dgm:spPr/>
      <dgm:t>
        <a:bodyPr/>
        <a:lstStyle/>
        <a:p>
          <a:endParaRPr lang="en-GB"/>
        </a:p>
      </dgm:t>
    </dgm:pt>
    <dgm:pt modelId="{DFE62BE7-CCB0-7845-AEDE-84A5BC0AB7F5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Conclusion</a:t>
          </a:r>
          <a:endParaRPr lang="en-GB" sz="2100" b="1" dirty="0">
            <a:solidFill>
              <a:schemeClr val="bg1"/>
            </a:solidFill>
          </a:endParaRPr>
        </a:p>
      </dgm:t>
    </dgm:pt>
    <dgm:pt modelId="{AB8CBED2-7171-3443-94BB-065696A03DE7}" type="parTrans" cxnId="{DBC3066A-2BE0-7246-BF57-866B41F0D232}">
      <dgm:prSet/>
      <dgm:spPr/>
      <dgm:t>
        <a:bodyPr/>
        <a:lstStyle/>
        <a:p>
          <a:endParaRPr lang="en-GB"/>
        </a:p>
      </dgm:t>
    </dgm:pt>
    <dgm:pt modelId="{AD5822CC-8D54-1146-8B3F-BC9611DE13E1}" type="sibTrans" cxnId="{DBC3066A-2BE0-7246-BF57-866B41F0D232}">
      <dgm:prSet/>
      <dgm:spPr/>
      <dgm:t>
        <a:bodyPr/>
        <a:lstStyle/>
        <a:p>
          <a:endParaRPr lang="en-GB"/>
        </a:p>
      </dgm:t>
    </dgm:pt>
    <dgm:pt modelId="{73515528-FDB1-42CC-8408-A28D904E9562}" type="pres">
      <dgm:prSet presAssocID="{7E539E6C-A777-4051-824C-988FC1E78D18}" presName="Name0" presStyleCnt="0">
        <dgm:presLayoutVars>
          <dgm:dir/>
          <dgm:animLvl val="lvl"/>
          <dgm:resizeHandles val="exact"/>
        </dgm:presLayoutVars>
      </dgm:prSet>
      <dgm:spPr/>
    </dgm:pt>
    <dgm:pt modelId="{6F0CDE45-94E8-40D9-A235-FFB16AB2B3FD}" type="pres">
      <dgm:prSet presAssocID="{3C0A69DB-E7DB-4681-BC09-9D312EFA7CA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77566EB-54D0-4F85-B4B0-E4BFD189FA55}" type="pres">
      <dgm:prSet presAssocID="{682C002A-15B0-4FBA-87DC-B97314CF4140}" presName="parTxOnlySpace" presStyleCnt="0"/>
      <dgm:spPr/>
    </dgm:pt>
    <dgm:pt modelId="{5BC04462-0A01-44A1-B3EF-E1D51CDD44CF}" type="pres">
      <dgm:prSet presAssocID="{35B90808-006A-4D5A-901B-C703BA34624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E1DBBF5-D1B7-4DD4-BE1B-A55445A993BA}" type="pres">
      <dgm:prSet presAssocID="{719F4FCB-5CF2-40F3-A4B4-09ED55032A4E}" presName="parTxOnlySpace" presStyleCnt="0"/>
      <dgm:spPr/>
    </dgm:pt>
    <dgm:pt modelId="{ADDFF2B8-25A2-4244-8288-ADD36CE3373E}" type="pres">
      <dgm:prSet presAssocID="{8939F342-1673-42C2-8894-4C15FA10EC1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F8F1C1D-1AB9-4147-AC8C-0F1D0B620389}" type="pres">
      <dgm:prSet presAssocID="{38F90948-D36E-491A-823E-B82218041897}" presName="parTxOnlySpace" presStyleCnt="0"/>
      <dgm:spPr/>
    </dgm:pt>
    <dgm:pt modelId="{A26F9E2C-9170-CF40-BC57-B0AAD4DC4AAD}" type="pres">
      <dgm:prSet presAssocID="{DFE62BE7-CCB0-7845-AEDE-84A5BC0AB7F5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07E3A09-3F0D-474A-8AEB-A85F845F84A0}" type="presOf" srcId="{7E539E6C-A777-4051-824C-988FC1E78D18}" destId="{73515528-FDB1-42CC-8408-A28D904E9562}" srcOrd="0" destOrd="0" presId="urn:microsoft.com/office/officeart/2005/8/layout/chevron1"/>
    <dgm:cxn modelId="{10B8F60A-87EA-4E8E-9B70-1A9677007037}" srcId="{7E539E6C-A777-4051-824C-988FC1E78D18}" destId="{3C0A69DB-E7DB-4681-BC09-9D312EFA7CAC}" srcOrd="0" destOrd="0" parTransId="{5C2F7DD1-E3D6-483E-B1F9-48017A1B9546}" sibTransId="{682C002A-15B0-4FBA-87DC-B97314CF4140}"/>
    <dgm:cxn modelId="{F709C042-85EB-44D3-B084-282372F3214E}" srcId="{7E539E6C-A777-4051-824C-988FC1E78D18}" destId="{35B90808-006A-4D5A-901B-C703BA346248}" srcOrd="1" destOrd="0" parTransId="{7A0847CE-44AB-474B-808C-D9D5218C7AAF}" sibTransId="{719F4FCB-5CF2-40F3-A4B4-09ED55032A4E}"/>
    <dgm:cxn modelId="{37B5D861-8C50-4848-9330-6DEA2DE67B01}" type="presOf" srcId="{8939F342-1673-42C2-8894-4C15FA10EC14}" destId="{ADDFF2B8-25A2-4244-8288-ADD36CE3373E}" srcOrd="0" destOrd="0" presId="urn:microsoft.com/office/officeart/2005/8/layout/chevron1"/>
    <dgm:cxn modelId="{8E775F64-89F9-3B4D-A64C-7A475439FAD4}" type="presOf" srcId="{35B90808-006A-4D5A-901B-C703BA346248}" destId="{5BC04462-0A01-44A1-B3EF-E1D51CDD44CF}" srcOrd="0" destOrd="0" presId="urn:microsoft.com/office/officeart/2005/8/layout/chevron1"/>
    <dgm:cxn modelId="{E452F164-3AD8-C449-B5C6-6B228B1CDB94}" type="presOf" srcId="{DFE62BE7-CCB0-7845-AEDE-84A5BC0AB7F5}" destId="{A26F9E2C-9170-CF40-BC57-B0AAD4DC4AAD}" srcOrd="0" destOrd="0" presId="urn:microsoft.com/office/officeart/2005/8/layout/chevron1"/>
    <dgm:cxn modelId="{DBC3066A-2BE0-7246-BF57-866B41F0D232}" srcId="{7E539E6C-A777-4051-824C-988FC1E78D18}" destId="{DFE62BE7-CCB0-7845-AEDE-84A5BC0AB7F5}" srcOrd="3" destOrd="0" parTransId="{AB8CBED2-7171-3443-94BB-065696A03DE7}" sibTransId="{AD5822CC-8D54-1146-8B3F-BC9611DE13E1}"/>
    <dgm:cxn modelId="{C6751A8D-E4DD-4A6C-863F-580A2987721B}" srcId="{7E539E6C-A777-4051-824C-988FC1E78D18}" destId="{8939F342-1673-42C2-8894-4C15FA10EC14}" srcOrd="2" destOrd="0" parTransId="{71618C39-AEA1-4183-9546-542FF75E5C09}" sibTransId="{38F90948-D36E-491A-823E-B82218041897}"/>
    <dgm:cxn modelId="{1EF428FF-139E-F540-896D-6FB772E3AC7E}" type="presOf" srcId="{3C0A69DB-E7DB-4681-BC09-9D312EFA7CAC}" destId="{6F0CDE45-94E8-40D9-A235-FFB16AB2B3FD}" srcOrd="0" destOrd="0" presId="urn:microsoft.com/office/officeart/2005/8/layout/chevron1"/>
    <dgm:cxn modelId="{2E227853-492B-BB47-8B47-DAB33A314965}" type="presParOf" srcId="{73515528-FDB1-42CC-8408-A28D904E9562}" destId="{6F0CDE45-94E8-40D9-A235-FFB16AB2B3FD}" srcOrd="0" destOrd="0" presId="urn:microsoft.com/office/officeart/2005/8/layout/chevron1"/>
    <dgm:cxn modelId="{FB2D29A6-2664-3149-9772-2AF246155680}" type="presParOf" srcId="{73515528-FDB1-42CC-8408-A28D904E9562}" destId="{077566EB-54D0-4F85-B4B0-E4BFD189FA55}" srcOrd="1" destOrd="0" presId="urn:microsoft.com/office/officeart/2005/8/layout/chevron1"/>
    <dgm:cxn modelId="{90C5E20E-B688-4B46-8EE3-6CD3248F468A}" type="presParOf" srcId="{73515528-FDB1-42CC-8408-A28D904E9562}" destId="{5BC04462-0A01-44A1-B3EF-E1D51CDD44CF}" srcOrd="2" destOrd="0" presId="urn:microsoft.com/office/officeart/2005/8/layout/chevron1"/>
    <dgm:cxn modelId="{743E0104-C0A0-1349-A0AB-8A800F129907}" type="presParOf" srcId="{73515528-FDB1-42CC-8408-A28D904E9562}" destId="{0E1DBBF5-D1B7-4DD4-BE1B-A55445A993BA}" srcOrd="3" destOrd="0" presId="urn:microsoft.com/office/officeart/2005/8/layout/chevron1"/>
    <dgm:cxn modelId="{4B62784F-8EE0-694A-8895-509CA5992F21}" type="presParOf" srcId="{73515528-FDB1-42CC-8408-A28D904E9562}" destId="{ADDFF2B8-25A2-4244-8288-ADD36CE3373E}" srcOrd="4" destOrd="0" presId="urn:microsoft.com/office/officeart/2005/8/layout/chevron1"/>
    <dgm:cxn modelId="{D10CA15B-9872-EE47-B265-FD1F9FF540DB}" type="presParOf" srcId="{73515528-FDB1-42CC-8408-A28D904E9562}" destId="{9F8F1C1D-1AB9-4147-AC8C-0F1D0B620389}" srcOrd="5" destOrd="0" presId="urn:microsoft.com/office/officeart/2005/8/layout/chevron1"/>
    <dgm:cxn modelId="{0ED93C53-41FF-CE47-B436-08C984EAD292}" type="presParOf" srcId="{73515528-FDB1-42CC-8408-A28D904E9562}" destId="{A26F9E2C-9170-CF40-BC57-B0AAD4DC4AAD}" srcOrd="6" destOrd="0" presId="urn:microsoft.com/office/officeart/2005/8/layout/chevron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539E6C-A777-4051-824C-988FC1E78D1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5B90808-006A-4D5A-901B-C703BA346248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Motivation</a:t>
          </a:r>
        </a:p>
      </dgm:t>
    </dgm:pt>
    <dgm:pt modelId="{7A0847CE-44AB-474B-808C-D9D5218C7AAF}" type="parTrans" cxnId="{F709C042-85EB-44D3-B084-282372F3214E}">
      <dgm:prSet/>
      <dgm:spPr/>
      <dgm:t>
        <a:bodyPr/>
        <a:lstStyle/>
        <a:p>
          <a:endParaRPr lang="en-GB"/>
        </a:p>
      </dgm:t>
    </dgm:pt>
    <dgm:pt modelId="{719F4FCB-5CF2-40F3-A4B4-09ED55032A4E}" type="sibTrans" cxnId="{F709C042-85EB-44D3-B084-282372F3214E}">
      <dgm:prSet/>
      <dgm:spPr/>
      <dgm:t>
        <a:bodyPr/>
        <a:lstStyle/>
        <a:p>
          <a:endParaRPr lang="en-GB"/>
        </a:p>
      </dgm:t>
    </dgm:pt>
    <dgm:pt modelId="{3C0A69DB-E7DB-4681-BC09-9D312EFA7CAC}">
      <dgm:prSet phldrT="[Text]" custT="1"/>
      <dgm:spPr>
        <a:solidFill>
          <a:srgbClr val="FFD400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rgbClr val="6B2C91"/>
              </a:solidFill>
            </a:rPr>
            <a:t>Detector Geometry</a:t>
          </a:r>
        </a:p>
      </dgm:t>
    </dgm:pt>
    <dgm:pt modelId="{5C2F7DD1-E3D6-483E-B1F9-48017A1B9546}" type="parTrans" cxnId="{10B8F60A-87EA-4E8E-9B70-1A9677007037}">
      <dgm:prSet/>
      <dgm:spPr/>
      <dgm:t>
        <a:bodyPr/>
        <a:lstStyle/>
        <a:p>
          <a:endParaRPr lang="en-GB"/>
        </a:p>
      </dgm:t>
    </dgm:pt>
    <dgm:pt modelId="{682C002A-15B0-4FBA-87DC-B97314CF4140}" type="sibTrans" cxnId="{10B8F60A-87EA-4E8E-9B70-1A9677007037}">
      <dgm:prSet/>
      <dgm:spPr/>
      <dgm:t>
        <a:bodyPr/>
        <a:lstStyle/>
        <a:p>
          <a:endParaRPr lang="en-GB"/>
        </a:p>
      </dgm:t>
    </dgm:pt>
    <dgm:pt modelId="{8939F342-1673-42C2-8894-4C15FA10EC14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Detector Readout</a:t>
          </a:r>
        </a:p>
      </dgm:t>
    </dgm:pt>
    <dgm:pt modelId="{71618C39-AEA1-4183-9546-542FF75E5C09}" type="parTrans" cxnId="{C6751A8D-E4DD-4A6C-863F-580A2987721B}">
      <dgm:prSet/>
      <dgm:spPr/>
      <dgm:t>
        <a:bodyPr/>
        <a:lstStyle/>
        <a:p>
          <a:endParaRPr lang="en-GB"/>
        </a:p>
      </dgm:t>
    </dgm:pt>
    <dgm:pt modelId="{38F90948-D36E-491A-823E-B82218041897}" type="sibTrans" cxnId="{C6751A8D-E4DD-4A6C-863F-580A2987721B}">
      <dgm:prSet/>
      <dgm:spPr/>
      <dgm:t>
        <a:bodyPr/>
        <a:lstStyle/>
        <a:p>
          <a:endParaRPr lang="en-GB"/>
        </a:p>
      </dgm:t>
    </dgm:pt>
    <dgm:pt modelId="{DFE62BE7-CCB0-7845-AEDE-84A5BC0AB7F5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Conclusion</a:t>
          </a:r>
          <a:endParaRPr lang="en-GB" sz="2100" b="1" dirty="0">
            <a:solidFill>
              <a:schemeClr val="bg1"/>
            </a:solidFill>
          </a:endParaRPr>
        </a:p>
      </dgm:t>
    </dgm:pt>
    <dgm:pt modelId="{AB8CBED2-7171-3443-94BB-065696A03DE7}" type="parTrans" cxnId="{DBC3066A-2BE0-7246-BF57-866B41F0D232}">
      <dgm:prSet/>
      <dgm:spPr/>
      <dgm:t>
        <a:bodyPr/>
        <a:lstStyle/>
        <a:p>
          <a:endParaRPr lang="en-GB"/>
        </a:p>
      </dgm:t>
    </dgm:pt>
    <dgm:pt modelId="{AD5822CC-8D54-1146-8B3F-BC9611DE13E1}" type="sibTrans" cxnId="{DBC3066A-2BE0-7246-BF57-866B41F0D232}">
      <dgm:prSet/>
      <dgm:spPr/>
      <dgm:t>
        <a:bodyPr/>
        <a:lstStyle/>
        <a:p>
          <a:endParaRPr lang="en-GB"/>
        </a:p>
      </dgm:t>
    </dgm:pt>
    <dgm:pt modelId="{73515528-FDB1-42CC-8408-A28D904E9562}" type="pres">
      <dgm:prSet presAssocID="{7E539E6C-A777-4051-824C-988FC1E78D18}" presName="Name0" presStyleCnt="0">
        <dgm:presLayoutVars>
          <dgm:dir/>
          <dgm:animLvl val="lvl"/>
          <dgm:resizeHandles val="exact"/>
        </dgm:presLayoutVars>
      </dgm:prSet>
      <dgm:spPr/>
    </dgm:pt>
    <dgm:pt modelId="{5BC04462-0A01-44A1-B3EF-E1D51CDD44CF}" type="pres">
      <dgm:prSet presAssocID="{35B90808-006A-4D5A-901B-C703BA34624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E1DBBF5-D1B7-4DD4-BE1B-A55445A993BA}" type="pres">
      <dgm:prSet presAssocID="{719F4FCB-5CF2-40F3-A4B4-09ED55032A4E}" presName="parTxOnlySpace" presStyleCnt="0"/>
      <dgm:spPr/>
    </dgm:pt>
    <dgm:pt modelId="{6F0CDE45-94E8-40D9-A235-FFB16AB2B3FD}" type="pres">
      <dgm:prSet presAssocID="{3C0A69DB-E7DB-4681-BC09-9D312EFA7CA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77566EB-54D0-4F85-B4B0-E4BFD189FA55}" type="pres">
      <dgm:prSet presAssocID="{682C002A-15B0-4FBA-87DC-B97314CF4140}" presName="parTxOnlySpace" presStyleCnt="0"/>
      <dgm:spPr/>
    </dgm:pt>
    <dgm:pt modelId="{ADDFF2B8-25A2-4244-8288-ADD36CE3373E}" type="pres">
      <dgm:prSet presAssocID="{8939F342-1673-42C2-8894-4C15FA10EC14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9F8F1C1D-1AB9-4147-AC8C-0F1D0B620389}" type="pres">
      <dgm:prSet presAssocID="{38F90948-D36E-491A-823E-B82218041897}" presName="parTxOnlySpace" presStyleCnt="0"/>
      <dgm:spPr/>
    </dgm:pt>
    <dgm:pt modelId="{A26F9E2C-9170-CF40-BC57-B0AAD4DC4AAD}" type="pres">
      <dgm:prSet presAssocID="{DFE62BE7-CCB0-7845-AEDE-84A5BC0AB7F5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07E3A09-3F0D-474A-8AEB-A85F845F84A0}" type="presOf" srcId="{7E539E6C-A777-4051-824C-988FC1E78D18}" destId="{73515528-FDB1-42CC-8408-A28D904E9562}" srcOrd="0" destOrd="0" presId="urn:microsoft.com/office/officeart/2005/8/layout/chevron1"/>
    <dgm:cxn modelId="{10B8F60A-87EA-4E8E-9B70-1A9677007037}" srcId="{7E539E6C-A777-4051-824C-988FC1E78D18}" destId="{3C0A69DB-E7DB-4681-BC09-9D312EFA7CAC}" srcOrd="1" destOrd="0" parTransId="{5C2F7DD1-E3D6-483E-B1F9-48017A1B9546}" sibTransId="{682C002A-15B0-4FBA-87DC-B97314CF4140}"/>
    <dgm:cxn modelId="{F709C042-85EB-44D3-B084-282372F3214E}" srcId="{7E539E6C-A777-4051-824C-988FC1E78D18}" destId="{35B90808-006A-4D5A-901B-C703BA346248}" srcOrd="0" destOrd="0" parTransId="{7A0847CE-44AB-474B-808C-D9D5218C7AAF}" sibTransId="{719F4FCB-5CF2-40F3-A4B4-09ED55032A4E}"/>
    <dgm:cxn modelId="{DBC3066A-2BE0-7246-BF57-866B41F0D232}" srcId="{7E539E6C-A777-4051-824C-988FC1E78D18}" destId="{DFE62BE7-CCB0-7845-AEDE-84A5BC0AB7F5}" srcOrd="3" destOrd="0" parTransId="{AB8CBED2-7171-3443-94BB-065696A03DE7}" sibTransId="{AD5822CC-8D54-1146-8B3F-BC9611DE13E1}"/>
    <dgm:cxn modelId="{C638566F-386D-7C44-8DD5-B81579F5954A}" type="presOf" srcId="{35B90808-006A-4D5A-901B-C703BA346248}" destId="{5BC04462-0A01-44A1-B3EF-E1D51CDD44CF}" srcOrd="0" destOrd="0" presId="urn:microsoft.com/office/officeart/2005/8/layout/chevron1"/>
    <dgm:cxn modelId="{BCA30380-CB65-5349-8094-FFA535E6CE99}" type="presOf" srcId="{3C0A69DB-E7DB-4681-BC09-9D312EFA7CAC}" destId="{6F0CDE45-94E8-40D9-A235-FFB16AB2B3FD}" srcOrd="0" destOrd="0" presId="urn:microsoft.com/office/officeart/2005/8/layout/chevron1"/>
    <dgm:cxn modelId="{C6751A8D-E4DD-4A6C-863F-580A2987721B}" srcId="{7E539E6C-A777-4051-824C-988FC1E78D18}" destId="{8939F342-1673-42C2-8894-4C15FA10EC14}" srcOrd="2" destOrd="0" parTransId="{71618C39-AEA1-4183-9546-542FF75E5C09}" sibTransId="{38F90948-D36E-491A-823E-B82218041897}"/>
    <dgm:cxn modelId="{BDA81CA8-3DF0-064F-9B61-B8B5CEE635F8}" type="presOf" srcId="{8939F342-1673-42C2-8894-4C15FA10EC14}" destId="{ADDFF2B8-25A2-4244-8288-ADD36CE3373E}" srcOrd="0" destOrd="0" presId="urn:microsoft.com/office/officeart/2005/8/layout/chevron1"/>
    <dgm:cxn modelId="{E34753AF-54DE-3348-9C48-2D9712FEC5D7}" type="presOf" srcId="{DFE62BE7-CCB0-7845-AEDE-84A5BC0AB7F5}" destId="{A26F9E2C-9170-CF40-BC57-B0AAD4DC4AAD}" srcOrd="0" destOrd="0" presId="urn:microsoft.com/office/officeart/2005/8/layout/chevron1"/>
    <dgm:cxn modelId="{2D18F598-2139-A24C-9DFE-F0AA90B5215A}" type="presParOf" srcId="{73515528-FDB1-42CC-8408-A28D904E9562}" destId="{5BC04462-0A01-44A1-B3EF-E1D51CDD44CF}" srcOrd="0" destOrd="0" presId="urn:microsoft.com/office/officeart/2005/8/layout/chevron1"/>
    <dgm:cxn modelId="{4C7BA93B-A9E3-8C41-9716-0769BA2FEED5}" type="presParOf" srcId="{73515528-FDB1-42CC-8408-A28D904E9562}" destId="{0E1DBBF5-D1B7-4DD4-BE1B-A55445A993BA}" srcOrd="1" destOrd="0" presId="urn:microsoft.com/office/officeart/2005/8/layout/chevron1"/>
    <dgm:cxn modelId="{5A89F8DB-919F-3C4E-90D8-64ED09420344}" type="presParOf" srcId="{73515528-FDB1-42CC-8408-A28D904E9562}" destId="{6F0CDE45-94E8-40D9-A235-FFB16AB2B3FD}" srcOrd="2" destOrd="0" presId="urn:microsoft.com/office/officeart/2005/8/layout/chevron1"/>
    <dgm:cxn modelId="{5EC3B136-3169-AE4B-A27F-7FFC7BFF4AB1}" type="presParOf" srcId="{73515528-FDB1-42CC-8408-A28D904E9562}" destId="{077566EB-54D0-4F85-B4B0-E4BFD189FA55}" srcOrd="3" destOrd="0" presId="urn:microsoft.com/office/officeart/2005/8/layout/chevron1"/>
    <dgm:cxn modelId="{B44B96BD-F287-BB4B-BDEE-27E8E98323DD}" type="presParOf" srcId="{73515528-FDB1-42CC-8408-A28D904E9562}" destId="{ADDFF2B8-25A2-4244-8288-ADD36CE3373E}" srcOrd="4" destOrd="0" presId="urn:microsoft.com/office/officeart/2005/8/layout/chevron1"/>
    <dgm:cxn modelId="{9929BC6E-1093-0D46-809A-C515B3A1ABCB}" type="presParOf" srcId="{73515528-FDB1-42CC-8408-A28D904E9562}" destId="{9F8F1C1D-1AB9-4147-AC8C-0F1D0B620389}" srcOrd="5" destOrd="0" presId="urn:microsoft.com/office/officeart/2005/8/layout/chevron1"/>
    <dgm:cxn modelId="{83202CFE-CDD7-3747-A665-C58BB64B5F71}" type="presParOf" srcId="{73515528-FDB1-42CC-8408-A28D904E9562}" destId="{A26F9E2C-9170-CF40-BC57-B0AAD4DC4AAD}" srcOrd="6" destOrd="0" presId="urn:microsoft.com/office/officeart/2005/8/layout/chevron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9AF0A4-D8B1-4750-96F3-EE899DFCDE67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51CBB5CD-B9F8-4C13-B9AD-73EE047E73E2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Version 2</a:t>
          </a:r>
        </a:p>
      </dgm:t>
    </dgm:pt>
    <dgm:pt modelId="{2FA924C8-9E79-458F-AF12-34D670AEBB82}" type="parTrans" cxnId="{869C8827-799B-41C6-AABE-3BA880A370DE}">
      <dgm:prSet/>
      <dgm:spPr/>
      <dgm:t>
        <a:bodyPr/>
        <a:lstStyle/>
        <a:p>
          <a:endParaRPr lang="en-GB"/>
        </a:p>
      </dgm:t>
    </dgm:pt>
    <dgm:pt modelId="{40ED49BE-52DB-4CA5-89CB-D177E254AEC1}" type="sibTrans" cxnId="{869C8827-799B-41C6-AABE-3BA880A370DE}">
      <dgm:prSet/>
      <dgm:spPr/>
      <dgm:t>
        <a:bodyPr/>
        <a:lstStyle/>
        <a:p>
          <a:endParaRPr lang="en-GB"/>
        </a:p>
      </dgm:t>
    </dgm:pt>
    <dgm:pt modelId="{8F12EBDA-461F-4DC9-889C-F02B3B42E167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Version 1</a:t>
          </a:r>
        </a:p>
      </dgm:t>
    </dgm:pt>
    <dgm:pt modelId="{5B873153-B576-45A5-AE68-AA9BE9F828E9}" type="sibTrans" cxnId="{E60E0A74-2B22-4921-9DAD-0013A0D07A1B}">
      <dgm:prSet/>
      <dgm:spPr/>
      <dgm:t>
        <a:bodyPr/>
        <a:lstStyle/>
        <a:p>
          <a:endParaRPr lang="en-GB"/>
        </a:p>
      </dgm:t>
    </dgm:pt>
    <dgm:pt modelId="{C485E2AD-632C-47C6-BD5D-7BB4DAAE4E32}" type="parTrans" cxnId="{E60E0A74-2B22-4921-9DAD-0013A0D07A1B}">
      <dgm:prSet/>
      <dgm:spPr/>
      <dgm:t>
        <a:bodyPr/>
        <a:lstStyle/>
        <a:p>
          <a:endParaRPr lang="en-GB"/>
        </a:p>
      </dgm:t>
    </dgm:pt>
    <dgm:pt modelId="{9F498102-F519-4169-B699-19AE36E071B8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Version 3</a:t>
          </a:r>
        </a:p>
      </dgm:t>
    </dgm:pt>
    <dgm:pt modelId="{6E959AF3-D3C3-49FB-AEF0-CD28937BA3E8}" type="sibTrans" cxnId="{DB292402-A83F-4957-A6B9-92FCA8E4EE26}">
      <dgm:prSet/>
      <dgm:spPr/>
      <dgm:t>
        <a:bodyPr/>
        <a:lstStyle/>
        <a:p>
          <a:endParaRPr lang="en-GB"/>
        </a:p>
      </dgm:t>
    </dgm:pt>
    <dgm:pt modelId="{3C754DFB-6B01-4461-9EE3-072ADB8F14D3}" type="parTrans" cxnId="{DB292402-A83F-4957-A6B9-92FCA8E4EE26}">
      <dgm:prSet/>
      <dgm:spPr/>
      <dgm:t>
        <a:bodyPr/>
        <a:lstStyle/>
        <a:p>
          <a:endParaRPr lang="en-GB"/>
        </a:p>
      </dgm:t>
    </dgm:pt>
    <dgm:pt modelId="{33EA9EB6-AA39-4E22-9049-AA357EF0B5C3}" type="pres">
      <dgm:prSet presAssocID="{059AF0A4-D8B1-4750-96F3-EE899DFCDE67}" presName="Name0" presStyleCnt="0">
        <dgm:presLayoutVars>
          <dgm:dir/>
          <dgm:animLvl val="lvl"/>
          <dgm:resizeHandles val="exact"/>
        </dgm:presLayoutVars>
      </dgm:prSet>
      <dgm:spPr/>
    </dgm:pt>
    <dgm:pt modelId="{8832E640-25EF-4A04-AB25-7DCD1CC2C66E}" type="pres">
      <dgm:prSet presAssocID="{8F12EBDA-461F-4DC9-889C-F02B3B42E167}" presName="parTxOnly" presStyleLbl="node1" presStyleIdx="0" presStyleCnt="3" custScaleX="29803" custLinFactX="-9321" custLinFactNeighborX="-100000">
        <dgm:presLayoutVars>
          <dgm:chMax val="0"/>
          <dgm:chPref val="0"/>
          <dgm:bulletEnabled val="1"/>
        </dgm:presLayoutVars>
      </dgm:prSet>
      <dgm:spPr/>
    </dgm:pt>
    <dgm:pt modelId="{EF988C1D-9377-427C-B782-25AE9183A875}" type="pres">
      <dgm:prSet presAssocID="{5B873153-B576-45A5-AE68-AA9BE9F828E9}" presName="parTxOnlySpace" presStyleCnt="0"/>
      <dgm:spPr/>
    </dgm:pt>
    <dgm:pt modelId="{89DB4630-F5AC-478F-BD6F-F79CE3D2DDED}" type="pres">
      <dgm:prSet presAssocID="{51CBB5CD-B9F8-4C13-B9AD-73EE047E73E2}" presName="parTxOnly" presStyleLbl="node1" presStyleIdx="1" presStyleCnt="3" custScaleX="29803">
        <dgm:presLayoutVars>
          <dgm:chMax val="0"/>
          <dgm:chPref val="0"/>
          <dgm:bulletEnabled val="1"/>
        </dgm:presLayoutVars>
      </dgm:prSet>
      <dgm:spPr/>
    </dgm:pt>
    <dgm:pt modelId="{698ACD00-A788-4130-8C9D-DE01BAD064DE}" type="pres">
      <dgm:prSet presAssocID="{40ED49BE-52DB-4CA5-89CB-D177E254AEC1}" presName="parTxOnlySpace" presStyleCnt="0"/>
      <dgm:spPr/>
    </dgm:pt>
    <dgm:pt modelId="{D3E15A76-7681-40AF-889A-D8CB37340544}" type="pres">
      <dgm:prSet presAssocID="{9F498102-F519-4169-B699-19AE36E071B8}" presName="parTxOnly" presStyleLbl="node1" presStyleIdx="2" presStyleCnt="3" custScaleX="29803" custLinFactX="9321" custLinFactNeighborX="100000">
        <dgm:presLayoutVars>
          <dgm:chMax val="0"/>
          <dgm:chPref val="0"/>
          <dgm:bulletEnabled val="1"/>
        </dgm:presLayoutVars>
      </dgm:prSet>
      <dgm:spPr/>
    </dgm:pt>
  </dgm:ptLst>
  <dgm:cxnLst>
    <dgm:cxn modelId="{DB292402-A83F-4957-A6B9-92FCA8E4EE26}" srcId="{059AF0A4-D8B1-4750-96F3-EE899DFCDE67}" destId="{9F498102-F519-4169-B699-19AE36E071B8}" srcOrd="2" destOrd="0" parTransId="{3C754DFB-6B01-4461-9EE3-072ADB8F14D3}" sibTransId="{6E959AF3-D3C3-49FB-AEF0-CD28937BA3E8}"/>
    <dgm:cxn modelId="{869C8827-799B-41C6-AABE-3BA880A370DE}" srcId="{059AF0A4-D8B1-4750-96F3-EE899DFCDE67}" destId="{51CBB5CD-B9F8-4C13-B9AD-73EE047E73E2}" srcOrd="1" destOrd="0" parTransId="{2FA924C8-9E79-458F-AF12-34D670AEBB82}" sibTransId="{40ED49BE-52DB-4CA5-89CB-D177E254AEC1}"/>
    <dgm:cxn modelId="{7C6B9327-3580-4BDA-9E70-746DDBCFD96D}" type="presOf" srcId="{059AF0A4-D8B1-4750-96F3-EE899DFCDE67}" destId="{33EA9EB6-AA39-4E22-9049-AA357EF0B5C3}" srcOrd="0" destOrd="0" presId="urn:microsoft.com/office/officeart/2005/8/layout/chevron1"/>
    <dgm:cxn modelId="{E60E0A74-2B22-4921-9DAD-0013A0D07A1B}" srcId="{059AF0A4-D8B1-4750-96F3-EE899DFCDE67}" destId="{8F12EBDA-461F-4DC9-889C-F02B3B42E167}" srcOrd="0" destOrd="0" parTransId="{C485E2AD-632C-47C6-BD5D-7BB4DAAE4E32}" sibTransId="{5B873153-B576-45A5-AE68-AA9BE9F828E9}"/>
    <dgm:cxn modelId="{EEB2C099-71F9-4243-A084-9CAD5BF036A3}" type="presOf" srcId="{9F498102-F519-4169-B699-19AE36E071B8}" destId="{D3E15A76-7681-40AF-889A-D8CB37340544}" srcOrd="0" destOrd="0" presId="urn:microsoft.com/office/officeart/2005/8/layout/chevron1"/>
    <dgm:cxn modelId="{E487E1DD-FD7B-453B-AD8A-D69E84C5398D}" type="presOf" srcId="{51CBB5CD-B9F8-4C13-B9AD-73EE047E73E2}" destId="{89DB4630-F5AC-478F-BD6F-F79CE3D2DDED}" srcOrd="0" destOrd="0" presId="urn:microsoft.com/office/officeart/2005/8/layout/chevron1"/>
    <dgm:cxn modelId="{9FACA2EF-FE38-4E64-960E-DDD3F5492BB2}" type="presOf" srcId="{8F12EBDA-461F-4DC9-889C-F02B3B42E167}" destId="{8832E640-25EF-4A04-AB25-7DCD1CC2C66E}" srcOrd="0" destOrd="0" presId="urn:microsoft.com/office/officeart/2005/8/layout/chevron1"/>
    <dgm:cxn modelId="{8D22FD98-5B16-4213-BAF4-83C7CA1C7B4F}" type="presParOf" srcId="{33EA9EB6-AA39-4E22-9049-AA357EF0B5C3}" destId="{8832E640-25EF-4A04-AB25-7DCD1CC2C66E}" srcOrd="0" destOrd="0" presId="urn:microsoft.com/office/officeart/2005/8/layout/chevron1"/>
    <dgm:cxn modelId="{ED75366A-FF67-43F4-AD9B-DFA2DAC086EC}" type="presParOf" srcId="{33EA9EB6-AA39-4E22-9049-AA357EF0B5C3}" destId="{EF988C1D-9377-427C-B782-25AE9183A875}" srcOrd="1" destOrd="0" presId="urn:microsoft.com/office/officeart/2005/8/layout/chevron1"/>
    <dgm:cxn modelId="{29E19863-1E19-4BD1-9478-AB3EF6CE0FC6}" type="presParOf" srcId="{33EA9EB6-AA39-4E22-9049-AA357EF0B5C3}" destId="{89DB4630-F5AC-478F-BD6F-F79CE3D2DDED}" srcOrd="2" destOrd="0" presId="urn:microsoft.com/office/officeart/2005/8/layout/chevron1"/>
    <dgm:cxn modelId="{2AC46C5D-0A2C-4863-B111-EBFC7C16B371}" type="presParOf" srcId="{33EA9EB6-AA39-4E22-9049-AA357EF0B5C3}" destId="{698ACD00-A788-4130-8C9D-DE01BAD064DE}" srcOrd="3" destOrd="0" presId="urn:microsoft.com/office/officeart/2005/8/layout/chevron1"/>
    <dgm:cxn modelId="{7D6E93AE-1FB6-4F74-A1C9-23411E6DCE08}" type="presParOf" srcId="{33EA9EB6-AA39-4E22-9049-AA357EF0B5C3}" destId="{D3E15A76-7681-40AF-889A-D8CB3734054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539E6C-A777-4051-824C-988FC1E78D1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5B90808-006A-4D5A-901B-C703BA346248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Motivation</a:t>
          </a:r>
        </a:p>
      </dgm:t>
    </dgm:pt>
    <dgm:pt modelId="{7A0847CE-44AB-474B-808C-D9D5218C7AAF}" type="parTrans" cxnId="{F709C042-85EB-44D3-B084-282372F3214E}">
      <dgm:prSet/>
      <dgm:spPr/>
      <dgm:t>
        <a:bodyPr/>
        <a:lstStyle/>
        <a:p>
          <a:endParaRPr lang="en-GB"/>
        </a:p>
      </dgm:t>
    </dgm:pt>
    <dgm:pt modelId="{719F4FCB-5CF2-40F3-A4B4-09ED55032A4E}" type="sibTrans" cxnId="{F709C042-85EB-44D3-B084-282372F3214E}">
      <dgm:prSet/>
      <dgm:spPr/>
      <dgm:t>
        <a:bodyPr/>
        <a:lstStyle/>
        <a:p>
          <a:endParaRPr lang="en-GB"/>
        </a:p>
      </dgm:t>
    </dgm:pt>
    <dgm:pt modelId="{3C0A69DB-E7DB-4681-BC09-9D312EFA7CAC}">
      <dgm:prSet phldrT="[Text]" custT="1"/>
      <dgm:spPr>
        <a:solidFill>
          <a:srgbClr val="FFD400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rgbClr val="6B2C91"/>
              </a:solidFill>
            </a:rPr>
            <a:t>Detector Readout</a:t>
          </a:r>
        </a:p>
      </dgm:t>
    </dgm:pt>
    <dgm:pt modelId="{5C2F7DD1-E3D6-483E-B1F9-48017A1B9546}" type="parTrans" cxnId="{10B8F60A-87EA-4E8E-9B70-1A9677007037}">
      <dgm:prSet/>
      <dgm:spPr/>
      <dgm:t>
        <a:bodyPr/>
        <a:lstStyle/>
        <a:p>
          <a:endParaRPr lang="en-GB"/>
        </a:p>
      </dgm:t>
    </dgm:pt>
    <dgm:pt modelId="{682C002A-15B0-4FBA-87DC-B97314CF4140}" type="sibTrans" cxnId="{10B8F60A-87EA-4E8E-9B70-1A9677007037}">
      <dgm:prSet/>
      <dgm:spPr/>
      <dgm:t>
        <a:bodyPr/>
        <a:lstStyle/>
        <a:p>
          <a:endParaRPr lang="en-GB"/>
        </a:p>
      </dgm:t>
    </dgm:pt>
    <dgm:pt modelId="{8939F342-1673-42C2-8894-4C15FA10EC14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Detector Geometry</a:t>
          </a:r>
        </a:p>
      </dgm:t>
    </dgm:pt>
    <dgm:pt modelId="{71618C39-AEA1-4183-9546-542FF75E5C09}" type="parTrans" cxnId="{C6751A8D-E4DD-4A6C-863F-580A2987721B}">
      <dgm:prSet/>
      <dgm:spPr/>
      <dgm:t>
        <a:bodyPr/>
        <a:lstStyle/>
        <a:p>
          <a:endParaRPr lang="en-GB"/>
        </a:p>
      </dgm:t>
    </dgm:pt>
    <dgm:pt modelId="{38F90948-D36E-491A-823E-B82218041897}" type="sibTrans" cxnId="{C6751A8D-E4DD-4A6C-863F-580A2987721B}">
      <dgm:prSet/>
      <dgm:spPr/>
      <dgm:t>
        <a:bodyPr/>
        <a:lstStyle/>
        <a:p>
          <a:endParaRPr lang="en-GB"/>
        </a:p>
      </dgm:t>
    </dgm:pt>
    <dgm:pt modelId="{DFE62BE7-CCB0-7845-AEDE-84A5BC0AB7F5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Conclusion</a:t>
          </a:r>
          <a:endParaRPr lang="en-GB" sz="2100" b="1" dirty="0">
            <a:solidFill>
              <a:schemeClr val="bg1"/>
            </a:solidFill>
          </a:endParaRPr>
        </a:p>
      </dgm:t>
    </dgm:pt>
    <dgm:pt modelId="{AB8CBED2-7171-3443-94BB-065696A03DE7}" type="parTrans" cxnId="{DBC3066A-2BE0-7246-BF57-866B41F0D232}">
      <dgm:prSet/>
      <dgm:spPr/>
      <dgm:t>
        <a:bodyPr/>
        <a:lstStyle/>
        <a:p>
          <a:endParaRPr lang="en-GB"/>
        </a:p>
      </dgm:t>
    </dgm:pt>
    <dgm:pt modelId="{AD5822CC-8D54-1146-8B3F-BC9611DE13E1}" type="sibTrans" cxnId="{DBC3066A-2BE0-7246-BF57-866B41F0D232}">
      <dgm:prSet/>
      <dgm:spPr/>
      <dgm:t>
        <a:bodyPr/>
        <a:lstStyle/>
        <a:p>
          <a:endParaRPr lang="en-GB"/>
        </a:p>
      </dgm:t>
    </dgm:pt>
    <dgm:pt modelId="{73515528-FDB1-42CC-8408-A28D904E9562}" type="pres">
      <dgm:prSet presAssocID="{7E539E6C-A777-4051-824C-988FC1E78D18}" presName="Name0" presStyleCnt="0">
        <dgm:presLayoutVars>
          <dgm:dir/>
          <dgm:animLvl val="lvl"/>
          <dgm:resizeHandles val="exact"/>
        </dgm:presLayoutVars>
      </dgm:prSet>
      <dgm:spPr/>
    </dgm:pt>
    <dgm:pt modelId="{5BC04462-0A01-44A1-B3EF-E1D51CDD44CF}" type="pres">
      <dgm:prSet presAssocID="{35B90808-006A-4D5A-901B-C703BA34624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E1DBBF5-D1B7-4DD4-BE1B-A55445A993BA}" type="pres">
      <dgm:prSet presAssocID="{719F4FCB-5CF2-40F3-A4B4-09ED55032A4E}" presName="parTxOnlySpace" presStyleCnt="0"/>
      <dgm:spPr/>
    </dgm:pt>
    <dgm:pt modelId="{ADDFF2B8-25A2-4244-8288-ADD36CE3373E}" type="pres">
      <dgm:prSet presAssocID="{8939F342-1673-42C2-8894-4C15FA10EC1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F8F1C1D-1AB9-4147-AC8C-0F1D0B620389}" type="pres">
      <dgm:prSet presAssocID="{38F90948-D36E-491A-823E-B82218041897}" presName="parTxOnlySpace" presStyleCnt="0"/>
      <dgm:spPr/>
    </dgm:pt>
    <dgm:pt modelId="{6F0CDE45-94E8-40D9-A235-FFB16AB2B3FD}" type="pres">
      <dgm:prSet presAssocID="{3C0A69DB-E7DB-4681-BC09-9D312EFA7CAC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77566EB-54D0-4F85-B4B0-E4BFD189FA55}" type="pres">
      <dgm:prSet presAssocID="{682C002A-15B0-4FBA-87DC-B97314CF4140}" presName="parTxOnlySpace" presStyleCnt="0"/>
      <dgm:spPr/>
    </dgm:pt>
    <dgm:pt modelId="{A26F9E2C-9170-CF40-BC57-B0AAD4DC4AAD}" type="pres">
      <dgm:prSet presAssocID="{DFE62BE7-CCB0-7845-AEDE-84A5BC0AB7F5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07E3A09-3F0D-474A-8AEB-A85F845F84A0}" type="presOf" srcId="{7E539E6C-A777-4051-824C-988FC1E78D18}" destId="{73515528-FDB1-42CC-8408-A28D904E9562}" srcOrd="0" destOrd="0" presId="urn:microsoft.com/office/officeart/2005/8/layout/chevron1"/>
    <dgm:cxn modelId="{10B8F60A-87EA-4E8E-9B70-1A9677007037}" srcId="{7E539E6C-A777-4051-824C-988FC1E78D18}" destId="{3C0A69DB-E7DB-4681-BC09-9D312EFA7CAC}" srcOrd="2" destOrd="0" parTransId="{5C2F7DD1-E3D6-483E-B1F9-48017A1B9546}" sibTransId="{682C002A-15B0-4FBA-87DC-B97314CF4140}"/>
    <dgm:cxn modelId="{F709C042-85EB-44D3-B084-282372F3214E}" srcId="{7E539E6C-A777-4051-824C-988FC1E78D18}" destId="{35B90808-006A-4D5A-901B-C703BA346248}" srcOrd="0" destOrd="0" parTransId="{7A0847CE-44AB-474B-808C-D9D5218C7AAF}" sibTransId="{719F4FCB-5CF2-40F3-A4B4-09ED55032A4E}"/>
    <dgm:cxn modelId="{FD793956-F8D2-8C48-AB09-BDFD354F4D1F}" type="presOf" srcId="{35B90808-006A-4D5A-901B-C703BA346248}" destId="{5BC04462-0A01-44A1-B3EF-E1D51CDD44CF}" srcOrd="0" destOrd="0" presId="urn:microsoft.com/office/officeart/2005/8/layout/chevron1"/>
    <dgm:cxn modelId="{DBC3066A-2BE0-7246-BF57-866B41F0D232}" srcId="{7E539E6C-A777-4051-824C-988FC1E78D18}" destId="{DFE62BE7-CCB0-7845-AEDE-84A5BC0AB7F5}" srcOrd="3" destOrd="0" parTransId="{AB8CBED2-7171-3443-94BB-065696A03DE7}" sibTransId="{AD5822CC-8D54-1146-8B3F-BC9611DE13E1}"/>
    <dgm:cxn modelId="{475F266D-B493-D144-940F-A88641D43CDB}" type="presOf" srcId="{8939F342-1673-42C2-8894-4C15FA10EC14}" destId="{ADDFF2B8-25A2-4244-8288-ADD36CE3373E}" srcOrd="0" destOrd="0" presId="urn:microsoft.com/office/officeart/2005/8/layout/chevron1"/>
    <dgm:cxn modelId="{C6751A8D-E4DD-4A6C-863F-580A2987721B}" srcId="{7E539E6C-A777-4051-824C-988FC1E78D18}" destId="{8939F342-1673-42C2-8894-4C15FA10EC14}" srcOrd="1" destOrd="0" parTransId="{71618C39-AEA1-4183-9546-542FF75E5C09}" sibTransId="{38F90948-D36E-491A-823E-B82218041897}"/>
    <dgm:cxn modelId="{70099D97-CBF0-B344-9A65-7BF73F360067}" type="presOf" srcId="{DFE62BE7-CCB0-7845-AEDE-84A5BC0AB7F5}" destId="{A26F9E2C-9170-CF40-BC57-B0AAD4DC4AAD}" srcOrd="0" destOrd="0" presId="urn:microsoft.com/office/officeart/2005/8/layout/chevron1"/>
    <dgm:cxn modelId="{B95F92FA-3AEA-7046-B8FF-EDC945E993FC}" type="presOf" srcId="{3C0A69DB-E7DB-4681-BC09-9D312EFA7CAC}" destId="{6F0CDE45-94E8-40D9-A235-FFB16AB2B3FD}" srcOrd="0" destOrd="0" presId="urn:microsoft.com/office/officeart/2005/8/layout/chevron1"/>
    <dgm:cxn modelId="{B7D6C89D-73C6-0C4D-B653-13D458F8C2AC}" type="presParOf" srcId="{73515528-FDB1-42CC-8408-A28D904E9562}" destId="{5BC04462-0A01-44A1-B3EF-E1D51CDD44CF}" srcOrd="0" destOrd="0" presId="urn:microsoft.com/office/officeart/2005/8/layout/chevron1"/>
    <dgm:cxn modelId="{77F02DFD-C3DD-F24E-8975-364D78142B6C}" type="presParOf" srcId="{73515528-FDB1-42CC-8408-A28D904E9562}" destId="{0E1DBBF5-D1B7-4DD4-BE1B-A55445A993BA}" srcOrd="1" destOrd="0" presId="urn:microsoft.com/office/officeart/2005/8/layout/chevron1"/>
    <dgm:cxn modelId="{EAF069FD-DA4D-5E47-B7A3-72586D292179}" type="presParOf" srcId="{73515528-FDB1-42CC-8408-A28D904E9562}" destId="{ADDFF2B8-25A2-4244-8288-ADD36CE3373E}" srcOrd="2" destOrd="0" presId="urn:microsoft.com/office/officeart/2005/8/layout/chevron1"/>
    <dgm:cxn modelId="{12758097-AF2A-5949-B277-42CB1A9A7F60}" type="presParOf" srcId="{73515528-FDB1-42CC-8408-A28D904E9562}" destId="{9F8F1C1D-1AB9-4147-AC8C-0F1D0B620389}" srcOrd="3" destOrd="0" presId="urn:microsoft.com/office/officeart/2005/8/layout/chevron1"/>
    <dgm:cxn modelId="{CC83B8E6-EF89-1644-AA4B-59B2D1D9FC08}" type="presParOf" srcId="{73515528-FDB1-42CC-8408-A28D904E9562}" destId="{6F0CDE45-94E8-40D9-A235-FFB16AB2B3FD}" srcOrd="4" destOrd="0" presId="urn:microsoft.com/office/officeart/2005/8/layout/chevron1"/>
    <dgm:cxn modelId="{EEC429F6-75CA-374F-A6BD-FEC4091AAAC9}" type="presParOf" srcId="{73515528-FDB1-42CC-8408-A28D904E9562}" destId="{077566EB-54D0-4F85-B4B0-E4BFD189FA55}" srcOrd="5" destOrd="0" presId="urn:microsoft.com/office/officeart/2005/8/layout/chevron1"/>
    <dgm:cxn modelId="{6EE8D86F-6B78-7940-9B57-B6AAC73DB043}" type="presParOf" srcId="{73515528-FDB1-42CC-8408-A28D904E9562}" destId="{A26F9E2C-9170-CF40-BC57-B0AAD4DC4AAD}" srcOrd="6" destOrd="0" presId="urn:microsoft.com/office/officeart/2005/8/layout/chevron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539E6C-A777-4051-824C-988FC1E78D1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5B90808-006A-4D5A-901B-C703BA346248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Motivation</a:t>
          </a:r>
        </a:p>
      </dgm:t>
    </dgm:pt>
    <dgm:pt modelId="{7A0847CE-44AB-474B-808C-D9D5218C7AAF}" type="parTrans" cxnId="{F709C042-85EB-44D3-B084-282372F3214E}">
      <dgm:prSet/>
      <dgm:spPr/>
      <dgm:t>
        <a:bodyPr/>
        <a:lstStyle/>
        <a:p>
          <a:endParaRPr lang="en-GB"/>
        </a:p>
      </dgm:t>
    </dgm:pt>
    <dgm:pt modelId="{719F4FCB-5CF2-40F3-A4B4-09ED55032A4E}" type="sibTrans" cxnId="{F709C042-85EB-44D3-B084-282372F3214E}">
      <dgm:prSet/>
      <dgm:spPr/>
      <dgm:t>
        <a:bodyPr/>
        <a:lstStyle/>
        <a:p>
          <a:endParaRPr lang="en-GB"/>
        </a:p>
      </dgm:t>
    </dgm:pt>
    <dgm:pt modelId="{3C0A69DB-E7DB-4681-BC09-9D312EFA7CAC}">
      <dgm:prSet phldrT="[Text]" custT="1"/>
      <dgm:spPr>
        <a:solidFill>
          <a:srgbClr val="FFD400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rgbClr val="6B2C91"/>
              </a:solidFill>
            </a:rPr>
            <a:t>Conclusion</a:t>
          </a:r>
        </a:p>
      </dgm:t>
    </dgm:pt>
    <dgm:pt modelId="{5C2F7DD1-E3D6-483E-B1F9-48017A1B9546}" type="parTrans" cxnId="{10B8F60A-87EA-4E8E-9B70-1A9677007037}">
      <dgm:prSet/>
      <dgm:spPr/>
      <dgm:t>
        <a:bodyPr/>
        <a:lstStyle/>
        <a:p>
          <a:endParaRPr lang="en-GB"/>
        </a:p>
      </dgm:t>
    </dgm:pt>
    <dgm:pt modelId="{682C002A-15B0-4FBA-87DC-B97314CF4140}" type="sibTrans" cxnId="{10B8F60A-87EA-4E8E-9B70-1A9677007037}">
      <dgm:prSet/>
      <dgm:spPr/>
      <dgm:t>
        <a:bodyPr/>
        <a:lstStyle/>
        <a:p>
          <a:endParaRPr lang="en-GB"/>
        </a:p>
      </dgm:t>
    </dgm:pt>
    <dgm:pt modelId="{8939F342-1673-42C2-8894-4C15FA10EC14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Detector Readout</a:t>
          </a:r>
        </a:p>
      </dgm:t>
    </dgm:pt>
    <dgm:pt modelId="{71618C39-AEA1-4183-9546-542FF75E5C09}" type="parTrans" cxnId="{C6751A8D-E4DD-4A6C-863F-580A2987721B}">
      <dgm:prSet/>
      <dgm:spPr/>
      <dgm:t>
        <a:bodyPr/>
        <a:lstStyle/>
        <a:p>
          <a:endParaRPr lang="en-GB"/>
        </a:p>
      </dgm:t>
    </dgm:pt>
    <dgm:pt modelId="{38F90948-D36E-491A-823E-B82218041897}" type="sibTrans" cxnId="{C6751A8D-E4DD-4A6C-863F-580A2987721B}">
      <dgm:prSet/>
      <dgm:spPr/>
      <dgm:t>
        <a:bodyPr/>
        <a:lstStyle/>
        <a:p>
          <a:endParaRPr lang="en-GB"/>
        </a:p>
      </dgm:t>
    </dgm:pt>
    <dgm:pt modelId="{DFE62BE7-CCB0-7845-AEDE-84A5BC0AB7F5}">
      <dgm:prSet phldrT="[Text]" custT="1"/>
      <dgm:spPr>
        <a:solidFill>
          <a:srgbClr val="6B2C91"/>
        </a:solidFill>
        <a:ln>
          <a:noFill/>
        </a:ln>
      </dgm:spPr>
      <dgm:t>
        <a:bodyPr/>
        <a:lstStyle/>
        <a:p>
          <a:r>
            <a:rPr lang="en-GB" sz="2000" b="1" dirty="0">
              <a:solidFill>
                <a:schemeClr val="bg1"/>
              </a:solidFill>
            </a:rPr>
            <a:t>Detector</a:t>
          </a:r>
          <a:r>
            <a:rPr lang="en-GB" sz="2300" b="1" dirty="0">
              <a:solidFill>
                <a:schemeClr val="bg1"/>
              </a:solidFill>
            </a:rPr>
            <a:t> </a:t>
          </a:r>
          <a:r>
            <a:rPr lang="en-GB" sz="2000" b="1" dirty="0">
              <a:solidFill>
                <a:schemeClr val="bg1"/>
              </a:solidFill>
            </a:rPr>
            <a:t>Geometry</a:t>
          </a:r>
          <a:endParaRPr lang="en-GB" sz="2300" b="1" dirty="0">
            <a:solidFill>
              <a:schemeClr val="bg1"/>
            </a:solidFill>
          </a:endParaRPr>
        </a:p>
      </dgm:t>
    </dgm:pt>
    <dgm:pt modelId="{AB8CBED2-7171-3443-94BB-065696A03DE7}" type="parTrans" cxnId="{DBC3066A-2BE0-7246-BF57-866B41F0D232}">
      <dgm:prSet/>
      <dgm:spPr/>
      <dgm:t>
        <a:bodyPr/>
        <a:lstStyle/>
        <a:p>
          <a:endParaRPr lang="en-GB"/>
        </a:p>
      </dgm:t>
    </dgm:pt>
    <dgm:pt modelId="{AD5822CC-8D54-1146-8B3F-BC9611DE13E1}" type="sibTrans" cxnId="{DBC3066A-2BE0-7246-BF57-866B41F0D232}">
      <dgm:prSet/>
      <dgm:spPr/>
      <dgm:t>
        <a:bodyPr/>
        <a:lstStyle/>
        <a:p>
          <a:endParaRPr lang="en-GB"/>
        </a:p>
      </dgm:t>
    </dgm:pt>
    <dgm:pt modelId="{73515528-FDB1-42CC-8408-A28D904E9562}" type="pres">
      <dgm:prSet presAssocID="{7E539E6C-A777-4051-824C-988FC1E78D18}" presName="Name0" presStyleCnt="0">
        <dgm:presLayoutVars>
          <dgm:dir/>
          <dgm:animLvl val="lvl"/>
          <dgm:resizeHandles val="exact"/>
        </dgm:presLayoutVars>
      </dgm:prSet>
      <dgm:spPr/>
    </dgm:pt>
    <dgm:pt modelId="{5BC04462-0A01-44A1-B3EF-E1D51CDD44CF}" type="pres">
      <dgm:prSet presAssocID="{35B90808-006A-4D5A-901B-C703BA34624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E1DBBF5-D1B7-4DD4-BE1B-A55445A993BA}" type="pres">
      <dgm:prSet presAssocID="{719F4FCB-5CF2-40F3-A4B4-09ED55032A4E}" presName="parTxOnlySpace" presStyleCnt="0"/>
      <dgm:spPr/>
    </dgm:pt>
    <dgm:pt modelId="{ADDFF2B8-25A2-4244-8288-ADD36CE3373E}" type="pres">
      <dgm:prSet presAssocID="{8939F342-1673-42C2-8894-4C15FA10EC1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F8F1C1D-1AB9-4147-AC8C-0F1D0B620389}" type="pres">
      <dgm:prSet presAssocID="{38F90948-D36E-491A-823E-B82218041897}" presName="parTxOnlySpace" presStyleCnt="0"/>
      <dgm:spPr/>
    </dgm:pt>
    <dgm:pt modelId="{A26F9E2C-9170-CF40-BC57-B0AAD4DC4AAD}" type="pres">
      <dgm:prSet presAssocID="{DFE62BE7-CCB0-7845-AEDE-84A5BC0AB7F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301B89D-C867-DB41-B826-47A781434304}" type="pres">
      <dgm:prSet presAssocID="{AD5822CC-8D54-1146-8B3F-BC9611DE13E1}" presName="parTxOnlySpace" presStyleCnt="0"/>
      <dgm:spPr/>
    </dgm:pt>
    <dgm:pt modelId="{6F0CDE45-94E8-40D9-A235-FFB16AB2B3FD}" type="pres">
      <dgm:prSet presAssocID="{3C0A69DB-E7DB-4681-BC09-9D312EFA7CA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07E3A09-3F0D-474A-8AEB-A85F845F84A0}" type="presOf" srcId="{7E539E6C-A777-4051-824C-988FC1E78D18}" destId="{73515528-FDB1-42CC-8408-A28D904E9562}" srcOrd="0" destOrd="0" presId="urn:microsoft.com/office/officeart/2005/8/layout/chevron1"/>
    <dgm:cxn modelId="{10B8F60A-87EA-4E8E-9B70-1A9677007037}" srcId="{7E539E6C-A777-4051-824C-988FC1E78D18}" destId="{3C0A69DB-E7DB-4681-BC09-9D312EFA7CAC}" srcOrd="3" destOrd="0" parTransId="{5C2F7DD1-E3D6-483E-B1F9-48017A1B9546}" sibTransId="{682C002A-15B0-4FBA-87DC-B97314CF4140}"/>
    <dgm:cxn modelId="{F709C042-85EB-44D3-B084-282372F3214E}" srcId="{7E539E6C-A777-4051-824C-988FC1E78D18}" destId="{35B90808-006A-4D5A-901B-C703BA346248}" srcOrd="0" destOrd="0" parTransId="{7A0847CE-44AB-474B-808C-D9D5218C7AAF}" sibTransId="{719F4FCB-5CF2-40F3-A4B4-09ED55032A4E}"/>
    <dgm:cxn modelId="{DBC3066A-2BE0-7246-BF57-866B41F0D232}" srcId="{7E539E6C-A777-4051-824C-988FC1E78D18}" destId="{DFE62BE7-CCB0-7845-AEDE-84A5BC0AB7F5}" srcOrd="2" destOrd="0" parTransId="{AB8CBED2-7171-3443-94BB-065696A03DE7}" sibTransId="{AD5822CC-8D54-1146-8B3F-BC9611DE13E1}"/>
    <dgm:cxn modelId="{F5C2B374-759D-7F4F-8512-DD84461DAD14}" type="presOf" srcId="{8939F342-1673-42C2-8894-4C15FA10EC14}" destId="{ADDFF2B8-25A2-4244-8288-ADD36CE3373E}" srcOrd="0" destOrd="0" presId="urn:microsoft.com/office/officeart/2005/8/layout/chevron1"/>
    <dgm:cxn modelId="{053B097F-A624-0748-A4A7-8360E6546DA9}" type="presOf" srcId="{3C0A69DB-E7DB-4681-BC09-9D312EFA7CAC}" destId="{6F0CDE45-94E8-40D9-A235-FFB16AB2B3FD}" srcOrd="0" destOrd="0" presId="urn:microsoft.com/office/officeart/2005/8/layout/chevron1"/>
    <dgm:cxn modelId="{C6751A8D-E4DD-4A6C-863F-580A2987721B}" srcId="{7E539E6C-A777-4051-824C-988FC1E78D18}" destId="{8939F342-1673-42C2-8894-4C15FA10EC14}" srcOrd="1" destOrd="0" parTransId="{71618C39-AEA1-4183-9546-542FF75E5C09}" sibTransId="{38F90948-D36E-491A-823E-B82218041897}"/>
    <dgm:cxn modelId="{01E4C1B0-8895-094A-B5B4-424AE1FB091F}" type="presOf" srcId="{35B90808-006A-4D5A-901B-C703BA346248}" destId="{5BC04462-0A01-44A1-B3EF-E1D51CDD44CF}" srcOrd="0" destOrd="0" presId="urn:microsoft.com/office/officeart/2005/8/layout/chevron1"/>
    <dgm:cxn modelId="{2CC175E7-4A19-4B46-9A64-5EB261309F17}" type="presOf" srcId="{DFE62BE7-CCB0-7845-AEDE-84A5BC0AB7F5}" destId="{A26F9E2C-9170-CF40-BC57-B0AAD4DC4AAD}" srcOrd="0" destOrd="0" presId="urn:microsoft.com/office/officeart/2005/8/layout/chevron1"/>
    <dgm:cxn modelId="{A586A915-BD2C-9641-86F7-2CCD6CDA22DD}" type="presParOf" srcId="{73515528-FDB1-42CC-8408-A28D904E9562}" destId="{5BC04462-0A01-44A1-B3EF-E1D51CDD44CF}" srcOrd="0" destOrd="0" presId="urn:microsoft.com/office/officeart/2005/8/layout/chevron1"/>
    <dgm:cxn modelId="{C7F7CB81-1040-FB4B-9CAB-7937BDEB3EEB}" type="presParOf" srcId="{73515528-FDB1-42CC-8408-A28D904E9562}" destId="{0E1DBBF5-D1B7-4DD4-BE1B-A55445A993BA}" srcOrd="1" destOrd="0" presId="urn:microsoft.com/office/officeart/2005/8/layout/chevron1"/>
    <dgm:cxn modelId="{6274DAB3-40EC-B545-9107-84E21A62AB96}" type="presParOf" srcId="{73515528-FDB1-42CC-8408-A28D904E9562}" destId="{ADDFF2B8-25A2-4244-8288-ADD36CE3373E}" srcOrd="2" destOrd="0" presId="urn:microsoft.com/office/officeart/2005/8/layout/chevron1"/>
    <dgm:cxn modelId="{0D9C4086-D178-E040-B881-81E5ADFBD4A1}" type="presParOf" srcId="{73515528-FDB1-42CC-8408-A28D904E9562}" destId="{9F8F1C1D-1AB9-4147-AC8C-0F1D0B620389}" srcOrd="3" destOrd="0" presId="urn:microsoft.com/office/officeart/2005/8/layout/chevron1"/>
    <dgm:cxn modelId="{99E55604-B5AE-9741-A036-B1C0CBA02C03}" type="presParOf" srcId="{73515528-FDB1-42CC-8408-A28D904E9562}" destId="{A26F9E2C-9170-CF40-BC57-B0AAD4DC4AAD}" srcOrd="4" destOrd="0" presId="urn:microsoft.com/office/officeart/2005/8/layout/chevron1"/>
    <dgm:cxn modelId="{55651090-C4D3-CB46-91E8-6EB22DB9EF90}" type="presParOf" srcId="{73515528-FDB1-42CC-8408-A28D904E9562}" destId="{E301B89D-C867-DB41-B826-47A781434304}" srcOrd="5" destOrd="0" presId="urn:microsoft.com/office/officeart/2005/8/layout/chevron1"/>
    <dgm:cxn modelId="{B03BAEA2-8DE9-D844-A5AC-DD66C57F2833}" type="presParOf" srcId="{73515528-FDB1-42CC-8408-A28D904E9562}" destId="{6F0CDE45-94E8-40D9-A235-FFB16AB2B3FD}" srcOrd="6" destOrd="0" presId="urn:microsoft.com/office/officeart/2005/8/layout/chevron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CDE45-94E8-40D9-A235-FFB16AB2B3FD}">
      <dsp:nvSpPr>
        <dsp:cNvPr id="0" name=""/>
        <dsp:cNvSpPr/>
      </dsp:nvSpPr>
      <dsp:spPr>
        <a:xfrm>
          <a:off x="3874" y="160950"/>
          <a:ext cx="2255587" cy="902235"/>
        </a:xfrm>
        <a:prstGeom prst="chevron">
          <a:avLst/>
        </a:prstGeom>
        <a:solidFill>
          <a:srgbClr val="FFD4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rgbClr val="6B2C91"/>
              </a:solidFill>
            </a:rPr>
            <a:t>Motivation</a:t>
          </a:r>
        </a:p>
      </dsp:txBody>
      <dsp:txXfrm>
        <a:off x="454992" y="160950"/>
        <a:ext cx="1353352" cy="902235"/>
      </dsp:txXfrm>
    </dsp:sp>
    <dsp:sp modelId="{5BC04462-0A01-44A1-B3EF-E1D51CDD44CF}">
      <dsp:nvSpPr>
        <dsp:cNvPr id="0" name=""/>
        <dsp:cNvSpPr/>
      </dsp:nvSpPr>
      <dsp:spPr>
        <a:xfrm>
          <a:off x="2033903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Detector Geometry</a:t>
          </a:r>
        </a:p>
      </dsp:txBody>
      <dsp:txXfrm>
        <a:off x="2485021" y="160950"/>
        <a:ext cx="1353352" cy="902235"/>
      </dsp:txXfrm>
    </dsp:sp>
    <dsp:sp modelId="{ADDFF2B8-25A2-4244-8288-ADD36CE3373E}">
      <dsp:nvSpPr>
        <dsp:cNvPr id="0" name=""/>
        <dsp:cNvSpPr/>
      </dsp:nvSpPr>
      <dsp:spPr>
        <a:xfrm>
          <a:off x="4063933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Detector Readout</a:t>
          </a:r>
        </a:p>
      </dsp:txBody>
      <dsp:txXfrm>
        <a:off x="4515051" y="160950"/>
        <a:ext cx="1353352" cy="902235"/>
      </dsp:txXfrm>
    </dsp:sp>
    <dsp:sp modelId="{A26F9E2C-9170-CF40-BC57-B0AAD4DC4AAD}">
      <dsp:nvSpPr>
        <dsp:cNvPr id="0" name=""/>
        <dsp:cNvSpPr/>
      </dsp:nvSpPr>
      <dsp:spPr>
        <a:xfrm>
          <a:off x="6093962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Conclusion</a:t>
          </a:r>
          <a:endParaRPr lang="en-GB" sz="2100" b="1" kern="1200" dirty="0">
            <a:solidFill>
              <a:schemeClr val="bg1"/>
            </a:solidFill>
          </a:endParaRPr>
        </a:p>
      </dsp:txBody>
      <dsp:txXfrm>
        <a:off x="6545080" y="160950"/>
        <a:ext cx="1353352" cy="902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04462-0A01-44A1-B3EF-E1D51CDD44CF}">
      <dsp:nvSpPr>
        <dsp:cNvPr id="0" name=""/>
        <dsp:cNvSpPr/>
      </dsp:nvSpPr>
      <dsp:spPr>
        <a:xfrm>
          <a:off x="3874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Motivation</a:t>
          </a:r>
        </a:p>
      </dsp:txBody>
      <dsp:txXfrm>
        <a:off x="454992" y="160950"/>
        <a:ext cx="1353352" cy="902235"/>
      </dsp:txXfrm>
    </dsp:sp>
    <dsp:sp modelId="{6F0CDE45-94E8-40D9-A235-FFB16AB2B3FD}">
      <dsp:nvSpPr>
        <dsp:cNvPr id="0" name=""/>
        <dsp:cNvSpPr/>
      </dsp:nvSpPr>
      <dsp:spPr>
        <a:xfrm>
          <a:off x="2033903" y="160950"/>
          <a:ext cx="2255587" cy="902235"/>
        </a:xfrm>
        <a:prstGeom prst="chevron">
          <a:avLst/>
        </a:prstGeom>
        <a:solidFill>
          <a:srgbClr val="FFD4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rgbClr val="6B2C91"/>
              </a:solidFill>
            </a:rPr>
            <a:t>Detector Geometry</a:t>
          </a:r>
        </a:p>
      </dsp:txBody>
      <dsp:txXfrm>
        <a:off x="2485021" y="160950"/>
        <a:ext cx="1353352" cy="902235"/>
      </dsp:txXfrm>
    </dsp:sp>
    <dsp:sp modelId="{ADDFF2B8-25A2-4244-8288-ADD36CE3373E}">
      <dsp:nvSpPr>
        <dsp:cNvPr id="0" name=""/>
        <dsp:cNvSpPr/>
      </dsp:nvSpPr>
      <dsp:spPr>
        <a:xfrm>
          <a:off x="4063933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Detector Readout</a:t>
          </a:r>
        </a:p>
      </dsp:txBody>
      <dsp:txXfrm>
        <a:off x="4515051" y="160950"/>
        <a:ext cx="1353352" cy="902235"/>
      </dsp:txXfrm>
    </dsp:sp>
    <dsp:sp modelId="{A26F9E2C-9170-CF40-BC57-B0AAD4DC4AAD}">
      <dsp:nvSpPr>
        <dsp:cNvPr id="0" name=""/>
        <dsp:cNvSpPr/>
      </dsp:nvSpPr>
      <dsp:spPr>
        <a:xfrm>
          <a:off x="6093962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Conclusion</a:t>
          </a:r>
          <a:endParaRPr lang="en-GB" sz="2100" b="1" kern="1200" dirty="0">
            <a:solidFill>
              <a:schemeClr val="bg1"/>
            </a:solidFill>
          </a:endParaRPr>
        </a:p>
      </dsp:txBody>
      <dsp:txXfrm>
        <a:off x="6545080" y="160950"/>
        <a:ext cx="1353352" cy="9022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2E640-25EF-4A04-AB25-7DCD1CC2C66E}">
      <dsp:nvSpPr>
        <dsp:cNvPr id="0" name=""/>
        <dsp:cNvSpPr/>
      </dsp:nvSpPr>
      <dsp:spPr>
        <a:xfrm>
          <a:off x="0" y="0"/>
          <a:ext cx="2487139" cy="431428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Version 1</a:t>
          </a:r>
        </a:p>
      </dsp:txBody>
      <dsp:txXfrm>
        <a:off x="215714" y="0"/>
        <a:ext cx="2055711" cy="431428"/>
      </dsp:txXfrm>
    </dsp:sp>
    <dsp:sp modelId="{89DB4630-F5AC-478F-BD6F-F79CE3D2DDED}">
      <dsp:nvSpPr>
        <dsp:cNvPr id="0" name=""/>
        <dsp:cNvSpPr/>
      </dsp:nvSpPr>
      <dsp:spPr>
        <a:xfrm>
          <a:off x="2933142" y="0"/>
          <a:ext cx="2487139" cy="431428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Version 2</a:t>
          </a:r>
        </a:p>
      </dsp:txBody>
      <dsp:txXfrm>
        <a:off x="3148856" y="0"/>
        <a:ext cx="2055711" cy="431428"/>
      </dsp:txXfrm>
    </dsp:sp>
    <dsp:sp modelId="{D3E15A76-7681-40AF-889A-D8CB37340544}">
      <dsp:nvSpPr>
        <dsp:cNvPr id="0" name=""/>
        <dsp:cNvSpPr/>
      </dsp:nvSpPr>
      <dsp:spPr>
        <a:xfrm>
          <a:off x="5866284" y="0"/>
          <a:ext cx="2487139" cy="431428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Version 3</a:t>
          </a:r>
        </a:p>
      </dsp:txBody>
      <dsp:txXfrm>
        <a:off x="6081998" y="0"/>
        <a:ext cx="2055711" cy="4314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04462-0A01-44A1-B3EF-E1D51CDD44CF}">
      <dsp:nvSpPr>
        <dsp:cNvPr id="0" name=""/>
        <dsp:cNvSpPr/>
      </dsp:nvSpPr>
      <dsp:spPr>
        <a:xfrm>
          <a:off x="3874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Motivation</a:t>
          </a:r>
        </a:p>
      </dsp:txBody>
      <dsp:txXfrm>
        <a:off x="454992" y="160950"/>
        <a:ext cx="1353352" cy="902235"/>
      </dsp:txXfrm>
    </dsp:sp>
    <dsp:sp modelId="{ADDFF2B8-25A2-4244-8288-ADD36CE3373E}">
      <dsp:nvSpPr>
        <dsp:cNvPr id="0" name=""/>
        <dsp:cNvSpPr/>
      </dsp:nvSpPr>
      <dsp:spPr>
        <a:xfrm>
          <a:off x="2033903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Detector Geometry</a:t>
          </a:r>
        </a:p>
      </dsp:txBody>
      <dsp:txXfrm>
        <a:off x="2485021" y="160950"/>
        <a:ext cx="1353352" cy="902235"/>
      </dsp:txXfrm>
    </dsp:sp>
    <dsp:sp modelId="{6F0CDE45-94E8-40D9-A235-FFB16AB2B3FD}">
      <dsp:nvSpPr>
        <dsp:cNvPr id="0" name=""/>
        <dsp:cNvSpPr/>
      </dsp:nvSpPr>
      <dsp:spPr>
        <a:xfrm>
          <a:off x="4063933" y="160950"/>
          <a:ext cx="2255587" cy="902235"/>
        </a:xfrm>
        <a:prstGeom prst="chevron">
          <a:avLst/>
        </a:prstGeom>
        <a:solidFill>
          <a:srgbClr val="FFD4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rgbClr val="6B2C91"/>
              </a:solidFill>
            </a:rPr>
            <a:t>Detector Readout</a:t>
          </a:r>
        </a:p>
      </dsp:txBody>
      <dsp:txXfrm>
        <a:off x="4515051" y="160950"/>
        <a:ext cx="1353352" cy="902235"/>
      </dsp:txXfrm>
    </dsp:sp>
    <dsp:sp modelId="{A26F9E2C-9170-CF40-BC57-B0AAD4DC4AAD}">
      <dsp:nvSpPr>
        <dsp:cNvPr id="0" name=""/>
        <dsp:cNvSpPr/>
      </dsp:nvSpPr>
      <dsp:spPr>
        <a:xfrm>
          <a:off x="6093962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Conclusion</a:t>
          </a:r>
          <a:endParaRPr lang="en-GB" sz="2100" b="1" kern="1200" dirty="0">
            <a:solidFill>
              <a:schemeClr val="bg1"/>
            </a:solidFill>
          </a:endParaRPr>
        </a:p>
      </dsp:txBody>
      <dsp:txXfrm>
        <a:off x="6545080" y="160950"/>
        <a:ext cx="1353352" cy="9022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04462-0A01-44A1-B3EF-E1D51CDD44CF}">
      <dsp:nvSpPr>
        <dsp:cNvPr id="0" name=""/>
        <dsp:cNvSpPr/>
      </dsp:nvSpPr>
      <dsp:spPr>
        <a:xfrm>
          <a:off x="3874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Motivation</a:t>
          </a:r>
        </a:p>
      </dsp:txBody>
      <dsp:txXfrm>
        <a:off x="454992" y="160950"/>
        <a:ext cx="1353352" cy="902235"/>
      </dsp:txXfrm>
    </dsp:sp>
    <dsp:sp modelId="{ADDFF2B8-25A2-4244-8288-ADD36CE3373E}">
      <dsp:nvSpPr>
        <dsp:cNvPr id="0" name=""/>
        <dsp:cNvSpPr/>
      </dsp:nvSpPr>
      <dsp:spPr>
        <a:xfrm>
          <a:off x="2033903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Detector Readout</a:t>
          </a:r>
        </a:p>
      </dsp:txBody>
      <dsp:txXfrm>
        <a:off x="2485021" y="160950"/>
        <a:ext cx="1353352" cy="902235"/>
      </dsp:txXfrm>
    </dsp:sp>
    <dsp:sp modelId="{A26F9E2C-9170-CF40-BC57-B0AAD4DC4AAD}">
      <dsp:nvSpPr>
        <dsp:cNvPr id="0" name=""/>
        <dsp:cNvSpPr/>
      </dsp:nvSpPr>
      <dsp:spPr>
        <a:xfrm>
          <a:off x="4063933" y="160950"/>
          <a:ext cx="2255587" cy="902235"/>
        </a:xfrm>
        <a:prstGeom prst="chevron">
          <a:avLst/>
        </a:prstGeom>
        <a:solidFill>
          <a:srgbClr val="6B2C9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Detector</a:t>
          </a:r>
          <a:r>
            <a:rPr lang="en-GB" sz="2300" b="1" kern="1200" dirty="0">
              <a:solidFill>
                <a:schemeClr val="bg1"/>
              </a:solidFill>
            </a:rPr>
            <a:t> </a:t>
          </a:r>
          <a:r>
            <a:rPr lang="en-GB" sz="2000" b="1" kern="1200" dirty="0">
              <a:solidFill>
                <a:schemeClr val="bg1"/>
              </a:solidFill>
            </a:rPr>
            <a:t>Geometry</a:t>
          </a:r>
          <a:endParaRPr lang="en-GB" sz="2300" b="1" kern="1200" dirty="0">
            <a:solidFill>
              <a:schemeClr val="bg1"/>
            </a:solidFill>
          </a:endParaRPr>
        </a:p>
      </dsp:txBody>
      <dsp:txXfrm>
        <a:off x="4515051" y="160950"/>
        <a:ext cx="1353352" cy="902235"/>
      </dsp:txXfrm>
    </dsp:sp>
    <dsp:sp modelId="{6F0CDE45-94E8-40D9-A235-FFB16AB2B3FD}">
      <dsp:nvSpPr>
        <dsp:cNvPr id="0" name=""/>
        <dsp:cNvSpPr/>
      </dsp:nvSpPr>
      <dsp:spPr>
        <a:xfrm>
          <a:off x="6093962" y="160950"/>
          <a:ext cx="2255587" cy="902235"/>
        </a:xfrm>
        <a:prstGeom prst="chevron">
          <a:avLst/>
        </a:prstGeom>
        <a:solidFill>
          <a:srgbClr val="FFD4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rgbClr val="6B2C91"/>
              </a:solidFill>
            </a:rPr>
            <a:t>Conclusion</a:t>
          </a:r>
        </a:p>
      </dsp:txBody>
      <dsp:txXfrm>
        <a:off x="6545080" y="160950"/>
        <a:ext cx="1353352" cy="902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F3DFC-5E7D-4F31-AE43-B1A73AE33D6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52D30-3823-494B-99BE-A766012E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198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498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06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110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256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46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32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986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521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975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78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349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36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512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52D30-3823-494B-99BE-A766012E255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41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165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38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001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39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29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22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02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13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8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8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51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507D1-075E-46FD-87A3-288D6626BBFB}" type="datetimeFigureOut">
              <a:rPr lang="en-GB" smtClean="0"/>
              <a:t>28/03/2022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0B7AB-3188-4D83-888E-91CB482A93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74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5.png"/><Relationship Id="rId4" Type="http://schemas.microsoft.com/office/2007/relationships/hdphoto" Target="../media/hdphoto8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microsoft.com/office/2007/relationships/hdphoto" Target="../media/hdphoto9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microsoft.com/office/2007/relationships/hdphoto" Target="../media/hdphoto10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1.png"/><Relationship Id="rId4" Type="http://schemas.microsoft.com/office/2007/relationships/hdphoto" Target="../media/hdphoto11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12.wdp"/><Relationship Id="rId7" Type="http://schemas.openxmlformats.org/officeDocument/2006/relationships/diagramColors" Target="../diagrams/colors3.xml"/><Relationship Id="rId12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13.png"/><Relationship Id="rId5" Type="http://schemas.openxmlformats.org/officeDocument/2006/relationships/diagramLayout" Target="../diagrams/layout3.xml"/><Relationship Id="rId10" Type="http://schemas.openxmlformats.org/officeDocument/2006/relationships/image" Target="../media/image12.png"/><Relationship Id="rId4" Type="http://schemas.openxmlformats.org/officeDocument/2006/relationships/diagramData" Target="../diagrams/data3.xml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sv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6.svg"/><Relationship Id="rId9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6.svg"/><Relationship Id="rId9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5.png"/><Relationship Id="rId4" Type="http://schemas.openxmlformats.org/officeDocument/2006/relationships/image" Target="../media/image26.svg"/><Relationship Id="rId9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emf"/><Relationship Id="rId5" Type="http://schemas.openxmlformats.org/officeDocument/2006/relationships/image" Target="../media/image2.png"/><Relationship Id="rId4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emf"/><Relationship Id="rId5" Type="http://schemas.openxmlformats.org/officeDocument/2006/relationships/image" Target="../media/image2.png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203.07501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01" t="25836" r="19038" b="25322"/>
          <a:stretch/>
        </p:blipFill>
        <p:spPr>
          <a:xfrm>
            <a:off x="0" y="-20538"/>
            <a:ext cx="9144001" cy="5164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5288" y="1461432"/>
            <a:ext cx="8353424" cy="1728192"/>
          </a:xfrm>
          <a:prstGeom prst="rect">
            <a:avLst/>
          </a:prstGeom>
          <a:solidFill>
            <a:srgbClr val="6B2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TextBox 12"/>
          <p:cNvSpPr txBox="1"/>
          <p:nvPr/>
        </p:nvSpPr>
        <p:spPr>
          <a:xfrm>
            <a:off x="539551" y="1530533"/>
            <a:ext cx="806489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600" dirty="0">
                <a:solidFill>
                  <a:srgbClr val="6B2C91"/>
                </a:solidFill>
              </a:rPr>
              <a:t>1 </a:t>
            </a:r>
            <a:r>
              <a:rPr lang="en-GB" sz="1600" dirty="0">
                <a:solidFill>
                  <a:schemeClr val="bg1"/>
                </a:solidFill>
              </a:rPr>
              <a:t>March 2022</a:t>
            </a:r>
          </a:p>
          <a:p>
            <a:pPr algn="ctr"/>
            <a:r>
              <a:rPr lang="en-GB" sz="4800" b="1" dirty="0" err="1">
                <a:solidFill>
                  <a:schemeClr val="bg1"/>
                </a:solidFill>
              </a:rPr>
              <a:t>SoLAr</a:t>
            </a:r>
            <a:r>
              <a:rPr lang="en-GB" sz="4800" b="1" dirty="0">
                <a:solidFill>
                  <a:schemeClr val="bg1"/>
                </a:solidFill>
              </a:rPr>
              <a:t>: an overview</a:t>
            </a:r>
          </a:p>
          <a:p>
            <a:pPr algn="ctr"/>
            <a:r>
              <a:rPr lang="en-GB" sz="3200" dirty="0">
                <a:solidFill>
                  <a:srgbClr val="FFD400"/>
                </a:solidFill>
              </a:rPr>
              <a:t>Solar Neutrinos in Liquid Argon</a:t>
            </a:r>
          </a:p>
          <a:p>
            <a:pPr algn="ctr"/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GB" sz="2000" b="1" dirty="0">
                <a:solidFill>
                  <a:srgbClr val="6B2C91"/>
                </a:solidFill>
              </a:rPr>
              <a:t>Guilherme Ruiz Ferreira</a:t>
            </a:r>
          </a:p>
          <a:p>
            <a:pPr algn="ct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PhD Student</a:t>
            </a:r>
          </a:p>
          <a:p>
            <a:pPr algn="ctr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University of Manchester</a:t>
            </a:r>
          </a:p>
        </p:txBody>
      </p:sp>
    </p:spTree>
    <p:extLst>
      <p:ext uri="{BB962C8B-B14F-4D97-AF65-F5344CB8AC3E}">
        <p14:creationId xmlns:p14="http://schemas.microsoft.com/office/powerpoint/2010/main" val="3204169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0" t="9817" r="14480" b="9932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18269" y="1817300"/>
            <a:ext cx="4341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/>
                </a:solidFill>
              </a:rPr>
              <a:t>3D visualization of the electric field is extremely hard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endParaRPr lang="en-GB" b="1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/>
                </a:solidFill>
              </a:rPr>
              <a:t>We made a number of cuts in the </a:t>
            </a:r>
            <a:r>
              <a:rPr lang="en-GB" b="1" dirty="0">
                <a:solidFill>
                  <a:srgbClr val="FFD400"/>
                </a:solidFill>
              </a:rPr>
              <a:t>3D</a:t>
            </a:r>
            <a:r>
              <a:rPr lang="en-GB" b="1" dirty="0">
                <a:solidFill>
                  <a:schemeClr val="bg1"/>
                </a:solidFill>
              </a:rPr>
              <a:t> object in different axis and coordinates to obtain 2D cross section plots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endParaRPr lang="en-GB" b="1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b="1" dirty="0">
                <a:solidFill>
                  <a:schemeClr val="bg1"/>
                </a:solidFill>
              </a:rPr>
              <a:t>Each cut allows us to explore a different aspect of the TPC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Electric Field Visualization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229420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6" t="9275" r="13380" b="7518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11490" y="1511410"/>
            <a:ext cx="4341840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3D visualization of the electric field is extremely hard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endParaRPr lang="en-GB" sz="1700" b="1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We made a number of cuts in the 3D object in different axis and coordinates to obtain </a:t>
            </a:r>
            <a:r>
              <a:rPr lang="en-GB" sz="1700" b="1" dirty="0">
                <a:solidFill>
                  <a:srgbClr val="FFD400"/>
                </a:solidFill>
              </a:rPr>
              <a:t>2D</a:t>
            </a:r>
            <a:r>
              <a:rPr lang="en-GB" sz="1700" b="1" dirty="0">
                <a:solidFill>
                  <a:schemeClr val="bg1"/>
                </a:solidFill>
              </a:rPr>
              <a:t> cross section plots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endParaRPr lang="en-GB" sz="1700" b="1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Each cut allows us to explore a different aspect of the TPC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>
                <a:solidFill>
                  <a:srgbClr val="FFD400"/>
                </a:solidFill>
              </a:rPr>
              <a:t>We focused on a plane through the centre of the pixels and </a:t>
            </a:r>
            <a:r>
              <a:rPr lang="en-GB" sz="1600" b="1" dirty="0" err="1">
                <a:solidFill>
                  <a:srgbClr val="FFD400"/>
                </a:solidFill>
              </a:rPr>
              <a:t>SiPMs</a:t>
            </a:r>
            <a:r>
              <a:rPr lang="en-GB" sz="1600" b="1" dirty="0">
                <a:solidFill>
                  <a:srgbClr val="FFD400"/>
                </a:solidFill>
              </a:rPr>
              <a:t> near the TPC centre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Electric Field Visualization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5239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13" t="28485" r="21614" b="2848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1" name="Shape 92"/>
          <p:cNvGrpSpPr/>
          <p:nvPr/>
        </p:nvGrpSpPr>
        <p:grpSpPr>
          <a:xfrm>
            <a:off x="395536" y="1492251"/>
            <a:ext cx="2628924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470036" y="1492251"/>
            <a:ext cx="2494499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Version 1</a:t>
            </a:r>
          </a:p>
        </p:txBody>
      </p:sp>
      <p:sp>
        <p:nvSpPr>
          <p:cNvPr id="25" name="Shape 96"/>
          <p:cNvSpPr txBox="1">
            <a:spLocks/>
          </p:cNvSpPr>
          <p:nvPr/>
        </p:nvSpPr>
        <p:spPr>
          <a:xfrm>
            <a:off x="471936" y="1968333"/>
            <a:ext cx="2478600" cy="267676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 err="1">
                <a:solidFill>
                  <a:srgbClr val="6B2C91"/>
                </a:solidFill>
              </a:rPr>
              <a:t>SiPM</a:t>
            </a:r>
            <a:r>
              <a:rPr lang="en-GB" sz="1600" dirty="0">
                <a:solidFill>
                  <a:srgbClr val="6B2C91"/>
                </a:solidFill>
              </a:rPr>
              <a:t> biased -300V on top and -247 on bottom</a:t>
            </a:r>
          </a:p>
        </p:txBody>
      </p:sp>
      <p:sp>
        <p:nvSpPr>
          <p:cNvPr id="30" name="Shape 101"/>
          <p:cNvSpPr txBox="1">
            <a:spLocks/>
          </p:cNvSpPr>
          <p:nvPr/>
        </p:nvSpPr>
        <p:spPr>
          <a:xfrm>
            <a:off x="3309585" y="1968333"/>
            <a:ext cx="2478600" cy="2676766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 err="1">
                <a:solidFill>
                  <a:srgbClr val="6B2C91"/>
                </a:solidFill>
              </a:rPr>
              <a:t>SiPM</a:t>
            </a:r>
            <a:r>
              <a:rPr lang="en-GB" sz="1600" dirty="0">
                <a:solidFill>
                  <a:srgbClr val="6B2C91"/>
                </a:solidFill>
              </a:rPr>
              <a:t> biased -100V on top and -47 on bottom</a:t>
            </a:r>
          </a:p>
        </p:txBody>
      </p:sp>
      <p:grpSp>
        <p:nvGrpSpPr>
          <p:cNvPr id="31" name="Shape 102"/>
          <p:cNvGrpSpPr/>
          <p:nvPr/>
        </p:nvGrpSpPr>
        <p:grpSpPr>
          <a:xfrm>
            <a:off x="6084168" y="1492251"/>
            <a:ext cx="2632499" cy="3229024"/>
            <a:chOff x="6212550" y="1304875"/>
            <a:chExt cx="2632499" cy="3416400"/>
          </a:xfrm>
        </p:grpSpPr>
        <p:sp>
          <p:nvSpPr>
            <p:cNvPr id="32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4" name="Shape 105"/>
          <p:cNvSpPr txBox="1">
            <a:spLocks/>
          </p:cNvSpPr>
          <p:nvPr/>
        </p:nvSpPr>
        <p:spPr>
          <a:xfrm>
            <a:off x="6144093" y="1492251"/>
            <a:ext cx="2494499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Version 3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35" name="Shape 106"/>
          <p:cNvSpPr txBox="1">
            <a:spLocks/>
          </p:cNvSpPr>
          <p:nvPr/>
        </p:nvSpPr>
        <p:spPr>
          <a:xfrm>
            <a:off x="6158018" y="1968333"/>
            <a:ext cx="2478600" cy="2676766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 err="1">
                <a:solidFill>
                  <a:srgbClr val="6B2C91"/>
                </a:solidFill>
              </a:rPr>
              <a:t>SiPM</a:t>
            </a:r>
            <a:r>
              <a:rPr lang="en-GB" sz="1600" dirty="0">
                <a:solidFill>
                  <a:srgbClr val="6B2C91"/>
                </a:solidFill>
              </a:rPr>
              <a:t> biased -100V on top and -47 on bottom</a:t>
            </a:r>
          </a:p>
        </p:txBody>
      </p:sp>
      <p:grpSp>
        <p:nvGrpSpPr>
          <p:cNvPr id="36" name="Shape 102"/>
          <p:cNvGrpSpPr/>
          <p:nvPr/>
        </p:nvGrpSpPr>
        <p:grpSpPr>
          <a:xfrm>
            <a:off x="3235645" y="1492251"/>
            <a:ext cx="2632499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3309585" y="1508273"/>
            <a:ext cx="2494499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Version 2</a:t>
            </a: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3200" b="1" kern="0" dirty="0">
                <a:solidFill>
                  <a:srgbClr val="6B2C91"/>
                </a:solidFill>
                <a:latin typeface="+mj-lt"/>
              </a:rPr>
              <a:t>B</a:t>
            </a:r>
            <a:r>
              <a:rPr lang="en" sz="3200" b="1" kern="0" dirty="0" err="1">
                <a:solidFill>
                  <a:srgbClr val="6B2C91"/>
                </a:solidFill>
                <a:latin typeface="+mj-lt"/>
              </a:rPr>
              <a:t>est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 </a:t>
            </a:r>
            <a:r>
              <a:rPr lang="en" sz="3200" b="1" kern="0" dirty="0" err="1">
                <a:solidFill>
                  <a:srgbClr val="6B2C91"/>
                </a:solidFill>
                <a:latin typeface="+mj-lt"/>
              </a:rPr>
              <a:t>SiPM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 Bias Configuration (so far)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8C3B8156-92E8-F546-8EEB-B31989762D0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" t="13343" r="16792" b="-460"/>
          <a:stretch/>
        </p:blipFill>
        <p:spPr>
          <a:xfrm>
            <a:off x="470037" y="2593165"/>
            <a:ext cx="2494498" cy="20519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64B1B4C-6584-E944-ADB9-53EA8C9D4F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" t="13565" r="17786"/>
          <a:stretch/>
        </p:blipFill>
        <p:spPr>
          <a:xfrm>
            <a:off x="3308835" y="2593165"/>
            <a:ext cx="2494498" cy="20733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D29B07B-683E-1545-A764-0BA0BF08FCA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1" t="13751" r="17963"/>
          <a:stretch/>
        </p:blipFill>
        <p:spPr>
          <a:xfrm>
            <a:off x="6144093" y="2593164"/>
            <a:ext cx="2494498" cy="207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36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5" t="7564" r="11747" b="7660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18518" y="1564267"/>
            <a:ext cx="4341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D400"/>
              </a:buClr>
            </a:pPr>
            <a:r>
              <a:rPr lang="en-GB" sz="1600" b="1" dirty="0">
                <a:solidFill>
                  <a:schemeClr val="bg1"/>
                </a:solidFill>
              </a:rPr>
              <a:t>COMSOL does not simulate drifting electrons.</a:t>
            </a:r>
          </a:p>
          <a:p>
            <a:pPr>
              <a:buClr>
                <a:srgbClr val="FFD400"/>
              </a:buClr>
            </a:pPr>
            <a:endParaRPr lang="en-GB" sz="1600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r>
              <a:rPr lang="en-GB" sz="1600" b="1" dirty="0">
                <a:solidFill>
                  <a:schemeClr val="bg1"/>
                </a:solidFill>
              </a:rPr>
              <a:t>As a proxy, we use the fraction of electric field lines passing through the SiPM top surface to calculate the </a:t>
            </a:r>
            <a:r>
              <a:rPr lang="pt-BR" sz="1600" b="1" dirty="0" err="1">
                <a:solidFill>
                  <a:schemeClr val="bg1"/>
                </a:solidFill>
              </a:rPr>
              <a:t>loss</a:t>
            </a:r>
            <a:r>
              <a:rPr lang="pt-BR" sz="1600" b="1" dirty="0">
                <a:solidFill>
                  <a:schemeClr val="bg1"/>
                </a:solidFill>
              </a:rPr>
              <a:t> of </a:t>
            </a:r>
            <a:r>
              <a:rPr lang="pt-BR" sz="1600" b="1" dirty="0" err="1">
                <a:solidFill>
                  <a:schemeClr val="bg1"/>
                </a:solidFill>
              </a:rPr>
              <a:t>charge</a:t>
            </a:r>
            <a:r>
              <a:rPr lang="pt-BR" sz="1600" b="1" dirty="0">
                <a:solidFill>
                  <a:schemeClr val="bg1"/>
                </a:solidFill>
              </a:rPr>
              <a:t>, and </a:t>
            </a:r>
            <a:r>
              <a:rPr lang="pt-BR" sz="1600" b="1" dirty="0" err="1">
                <a:solidFill>
                  <a:schemeClr val="bg1"/>
                </a:solidFill>
              </a:rPr>
              <a:t>hence</a:t>
            </a:r>
            <a:r>
              <a:rPr lang="pt-BR" sz="1600" b="1" dirty="0">
                <a:solidFill>
                  <a:schemeClr val="bg1"/>
                </a:solidFill>
              </a:rPr>
              <a:t> </a:t>
            </a:r>
            <a:r>
              <a:rPr lang="pt-BR" sz="1600" b="1" dirty="0" err="1">
                <a:solidFill>
                  <a:schemeClr val="bg1"/>
                </a:solidFill>
              </a:rPr>
              <a:t>calculate</a:t>
            </a:r>
            <a:r>
              <a:rPr lang="pt-BR" sz="1600" b="1" dirty="0">
                <a:solidFill>
                  <a:schemeClr val="bg1"/>
                </a:solidFill>
              </a:rPr>
              <a:t> the </a:t>
            </a:r>
            <a:r>
              <a:rPr lang="pt-BR" sz="1600" b="1" dirty="0" err="1">
                <a:solidFill>
                  <a:schemeClr val="bg1"/>
                </a:solidFill>
              </a:rPr>
              <a:t>expected</a:t>
            </a:r>
            <a:r>
              <a:rPr lang="pt-BR" sz="1600" b="1" dirty="0">
                <a:solidFill>
                  <a:schemeClr val="bg1"/>
                </a:solidFill>
              </a:rPr>
              <a:t> </a:t>
            </a:r>
            <a:r>
              <a:rPr lang="pt-BR" sz="1600" b="1" dirty="0" err="1">
                <a:solidFill>
                  <a:schemeClr val="bg1"/>
                </a:solidFill>
              </a:rPr>
              <a:t>charge</a:t>
            </a:r>
            <a:r>
              <a:rPr lang="pt-BR" sz="1600" b="1" dirty="0">
                <a:solidFill>
                  <a:schemeClr val="bg1"/>
                </a:solidFill>
              </a:rPr>
              <a:t> collection </a:t>
            </a:r>
            <a:r>
              <a:rPr lang="pt-BR" sz="1600" b="1" dirty="0" err="1">
                <a:solidFill>
                  <a:schemeClr val="bg1"/>
                </a:solidFill>
              </a:rPr>
              <a:t>efficacy</a:t>
            </a:r>
            <a:r>
              <a:rPr lang="en-GB" sz="1600" b="1" dirty="0">
                <a:solidFill>
                  <a:schemeClr val="bg1"/>
                </a:solidFill>
              </a:rPr>
              <a:t>.</a:t>
            </a:r>
          </a:p>
          <a:p>
            <a:pPr>
              <a:buClr>
                <a:srgbClr val="FFD400"/>
              </a:buClr>
            </a:pPr>
            <a:endParaRPr lang="en-GB" sz="1600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r>
              <a:rPr lang="pt-BR" sz="1600" b="1" dirty="0">
                <a:solidFill>
                  <a:schemeClr val="bg1"/>
                </a:solidFill>
              </a:rPr>
              <a:t>1) </a:t>
            </a:r>
            <a:r>
              <a:rPr lang="en-GB" sz="1600" b="1" dirty="0">
                <a:solidFill>
                  <a:schemeClr val="bg1"/>
                </a:solidFill>
              </a:rPr>
              <a:t>we define a surface cutting the anode slightly above the SiPM top but below the charge pixel top (2.05mm from PCB surface) and excluding the anode edges.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algn="r">
              <a:buClr>
                <a:srgbClr val="2A3990"/>
              </a:buClr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3200" b="1" kern="0" dirty="0">
                <a:solidFill>
                  <a:srgbClr val="6B2C91"/>
                </a:solidFill>
              </a:rPr>
              <a:t>Charge Collection Efficacy (?)</a:t>
            </a:r>
            <a:endParaRPr lang="en" sz="3200" b="1" kern="0" dirty="0">
              <a:solidFill>
                <a:srgbClr val="6B2C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8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5" t="8990" r="12970" b="10364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26306" y="1492250"/>
            <a:ext cx="434184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D400"/>
              </a:buClr>
            </a:pPr>
            <a:r>
              <a:rPr lang="pt-BR" sz="1700" b="1" dirty="0">
                <a:solidFill>
                  <a:schemeClr val="bg1"/>
                </a:solidFill>
              </a:rPr>
              <a:t>2) W</a:t>
            </a:r>
            <a:r>
              <a:rPr lang="en-GB" sz="1700" b="1" dirty="0">
                <a:solidFill>
                  <a:schemeClr val="bg1"/>
                </a:solidFill>
              </a:rPr>
              <a:t>e define a surface the same size but at the centre of the TPC (50mm from the PCB and Cathode)</a:t>
            </a:r>
          </a:p>
          <a:p>
            <a:pPr>
              <a:buClr>
                <a:srgbClr val="FFD400"/>
              </a:buClr>
            </a:pPr>
            <a:endParaRPr lang="en-GB" sz="1700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r>
              <a:rPr lang="en-GB" sz="1700" b="1" dirty="0">
                <a:solidFill>
                  <a:schemeClr val="bg1"/>
                </a:solidFill>
              </a:rPr>
              <a:t>By integrating the Z-component of the electric field where Z ≥ 0 over each surface and calculating their ratio, we obtain the fraction of the electric field lines ending in the </a:t>
            </a:r>
            <a:r>
              <a:rPr lang="en-GB" sz="1700" b="1" dirty="0" err="1">
                <a:solidFill>
                  <a:schemeClr val="bg1"/>
                </a:solidFill>
              </a:rPr>
              <a:t>SiPM</a:t>
            </a:r>
            <a:r>
              <a:rPr lang="en-GB" sz="1700" b="1" dirty="0">
                <a:solidFill>
                  <a:schemeClr val="bg1"/>
                </a:solidFill>
              </a:rPr>
              <a:t> surface.</a:t>
            </a:r>
          </a:p>
          <a:p>
            <a:pPr>
              <a:buClr>
                <a:srgbClr val="FFD400"/>
              </a:buClr>
            </a:pPr>
            <a:endParaRPr lang="en-GB" sz="1700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r>
              <a:rPr lang="en-GB" sz="1700" b="1" dirty="0">
                <a:solidFill>
                  <a:schemeClr val="bg1"/>
                </a:solidFill>
              </a:rPr>
              <a:t>These would be the lines where electrons are not captured by the charge pixels.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 algn="r">
              <a:buClr>
                <a:srgbClr val="2A3990"/>
              </a:buClr>
              <a:defRPr/>
            </a:pPr>
            <a:r>
              <a:rPr lang="en-GB" sz="3200" b="1" kern="0" dirty="0">
                <a:solidFill>
                  <a:srgbClr val="6B2C91"/>
                </a:solidFill>
              </a:rPr>
              <a:t>Charge Collection Efficacy (?)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23028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53" t="26857" r="20255" b="2552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683089207"/>
              </p:ext>
            </p:extLst>
          </p:nvPr>
        </p:nvGraphicFramePr>
        <p:xfrm>
          <a:off x="395289" y="1492250"/>
          <a:ext cx="8353424" cy="431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 descr="A picture containing text, electronics, printer&#10;&#10;Description automatically generated">
            <a:extLst>
              <a:ext uri="{FF2B5EF4-FFF2-40B4-BE49-F238E27FC236}">
                <a16:creationId xmlns:a16="http://schemas.microsoft.com/office/drawing/2014/main" id="{6E785EAB-8FFD-E54F-97FC-58B30EF7009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9"/>
          <a:stretch/>
        </p:blipFill>
        <p:spPr>
          <a:xfrm>
            <a:off x="428898" y="2710918"/>
            <a:ext cx="2478601" cy="1569294"/>
          </a:xfrm>
          <a:prstGeom prst="rect">
            <a:avLst/>
          </a:prstGeom>
        </p:spPr>
      </p:pic>
      <p:sp>
        <p:nvSpPr>
          <p:cNvPr id="15" name="Shape 114"/>
          <p:cNvSpPr txBox="1">
            <a:spLocks/>
          </p:cNvSpPr>
          <p:nvPr/>
        </p:nvSpPr>
        <p:spPr>
          <a:xfrm>
            <a:off x="432350" y="2083002"/>
            <a:ext cx="2471699" cy="2825128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6B2C91"/>
            </a:solidFill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buNone/>
              <a:defRPr sz="18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434343"/>
              </a:buClr>
              <a:buSzPct val="100000"/>
              <a:buFont typeface="Roboto"/>
              <a:buNone/>
              <a:tabLst/>
              <a:defRPr/>
            </a:pPr>
            <a:r>
              <a:rPr lang="en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Efficacy ?</a:t>
            </a:r>
            <a:r>
              <a:rPr lang="en" b="1" kern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%</a:t>
            </a:r>
            <a:endParaRPr kumimoji="0" lang="en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sym typeface="Roboto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434343"/>
              </a:buClr>
              <a:buSzPct val="100000"/>
              <a:buFont typeface="Roboto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Even though we are unable to use our proxy method to obtain an efficacy value, it is clear from the plots that this is the least efficient geometry and requires a larger </a:t>
            </a:r>
            <a:r>
              <a:rPr kumimoji="0" lang="en" sz="1600" b="0" i="0" u="none" strike="noStrike" kern="0" cap="none" spc="0" normalizeH="0" baseline="0" noProof="0" dirty="0" err="1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SiPM</a:t>
            </a: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 bias.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3D34AD-3DB7-E247-9A9F-314F93315E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4" b="3764"/>
          <a:stretch/>
        </p:blipFill>
        <p:spPr>
          <a:xfrm>
            <a:off x="3336150" y="2710919"/>
            <a:ext cx="2478601" cy="1569293"/>
          </a:xfrm>
          <a:prstGeom prst="rect">
            <a:avLst/>
          </a:prstGeom>
        </p:spPr>
      </p:pic>
      <p:sp>
        <p:nvSpPr>
          <p:cNvPr id="16" name="Shape 117"/>
          <p:cNvSpPr txBox="1">
            <a:spLocks/>
          </p:cNvSpPr>
          <p:nvPr/>
        </p:nvSpPr>
        <p:spPr>
          <a:xfrm>
            <a:off x="3336150" y="2083001"/>
            <a:ext cx="2471699" cy="2825128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6B2C91"/>
            </a:solidFill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buNone/>
              <a:defRPr sz="18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 algn="ctr">
              <a:spcAft>
                <a:spcPts val="800"/>
              </a:spcAft>
              <a:buClr>
                <a:srgbClr val="434343"/>
              </a:buClr>
              <a:defRPr/>
            </a:pPr>
            <a:r>
              <a:rPr lang="en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Efficacy 96%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434343"/>
              </a:buClr>
              <a:buSzPct val="100000"/>
              <a:buFont typeface="Roboto"/>
              <a:buNone/>
              <a:tabLst/>
              <a:defRPr/>
            </a:pPr>
            <a:r>
              <a:rPr kumimoji="0" lang="en" sz="1600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This version has the advantage over version 3 of having a simple geometry for real life production.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434343"/>
              </a:buClr>
              <a:buSzPct val="100000"/>
              <a:buFont typeface="Roboto"/>
              <a:buNone/>
              <a:tabLst/>
              <a:defRPr/>
            </a:pPr>
            <a:r>
              <a:rPr kumimoji="0" lang="en" sz="1600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 It also allows the </a:t>
            </a:r>
            <a:r>
              <a:rPr kumimoji="0" lang="en" sz="1600" i="0" u="none" strike="noStrike" kern="0" cap="none" spc="0" normalizeH="0" baseline="0" noProof="0" dirty="0" err="1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SiPM</a:t>
            </a:r>
            <a:r>
              <a:rPr kumimoji="0" lang="en" sz="1600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 to operate in a lower bias than version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49585-684A-7842-94F1-805CAB29AC8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3" b="3663"/>
          <a:stretch/>
        </p:blipFill>
        <p:spPr>
          <a:xfrm>
            <a:off x="6250773" y="2710919"/>
            <a:ext cx="2478601" cy="1569293"/>
          </a:xfrm>
          <a:prstGeom prst="rect">
            <a:avLst/>
          </a:prstGeom>
        </p:spPr>
      </p:pic>
      <p:sp>
        <p:nvSpPr>
          <p:cNvPr id="17" name="Shape 120"/>
          <p:cNvSpPr txBox="1">
            <a:spLocks/>
          </p:cNvSpPr>
          <p:nvPr/>
        </p:nvSpPr>
        <p:spPr>
          <a:xfrm>
            <a:off x="6254225" y="2083002"/>
            <a:ext cx="2471699" cy="2825128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6B2C91"/>
            </a:solidFill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buNone/>
              <a:defRPr sz="18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buNone/>
              <a:defRPr sz="1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 algn="ctr">
              <a:spcAft>
                <a:spcPts val="800"/>
              </a:spcAft>
              <a:buClr>
                <a:srgbClr val="434343"/>
              </a:buClr>
              <a:defRPr/>
            </a:pPr>
            <a:r>
              <a:rPr lang="en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Efficacy 99%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434343"/>
              </a:buClr>
              <a:buSzPct val="100000"/>
              <a:buFont typeface="Roboto"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Roboto"/>
              </a:rPr>
              <a:t>Despite of having a more complicated geometry for real life production, this version yields the best efficacy we obtained so far. </a:t>
            </a:r>
          </a:p>
        </p:txBody>
      </p:sp>
      <p:sp>
        <p:nvSpPr>
          <p:cNvPr id="10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3200" b="1" kern="0" dirty="0">
                <a:solidFill>
                  <a:srgbClr val="6B2C91"/>
                </a:solidFill>
                <a:latin typeface="+mj-lt"/>
              </a:rPr>
              <a:t>Charge Collection Efficacy Proxy 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52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700"/>
            <a:ext cx="9144000" cy="5168900"/>
          </a:xfrm>
          <a:prstGeom prst="rect">
            <a:avLst/>
          </a:prstGeom>
        </p:spPr>
      </p:pic>
      <p:graphicFrame>
        <p:nvGraphicFramePr>
          <p:cNvPr id="67" name="Diagram 66"/>
          <p:cNvGraphicFramePr/>
          <p:nvPr>
            <p:extLst>
              <p:ext uri="{D42A27DB-BD31-4B8C-83A1-F6EECF244321}">
                <p14:modId xmlns:p14="http://schemas.microsoft.com/office/powerpoint/2010/main" val="3736093179"/>
              </p:ext>
            </p:extLst>
          </p:nvPr>
        </p:nvGraphicFramePr>
        <p:xfrm>
          <a:off x="395287" y="2467926"/>
          <a:ext cx="8353425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Presentation Outline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11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832" r="-283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5294" y="1492250"/>
            <a:ext cx="4176713" cy="3240088"/>
          </a:xfrm>
          <a:prstGeom prst="rect">
            <a:avLst/>
          </a:prstGeom>
          <a:solidFill>
            <a:srgbClr val="6B2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591758" y="1492250"/>
            <a:ext cx="4196718" cy="3240088"/>
          </a:xfrm>
          <a:prstGeom prst="rect">
            <a:avLst/>
          </a:prstGeom>
          <a:solidFill>
            <a:srgbClr val="FFFFFF">
              <a:alpha val="60000"/>
            </a:srgbClr>
          </a:solidFill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hape 127"/>
          <p:cNvSpPr txBox="1">
            <a:spLocks/>
          </p:cNvSpPr>
          <p:nvPr/>
        </p:nvSpPr>
        <p:spPr>
          <a:xfrm>
            <a:off x="415294" y="1500232"/>
            <a:ext cx="4196718" cy="32400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SzPct val="100000"/>
              <a:buFont typeface="Roboto"/>
              <a:buNone/>
              <a:defRPr sz="1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1"/>
              </a:buClr>
              <a:buFont typeface="Roboto"/>
              <a:buNone/>
              <a:defRPr sz="1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>
              <a:buClr>
                <a:srgbClr val="FFFFFF"/>
              </a:buClr>
              <a:defRPr/>
            </a:pPr>
            <a:r>
              <a:rPr lang="en-GB" sz="1600" b="1" kern="0">
                <a:solidFill>
                  <a:srgbClr val="FFFFFF"/>
                </a:solidFill>
                <a:latin typeface="+mj-lt"/>
              </a:rPr>
              <a:t>Q-Pix</a:t>
            </a:r>
            <a:r>
              <a:rPr lang="pt-BR" sz="1600" b="1" kern="0">
                <a:solidFill>
                  <a:srgbClr val="FFFFFF"/>
                </a:solidFill>
                <a:latin typeface="+mj-lt"/>
              </a:rPr>
              <a:t> </a:t>
            </a:r>
            <a:r>
              <a:rPr lang="en-GB" sz="1600" b="1" kern="0">
                <a:solidFill>
                  <a:srgbClr val="FFFFFF"/>
                </a:solidFill>
                <a:latin typeface="+mj-lt"/>
              </a:rPr>
              <a:t> offers an innovation in signal capture with a new approach and measures time-to-charge (</a:t>
            </a:r>
            <a:r>
              <a:rPr lang="el-GR" sz="1600" b="1" kern="0">
                <a:solidFill>
                  <a:srgbClr val="FFFFFF"/>
                </a:solidFill>
                <a:latin typeface="+mj-lt"/>
              </a:rPr>
              <a:t>Δ</a:t>
            </a:r>
            <a:r>
              <a:rPr lang="en-GB" sz="1600" b="1" kern="0">
                <a:solidFill>
                  <a:srgbClr val="FFFFFF"/>
                </a:solidFill>
                <a:latin typeface="+mj-lt"/>
              </a:rPr>
              <a:t>Q), which Keeps the detailed waveform information from the LArTPC.</a:t>
            </a:r>
            <a:endParaRPr lang="pt-BR" sz="1600" b="1" kern="0">
              <a:solidFill>
                <a:srgbClr val="FFFFFF"/>
              </a:solidFill>
              <a:latin typeface="+mj-lt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sz="1600" kern="0">
                <a:solidFill>
                  <a:srgbClr val="FFFFFF"/>
                </a:solidFill>
                <a:latin typeface="+mj-lt"/>
              </a:rPr>
              <a:t>The readout follows the “electronic principle of least action”, i.e. don’t do anything unless there is something to do.</a:t>
            </a:r>
            <a:endParaRPr lang="en-GB" sz="1600" b="1" kern="0">
              <a:solidFill>
                <a:srgbClr val="FFFFFF"/>
              </a:solidFill>
              <a:latin typeface="+mj-lt"/>
            </a:endParaRPr>
          </a:p>
          <a:p>
            <a:pPr lvl="0">
              <a:buClr>
                <a:srgbClr val="FFFFFF"/>
              </a:buClr>
              <a:defRPr/>
            </a:pPr>
            <a:r>
              <a:rPr lang="en-GB" sz="1600" b="1" kern="0">
                <a:solidFill>
                  <a:srgbClr val="FFD400"/>
                </a:solidFill>
                <a:latin typeface="+mj-lt"/>
              </a:rPr>
              <a:t>Total charge for any RTD = </a:t>
            </a:r>
            <a:r>
              <a:rPr lang="el-GR" sz="1600" b="1" kern="0">
                <a:solidFill>
                  <a:srgbClr val="FFD400"/>
                </a:solidFill>
                <a:latin typeface="+mj-lt"/>
              </a:rPr>
              <a:t>Δ</a:t>
            </a:r>
            <a:r>
              <a:rPr lang="en-GB" sz="1600" b="1" kern="0">
                <a:solidFill>
                  <a:srgbClr val="FFD400"/>
                </a:solidFill>
                <a:latin typeface="+mj-lt"/>
              </a:rPr>
              <a:t>Q</a:t>
            </a:r>
            <a:endParaRPr kumimoji="0" lang="en" sz="1600" b="1" i="0" u="none" strike="noStrike" kern="0" cap="none" spc="0" normalizeH="0" baseline="0" noProof="0">
              <a:ln>
                <a:noFill/>
              </a:ln>
              <a:solidFill>
                <a:srgbClr val="FFD400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90041" y="1623989"/>
            <a:ext cx="36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>
                <a:solidFill>
                  <a:srgbClr val="6B2C91"/>
                </a:solidFill>
              </a:rPr>
              <a:t>What is RTD?</a:t>
            </a:r>
          </a:p>
          <a:p>
            <a:endParaRPr lang="en-GB" sz="1600">
              <a:solidFill>
                <a:srgbClr val="6B2C91"/>
              </a:solidFill>
            </a:endParaRPr>
          </a:p>
          <a:p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The difference between sequential pixel resets, i.e. Reset Time Difference = RTD</a:t>
            </a:r>
          </a:p>
          <a:p>
            <a:endParaRPr lang="en-GB" sz="16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RTD’s measure the instantaneous current and captures the waveform.</a:t>
            </a:r>
          </a:p>
          <a:p>
            <a:endParaRPr lang="en-GB" sz="16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Small average current = Large RTD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tx1">
                    <a:lumMod val="65000"/>
                    <a:lumOff val="35000"/>
                  </a:schemeClr>
                </a:solidFill>
              </a:rPr>
              <a:t>Large average current (signal) = Small RTD</a:t>
            </a:r>
          </a:p>
        </p:txBody>
      </p:sp>
      <p:sp>
        <p:nvSpPr>
          <p:cNvPr id="10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>
                <a:solidFill>
                  <a:srgbClr val="6B2C91"/>
                </a:solidFill>
                <a:latin typeface="+mj-lt"/>
              </a:rPr>
              <a:t>Q-Pix Readout Novelty</a:t>
            </a:r>
            <a:endParaRPr kumimoji="0" lang="en" sz="3200" b="1" i="0" u="none" strike="noStrike" kern="0" cap="none" spc="0" normalizeH="0" baseline="0" noProof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5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Shape 66"/>
          <p:cNvSpPr txBox="1">
            <a:spLocks/>
          </p:cNvSpPr>
          <p:nvPr/>
        </p:nvSpPr>
        <p:spPr>
          <a:xfrm>
            <a:off x="311700" y="1492249"/>
            <a:ext cx="8520599" cy="338375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solidFill>
              <a:srgbClr val="6B2C91"/>
            </a:solidFill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The Q-Pix RTD simulation is comprised of 3 “layers”:</a:t>
            </a:r>
          </a:p>
          <a:p>
            <a:pPr marL="457200" lvl="0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eriod"/>
              <a:defRPr/>
            </a:pPr>
            <a:r>
              <a:rPr lang="en" b="1" kern="0" dirty="0">
                <a:solidFill>
                  <a:srgbClr val="6B2C91"/>
                </a:solidFill>
                <a:latin typeface="+mj-lt"/>
              </a:rPr>
              <a:t>Event generation – MARLEY </a:t>
            </a:r>
            <a:r>
              <a:rPr lang="en-GB" b="1" kern="0" dirty="0">
                <a:solidFill>
                  <a:srgbClr val="6B2C91"/>
                </a:solidFill>
                <a:latin typeface="+mj-lt"/>
              </a:rPr>
              <a:t>(Model of Argon Reaction Low Energy Yields)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6B2C91"/>
                </a:solidFill>
                <a:latin typeface="+mj-lt"/>
              </a:rPr>
              <a:t>Creates the neutrino events for both Charged Current (CC) and Elastic Scattering (ES) processes </a:t>
            </a:r>
          </a:p>
          <a:p>
            <a:pPr marL="457200" lvl="0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eriod"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Particle propagation and interaction through the 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LArTPC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 – Geant4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6B2C91"/>
                </a:solidFill>
                <a:latin typeface="+mj-lt"/>
              </a:rPr>
              <a:t>Produces the hits the detector is expected to detect</a:t>
            </a:r>
          </a:p>
          <a:p>
            <a:pPr marL="457200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eriod"/>
              <a:defRPr/>
            </a:pPr>
            <a:r>
              <a:rPr lang="en-GB" b="1" kern="0" dirty="0">
                <a:solidFill>
                  <a:srgbClr val="6B2C91"/>
                </a:solidFill>
                <a:latin typeface="+mj-lt"/>
              </a:rPr>
              <a:t>Pixel triggering simulation (RTD) – Custom made code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Takes the Geant4 hits and converts into charge deposit into the pixels which then reset when their ∆Q threshold is reached.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eriod"/>
              <a:defRPr/>
            </a:pPr>
            <a:endParaRPr kumimoji="0" lang="en" sz="16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Average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6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Q-Pix RTD Simulations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2415319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34142" r="-3679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829576-E778-DF4C-B704-E7D84E1133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Shape 92"/>
          <p:cNvGrpSpPr/>
          <p:nvPr/>
        </p:nvGrpSpPr>
        <p:grpSpPr>
          <a:xfrm>
            <a:off x="395536" y="1492251"/>
            <a:ext cx="3240360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394565" y="1492251"/>
            <a:ext cx="3524479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Neutrino Initial Energy - CC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Shape 96"/>
              <p:cNvSpPr txBox="1">
                <a:spLocks/>
              </p:cNvSpPr>
              <p:nvPr/>
            </p:nvSpPr>
            <p:spPr>
              <a:xfrm>
                <a:off x="394565" y="1930896"/>
                <a:ext cx="3241221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baseline="30000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𝐴𝑟</m:t>
                      </m:r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baseline="30000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40</m:t>
                          </m:r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>
          <p:sp>
            <p:nvSpPr>
              <p:cNvPr id="25" name="Shap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65" y="1930896"/>
                <a:ext cx="3241221" cy="27903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D93DDF48-8F69-4146-A5AB-3243E704EF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2" t="10846" r="4468" b="40"/>
          <a:stretch/>
        </p:blipFill>
        <p:spPr>
          <a:xfrm>
            <a:off x="401079" y="2353109"/>
            <a:ext cx="3234817" cy="23708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" name="Shape 101"/>
              <p:cNvSpPr txBox="1">
                <a:spLocks/>
              </p:cNvSpPr>
              <p:nvPr/>
            </p:nvSpPr>
            <p:spPr>
              <a:xfrm>
                <a:off x="5505869" y="1930895"/>
                <a:ext cx="3245384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>
          <p:sp>
            <p:nvSpPr>
              <p:cNvPr id="30" name="Shap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869" y="1930895"/>
                <a:ext cx="3245384" cy="27903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Shape 102"/>
          <p:cNvGrpSpPr/>
          <p:nvPr/>
        </p:nvGrpSpPr>
        <p:grpSpPr>
          <a:xfrm>
            <a:off x="5508107" y="1492251"/>
            <a:ext cx="3240332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5719208" y="1494169"/>
            <a:ext cx="3027219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Neutrino Initial Energy - ES</a:t>
            </a: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 algn="r">
              <a:buClr>
                <a:srgbClr val="2A3990"/>
              </a:buClr>
              <a:defRPr/>
            </a:pPr>
            <a:r>
              <a:rPr lang="en" sz="3200" b="1" kern="0" dirty="0">
                <a:solidFill>
                  <a:schemeClr val="bg1"/>
                </a:solidFill>
              </a:rPr>
              <a:t> </a:t>
            </a:r>
            <a:r>
              <a:rPr lang="en-GB" sz="3200" b="1" kern="0" dirty="0">
                <a:solidFill>
                  <a:srgbClr val="6B2C91"/>
                </a:solidFill>
              </a:rPr>
              <a:t>B8 Reaction Event Simulations</a:t>
            </a:r>
            <a:endParaRPr lang="en" sz="3200" b="1" kern="0" dirty="0">
              <a:solidFill>
                <a:srgbClr val="6B2C9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A24CF0D-6233-B64D-98EF-FB8C78BDAD1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0" t="11441" r="6178" b="1054"/>
          <a:stretch/>
        </p:blipFill>
        <p:spPr>
          <a:xfrm>
            <a:off x="5516868" y="2357417"/>
            <a:ext cx="3234817" cy="236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89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700"/>
            <a:ext cx="9144000" cy="5168900"/>
          </a:xfrm>
          <a:prstGeom prst="rect">
            <a:avLst/>
          </a:prstGeom>
        </p:spPr>
      </p:pic>
      <p:graphicFrame>
        <p:nvGraphicFramePr>
          <p:cNvPr id="67" name="Diagram 66"/>
          <p:cNvGraphicFramePr/>
          <p:nvPr>
            <p:extLst>
              <p:ext uri="{D42A27DB-BD31-4B8C-83A1-F6EECF244321}">
                <p14:modId xmlns:p14="http://schemas.microsoft.com/office/powerpoint/2010/main" val="1294502487"/>
              </p:ext>
            </p:extLst>
          </p:nvPr>
        </p:nvGraphicFramePr>
        <p:xfrm>
          <a:off x="395287" y="2467926"/>
          <a:ext cx="8353425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Presentation Outline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91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34142" r="-3679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829576-E778-DF4C-B704-E7D84E1133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Shape 92"/>
          <p:cNvGrpSpPr/>
          <p:nvPr/>
        </p:nvGrpSpPr>
        <p:grpSpPr>
          <a:xfrm>
            <a:off x="395535" y="1492251"/>
            <a:ext cx="3237213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394565" y="1492251"/>
            <a:ext cx="3032135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Deposited Energy - CC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hape 96"/>
              <p:cNvSpPr txBox="1">
                <a:spLocks/>
              </p:cNvSpPr>
              <p:nvPr/>
            </p:nvSpPr>
            <p:spPr>
              <a:xfrm>
                <a:off x="394566" y="1930896"/>
                <a:ext cx="3238074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baseline="30000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𝐴𝑟</m:t>
                      </m:r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baseline="30000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40</m:t>
                          </m:r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 xmlns="">
          <p:sp>
            <p:nvSpPr>
              <p:cNvPr id="25" name="Shap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66" y="1930896"/>
                <a:ext cx="3238074" cy="27903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93DDF48-8F69-4146-A5AB-3243E704EF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4" t="11590" r="8203" b="1815"/>
          <a:stretch/>
        </p:blipFill>
        <p:spPr>
          <a:xfrm>
            <a:off x="397822" y="2347988"/>
            <a:ext cx="3238074" cy="2373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Shape 101"/>
              <p:cNvSpPr txBox="1">
                <a:spLocks/>
              </p:cNvSpPr>
              <p:nvPr/>
            </p:nvSpPr>
            <p:spPr>
              <a:xfrm>
                <a:off x="5502618" y="1930895"/>
                <a:ext cx="3248635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 xmlns="">
          <p:sp>
            <p:nvSpPr>
              <p:cNvPr id="30" name="Shap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618" y="1930895"/>
                <a:ext cx="3248635" cy="27903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Shape 102"/>
          <p:cNvGrpSpPr/>
          <p:nvPr/>
        </p:nvGrpSpPr>
        <p:grpSpPr>
          <a:xfrm>
            <a:off x="5504861" y="1492251"/>
            <a:ext cx="3243578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5719208" y="1494169"/>
            <a:ext cx="3027219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Deposited Energy - ES</a:t>
            </a: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 algn="r">
              <a:buClr>
                <a:srgbClr val="2A3990"/>
              </a:buClr>
              <a:defRPr/>
            </a:pPr>
            <a:r>
              <a:rPr lang="en" sz="3200" b="1" kern="0" dirty="0">
                <a:solidFill>
                  <a:schemeClr val="bg1"/>
                </a:solidFill>
              </a:rPr>
              <a:t> </a:t>
            </a:r>
            <a:r>
              <a:rPr lang="en-GB" sz="3200" b="1" kern="0" dirty="0">
                <a:solidFill>
                  <a:srgbClr val="6B2C91"/>
                </a:solidFill>
              </a:rPr>
              <a:t>B8 Reaction Event Simulations</a:t>
            </a:r>
            <a:endParaRPr lang="en" sz="3200" b="1" kern="0" dirty="0">
              <a:solidFill>
                <a:srgbClr val="6B2C9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A24CF0D-6233-B64D-98EF-FB8C78BDAD1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" t="11893" r="7437" b="1186"/>
          <a:stretch/>
        </p:blipFill>
        <p:spPr>
          <a:xfrm>
            <a:off x="5508106" y="2351013"/>
            <a:ext cx="3243579" cy="237026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E71F9E4-1FCA-8E4B-B3AC-BE452AAD9386}"/>
              </a:ext>
            </a:extLst>
          </p:cNvPr>
          <p:cNvSpPr/>
          <p:nvPr/>
        </p:nvSpPr>
        <p:spPr>
          <a:xfrm>
            <a:off x="2699792" y="1990614"/>
            <a:ext cx="360040" cy="360000"/>
          </a:xfrm>
          <a:prstGeom prst="ellipse">
            <a:avLst/>
          </a:prstGeom>
          <a:noFill/>
          <a:ln>
            <a:solidFill>
              <a:srgbClr val="FF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4E4220F-7635-B14A-A720-527C8DA1E642}"/>
              </a:ext>
            </a:extLst>
          </p:cNvPr>
          <p:cNvSpPr/>
          <p:nvPr/>
        </p:nvSpPr>
        <p:spPr>
          <a:xfrm>
            <a:off x="7668344" y="2007622"/>
            <a:ext cx="340404" cy="340366"/>
          </a:xfrm>
          <a:prstGeom prst="ellipse">
            <a:avLst/>
          </a:prstGeom>
          <a:noFill/>
          <a:ln>
            <a:solidFill>
              <a:srgbClr val="FF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60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34142" r="-3679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829576-E778-DF4C-B704-E7D84E1133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Shape 92"/>
          <p:cNvGrpSpPr/>
          <p:nvPr/>
        </p:nvGrpSpPr>
        <p:grpSpPr>
          <a:xfrm>
            <a:off x="395535" y="1492251"/>
            <a:ext cx="3216141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394565" y="1492251"/>
            <a:ext cx="3208668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Deposited Energy Ratio - CC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hape 96"/>
              <p:cNvSpPr txBox="1">
                <a:spLocks/>
              </p:cNvSpPr>
              <p:nvPr/>
            </p:nvSpPr>
            <p:spPr>
              <a:xfrm>
                <a:off x="394566" y="1930896"/>
                <a:ext cx="3216996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baseline="30000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𝐴𝑟</m:t>
                      </m:r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baseline="30000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40</m:t>
                          </m:r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 xmlns="">
          <p:sp>
            <p:nvSpPr>
              <p:cNvPr id="25" name="Shap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66" y="1930896"/>
                <a:ext cx="3216996" cy="27903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93DDF48-8F69-4146-A5AB-3243E704EF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" t="11719" r="8623" b="1017"/>
          <a:stretch/>
        </p:blipFill>
        <p:spPr>
          <a:xfrm>
            <a:off x="397822" y="2369541"/>
            <a:ext cx="3208668" cy="23517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Shape 101"/>
              <p:cNvSpPr txBox="1">
                <a:spLocks/>
              </p:cNvSpPr>
              <p:nvPr/>
            </p:nvSpPr>
            <p:spPr>
              <a:xfrm>
                <a:off x="5532326" y="1930895"/>
                <a:ext cx="3218927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 xmlns="">
          <p:sp>
            <p:nvSpPr>
              <p:cNvPr id="30" name="Shap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2326" y="1930895"/>
                <a:ext cx="3218927" cy="27903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Shape 102"/>
          <p:cNvGrpSpPr/>
          <p:nvPr/>
        </p:nvGrpSpPr>
        <p:grpSpPr>
          <a:xfrm>
            <a:off x="5534523" y="1492251"/>
            <a:ext cx="3213916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5536906" y="1494169"/>
            <a:ext cx="3209521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Deposited Energy Ratio - ES</a:t>
            </a: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lvl="0" algn="r">
              <a:buClr>
                <a:srgbClr val="2A3990"/>
              </a:buClr>
              <a:defRPr/>
            </a:pPr>
            <a:r>
              <a:rPr lang="en" sz="3200" b="1" kern="0" dirty="0">
                <a:solidFill>
                  <a:schemeClr val="bg1"/>
                </a:solidFill>
              </a:rPr>
              <a:t> </a:t>
            </a:r>
            <a:r>
              <a:rPr lang="en-GB" sz="3200" b="1" kern="0" dirty="0">
                <a:solidFill>
                  <a:srgbClr val="6B2C91"/>
                </a:solidFill>
              </a:rPr>
              <a:t>B8 Reaction Event Simulations</a:t>
            </a:r>
            <a:endParaRPr lang="en" sz="3200" b="1" kern="0" dirty="0">
              <a:solidFill>
                <a:srgbClr val="6B2C9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A24CF0D-6233-B64D-98EF-FB8C78BDAD1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" t="12218" r="8375" b="1141"/>
          <a:stretch/>
        </p:blipFill>
        <p:spPr>
          <a:xfrm>
            <a:off x="5537512" y="2372502"/>
            <a:ext cx="3214173" cy="234877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E71F9E4-1FCA-8E4B-B3AC-BE452AAD9386}"/>
              </a:ext>
            </a:extLst>
          </p:cNvPr>
          <p:cNvSpPr/>
          <p:nvPr/>
        </p:nvSpPr>
        <p:spPr>
          <a:xfrm>
            <a:off x="2699792" y="1991006"/>
            <a:ext cx="360040" cy="360000"/>
          </a:xfrm>
          <a:prstGeom prst="ellipse">
            <a:avLst/>
          </a:prstGeom>
          <a:noFill/>
          <a:ln>
            <a:solidFill>
              <a:srgbClr val="FF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4E4220F-7635-B14A-A720-527C8DA1E642}"/>
              </a:ext>
            </a:extLst>
          </p:cNvPr>
          <p:cNvSpPr/>
          <p:nvPr/>
        </p:nvSpPr>
        <p:spPr>
          <a:xfrm>
            <a:off x="7668344" y="2007622"/>
            <a:ext cx="360040" cy="360000"/>
          </a:xfrm>
          <a:prstGeom prst="ellipse">
            <a:avLst/>
          </a:prstGeom>
          <a:noFill/>
          <a:ln>
            <a:solidFill>
              <a:srgbClr val="FF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6D9DDB-5019-B940-9CB8-FE920470511F}"/>
              </a:ext>
            </a:extLst>
          </p:cNvPr>
          <p:cNvSpPr txBox="1"/>
          <p:nvPr/>
        </p:nvSpPr>
        <p:spPr>
          <a:xfrm>
            <a:off x="3682367" y="3394812"/>
            <a:ext cx="1773592" cy="132343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solidFill>
              <a:srgbClr val="6B2C9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6B2C91"/>
                </a:solidFill>
              </a:rPr>
              <a:t>Charged current </a:t>
            </a:r>
            <a:r>
              <a:rPr lang="en-US" sz="1600" dirty="0">
                <a:solidFill>
                  <a:srgbClr val="6B2C91"/>
                </a:solidFill>
              </a:rPr>
              <a:t>“mostly” preserves the incoming neutrino energy spectrum </a:t>
            </a:r>
          </a:p>
        </p:txBody>
      </p:sp>
    </p:spTree>
    <p:extLst>
      <p:ext uri="{BB962C8B-B14F-4D97-AF65-F5344CB8AC3E}">
        <p14:creationId xmlns:p14="http://schemas.microsoft.com/office/powerpoint/2010/main" val="2313278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34142" r="-3679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829576-E778-DF4C-B704-E7D84E113353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Shape 92"/>
          <p:cNvGrpSpPr/>
          <p:nvPr/>
        </p:nvGrpSpPr>
        <p:grpSpPr>
          <a:xfrm>
            <a:off x="395535" y="1492251"/>
            <a:ext cx="3216141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394565" y="1492251"/>
            <a:ext cx="3208668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Electron Scatter Angle- CC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hape 96"/>
              <p:cNvSpPr txBox="1">
                <a:spLocks/>
              </p:cNvSpPr>
              <p:nvPr/>
            </p:nvSpPr>
            <p:spPr>
              <a:xfrm>
                <a:off x="394566" y="1930896"/>
                <a:ext cx="3216996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baseline="30000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𝐴𝑟</m:t>
                      </m:r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baseline="30000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40</m:t>
                          </m:r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 xmlns="">
          <p:sp>
            <p:nvSpPr>
              <p:cNvPr id="25" name="Shape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66" y="1930896"/>
                <a:ext cx="3216996" cy="27903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93DDF48-8F69-4146-A5AB-3243E704EF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" t="11259" r="8881" b="1021"/>
          <a:stretch/>
        </p:blipFill>
        <p:spPr>
          <a:xfrm>
            <a:off x="397822" y="2369541"/>
            <a:ext cx="3208668" cy="23517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Shape 101"/>
              <p:cNvSpPr txBox="1">
                <a:spLocks/>
              </p:cNvSpPr>
              <p:nvPr/>
            </p:nvSpPr>
            <p:spPr>
              <a:xfrm>
                <a:off x="5532326" y="1930895"/>
                <a:ext cx="3218927" cy="2790379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vert="horz" lIns="91425" tIns="91425" rIns="91425" bIns="91425" rtlCol="0" anchor="t" anchorCtr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600" i="1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6B2C9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6B2C9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6B2C91"/>
                  </a:solidFill>
                </a:endParaRPr>
              </a:p>
            </p:txBody>
          </p:sp>
        </mc:Choice>
        <mc:Fallback xmlns="">
          <p:sp>
            <p:nvSpPr>
              <p:cNvPr id="30" name="Shape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2326" y="1930895"/>
                <a:ext cx="3218927" cy="279037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Shape 102"/>
          <p:cNvGrpSpPr/>
          <p:nvPr/>
        </p:nvGrpSpPr>
        <p:grpSpPr>
          <a:xfrm>
            <a:off x="5534523" y="1492251"/>
            <a:ext cx="3213916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5536906" y="1494169"/>
            <a:ext cx="3209521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Electron Scatter Angle- ES</a:t>
            </a: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3200" b="1" kern="0" dirty="0">
                <a:solidFill>
                  <a:srgbClr val="6B2C91"/>
                </a:solidFill>
                <a:latin typeface="+mj-lt"/>
              </a:rPr>
              <a:t>B8 Reaction Event Simulations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A24CF0D-6233-B64D-98EF-FB8C78BDAD1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" t="11354" r="7957" b="1153"/>
          <a:stretch/>
        </p:blipFill>
        <p:spPr>
          <a:xfrm>
            <a:off x="5537512" y="2372502"/>
            <a:ext cx="3214173" cy="234877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E71F9E4-1FCA-8E4B-B3AC-BE452AAD9386}"/>
              </a:ext>
            </a:extLst>
          </p:cNvPr>
          <p:cNvSpPr/>
          <p:nvPr/>
        </p:nvSpPr>
        <p:spPr>
          <a:xfrm>
            <a:off x="2699792" y="1991006"/>
            <a:ext cx="360040" cy="360000"/>
          </a:xfrm>
          <a:prstGeom prst="ellipse">
            <a:avLst/>
          </a:prstGeom>
          <a:noFill/>
          <a:ln>
            <a:solidFill>
              <a:srgbClr val="FF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4E4220F-7635-B14A-A720-527C8DA1E642}"/>
              </a:ext>
            </a:extLst>
          </p:cNvPr>
          <p:cNvSpPr/>
          <p:nvPr/>
        </p:nvSpPr>
        <p:spPr>
          <a:xfrm>
            <a:off x="7668344" y="2007622"/>
            <a:ext cx="360040" cy="360000"/>
          </a:xfrm>
          <a:prstGeom prst="ellipse">
            <a:avLst/>
          </a:prstGeom>
          <a:noFill/>
          <a:ln>
            <a:solidFill>
              <a:srgbClr val="FFD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6D9DDB-5019-B940-9CB8-FE920470511F}"/>
              </a:ext>
            </a:extLst>
          </p:cNvPr>
          <p:cNvSpPr txBox="1"/>
          <p:nvPr/>
        </p:nvSpPr>
        <p:spPr>
          <a:xfrm>
            <a:off x="3682367" y="3644056"/>
            <a:ext cx="1773592" cy="10772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solidFill>
              <a:srgbClr val="6B2C9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6B2C91"/>
                </a:solidFill>
              </a:rPr>
              <a:t>Elastic scattering</a:t>
            </a:r>
            <a:r>
              <a:rPr lang="en-US" sz="1600" dirty="0">
                <a:solidFill>
                  <a:srgbClr val="6B2C91"/>
                </a:solidFill>
              </a:rPr>
              <a:t> preserves the incoming neutrino direction</a:t>
            </a:r>
          </a:p>
        </p:txBody>
      </p:sp>
    </p:spTree>
    <p:extLst>
      <p:ext uri="{BB962C8B-B14F-4D97-AF65-F5344CB8AC3E}">
        <p14:creationId xmlns:p14="http://schemas.microsoft.com/office/powerpoint/2010/main" val="2358898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0125" y="0"/>
            <a:ext cx="7143750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5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Q-Pix RTD simulations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6" name="Shape 66">
            <a:extLst>
              <a:ext uri="{FF2B5EF4-FFF2-40B4-BE49-F238E27FC236}">
                <a16:creationId xmlns:a16="http://schemas.microsoft.com/office/drawing/2014/main" id="{563E7D10-E8B0-214D-93DB-F94943DFED25}"/>
              </a:ext>
            </a:extLst>
          </p:cNvPr>
          <p:cNvSpPr txBox="1">
            <a:spLocks/>
          </p:cNvSpPr>
          <p:nvPr/>
        </p:nvSpPr>
        <p:spPr>
          <a:xfrm>
            <a:off x="311700" y="1430821"/>
            <a:ext cx="8520599" cy="344518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6B2C91"/>
            </a:solidFill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  <a:buNone/>
              <a:tabLst/>
              <a:defRPr/>
            </a:pPr>
            <a:r>
              <a:rPr kumimoji="0" lang="en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How well can the detector identify signal events from RTDs?</a:t>
            </a:r>
          </a:p>
          <a:p>
            <a:pPr marL="457200" lvl="0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eriod"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We begin by defining 2 parameters: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arenR"/>
              <a:defRPr/>
            </a:pPr>
            <a:r>
              <a:rPr lang="en-GB" sz="1200" b="1" kern="0" dirty="0">
                <a:solidFill>
                  <a:srgbClr val="6B2C91"/>
                </a:solidFill>
                <a:latin typeface="+mj-lt"/>
              </a:rPr>
              <a:t>Completeness: Out of all signal events, how many are we able to detect?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arenR"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Cleanliness: Out of all the events detected, how many are signal?</a:t>
            </a:r>
            <a:endParaRPr lang="en-GB" sz="1200" b="1" kern="0" dirty="0">
              <a:solidFill>
                <a:srgbClr val="6B2C91"/>
              </a:solidFill>
              <a:latin typeface="+mj-lt"/>
            </a:endParaRPr>
          </a:p>
          <a:p>
            <a:pPr marL="457200" indent="-457200">
              <a:lnSpc>
                <a:spcPct val="100000"/>
              </a:lnSpc>
              <a:buClr>
                <a:srgbClr val="6B2C91"/>
              </a:buClr>
              <a:buFont typeface="+mj-lt"/>
              <a:buAutoNum type="arabicPeriod"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Then we use a simple DBSCAN algorithm to cluster the pixel resets and compute the Completeness and Cleanliness for varied combinations of input parameters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Arial" panose="020B0604020202020204" pitchFamily="34" charset="0"/>
              <a:buChar char="•"/>
              <a:defRPr/>
            </a:pPr>
            <a:r>
              <a:rPr lang="en-GB" sz="1200" b="1" kern="0" dirty="0">
                <a:solidFill>
                  <a:srgbClr val="6B2C91"/>
                </a:solidFill>
                <a:latin typeface="+mj-lt"/>
              </a:rPr>
              <a:t>Density-based spatial clustering of applications with noise (DBSCAN) is one of the most common data clustering algorithm in the scientific literature.</a:t>
            </a:r>
          </a:p>
          <a:p>
            <a:pPr marL="914400" lvl="1" indent="-457200">
              <a:lnSpc>
                <a:spcPct val="100000"/>
              </a:lnSpc>
              <a:buClr>
                <a:srgbClr val="6B2C91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Input parameters: Minimum number of samples (resets) and maximum distance (</a:t>
            </a: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ε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) between them to consider </a:t>
            </a:r>
            <a:r>
              <a:rPr lang="en-GB" sz="1200" b="1" kern="0" dirty="0">
                <a:solidFill>
                  <a:srgbClr val="6B2C91"/>
                </a:solidFill>
                <a:latin typeface="+mj-lt"/>
              </a:rPr>
              <a:t>part of the same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 cluster</a:t>
            </a:r>
            <a:endParaRPr kumimoji="0" lang="en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Average"/>
            </a:endParaRPr>
          </a:p>
        </p:txBody>
      </p:sp>
    </p:spTree>
    <p:extLst>
      <p:ext uri="{BB962C8B-B14F-4D97-AF65-F5344CB8AC3E}">
        <p14:creationId xmlns:p14="http://schemas.microsoft.com/office/powerpoint/2010/main" val="4065258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3" b="1090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9C61571-E74D-2844-A8A0-6B4CD77E6791}"/>
              </a:ext>
            </a:extLst>
          </p:cNvPr>
          <p:cNvSpPr/>
          <p:nvPr/>
        </p:nvSpPr>
        <p:spPr>
          <a:xfrm>
            <a:off x="-10201" y="0"/>
            <a:ext cx="9144000" cy="5143500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Shape 92"/>
          <p:cNvGrpSpPr/>
          <p:nvPr/>
        </p:nvGrpSpPr>
        <p:grpSpPr>
          <a:xfrm>
            <a:off x="395535" y="1492251"/>
            <a:ext cx="3384447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r>
                <a:rPr lang="en" sz="1600" b="1" dirty="0">
                  <a:solidFill>
                    <a:schemeClr val="bg1"/>
                  </a:solidFill>
                </a:rPr>
                <a:t>Completeness &amp; Cleanliness - CC</a:t>
              </a: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394565" y="1492251"/>
            <a:ext cx="3208668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endParaRPr lang="en" sz="2000" b="1" dirty="0">
              <a:solidFill>
                <a:schemeClr val="bg1"/>
              </a:solidFill>
            </a:endParaRPr>
          </a:p>
        </p:txBody>
      </p:sp>
      <p:sp>
        <p:nvSpPr>
          <p:cNvPr id="25" name="Shape 96"/>
          <p:cNvSpPr txBox="1">
            <a:spLocks/>
          </p:cNvSpPr>
          <p:nvPr/>
        </p:nvSpPr>
        <p:spPr>
          <a:xfrm>
            <a:off x="394565" y="1930896"/>
            <a:ext cx="3385347" cy="279037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6B2C91"/>
                </a:solidFill>
              </a:rPr>
              <a:t>Weighted histogram of completeness and cleanliness logical association*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3DDF48-8F69-4146-A5AB-3243E704EF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8" r="-1497" b="2610"/>
          <a:stretch/>
        </p:blipFill>
        <p:spPr>
          <a:xfrm rot="5400000">
            <a:off x="1001786" y="1973204"/>
            <a:ext cx="2179580" cy="3376672"/>
          </a:xfrm>
          <a:prstGeom prst="rect">
            <a:avLst/>
          </a:prstGeom>
        </p:spPr>
      </p:pic>
      <p:sp>
        <p:nvSpPr>
          <p:cNvPr id="30" name="Shape 101"/>
          <p:cNvSpPr txBox="1">
            <a:spLocks/>
          </p:cNvSpPr>
          <p:nvPr/>
        </p:nvSpPr>
        <p:spPr>
          <a:xfrm>
            <a:off x="5363950" y="1930895"/>
            <a:ext cx="3387303" cy="279037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6B2C91"/>
                </a:solidFill>
              </a:rPr>
              <a:t>Arbitrarily normalized for better visualization.</a:t>
            </a:r>
          </a:p>
        </p:txBody>
      </p:sp>
      <p:grpSp>
        <p:nvGrpSpPr>
          <p:cNvPr id="36" name="Shape 102"/>
          <p:cNvGrpSpPr/>
          <p:nvPr/>
        </p:nvGrpSpPr>
        <p:grpSpPr>
          <a:xfrm>
            <a:off x="5366409" y="1492251"/>
            <a:ext cx="3382030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r>
                <a:rPr lang="en" sz="1600" b="1" dirty="0">
                  <a:solidFill>
                    <a:schemeClr val="bg1"/>
                  </a:solidFill>
                </a:rPr>
                <a:t>Energy spectrum after data cuts - CC</a:t>
              </a:r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5536906" y="1494169"/>
            <a:ext cx="3209521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endParaRPr lang="en" sz="2000" b="1" dirty="0">
              <a:solidFill>
                <a:schemeClr val="bg1"/>
              </a:solidFill>
            </a:endParaRP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3200" b="1" kern="0" dirty="0">
                <a:solidFill>
                  <a:srgbClr val="6B2C91"/>
                </a:solidFill>
                <a:latin typeface="+mj-lt"/>
              </a:rPr>
              <a:t>B8 Reaction Completeness &amp; Cleanliness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174C159-FF81-434F-9C6D-BC91CE00FDF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0" t="7650" r="4683" b="2088"/>
          <a:stretch/>
        </p:blipFill>
        <p:spPr>
          <a:xfrm rot="5400000">
            <a:off x="5964667" y="1945181"/>
            <a:ext cx="2181497" cy="337068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1DDBD04-A4B3-1343-B6DF-B3F0E53C6BB6}"/>
              </a:ext>
            </a:extLst>
          </p:cNvPr>
          <p:cNvSpPr txBox="1"/>
          <p:nvPr/>
        </p:nvSpPr>
        <p:spPr>
          <a:xfrm>
            <a:off x="7884368" y="2537859"/>
            <a:ext cx="863106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All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40FF"/>
                </a:solidFill>
              </a:rPr>
              <a:t>Valid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432FF"/>
                </a:solidFill>
              </a:rPr>
              <a:t>Optimum</a:t>
            </a:r>
          </a:p>
        </p:txBody>
      </p:sp>
      <p:sp>
        <p:nvSpPr>
          <p:cNvPr id="35" name="Shape 96">
            <a:extLst>
              <a:ext uri="{FF2B5EF4-FFF2-40B4-BE49-F238E27FC236}">
                <a16:creationId xmlns:a16="http://schemas.microsoft.com/office/drawing/2014/main" id="{8EEAF7D0-48AB-B641-B595-98841BB4EF98}"/>
              </a:ext>
            </a:extLst>
          </p:cNvPr>
          <p:cNvSpPr txBox="1">
            <a:spLocks/>
          </p:cNvSpPr>
          <p:nvPr/>
        </p:nvSpPr>
        <p:spPr>
          <a:xfrm>
            <a:off x="402238" y="4721274"/>
            <a:ext cx="3385347" cy="288031"/>
          </a:xfrm>
          <a:prstGeom prst="rect">
            <a:avLst/>
          </a:prstGeom>
          <a:solidFill>
            <a:srgbClr val="6B2C91"/>
          </a:solidFill>
          <a:ln>
            <a:solidFill>
              <a:srgbClr val="6B2C91"/>
            </a:solidFill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FFD400"/>
                </a:solidFill>
              </a:rPr>
              <a:t>* Completeness multiplied by cleanliness term by term</a:t>
            </a:r>
          </a:p>
        </p:txBody>
      </p:sp>
      <p:sp>
        <p:nvSpPr>
          <p:cNvPr id="40" name="Shape 96">
            <a:extLst>
              <a:ext uri="{FF2B5EF4-FFF2-40B4-BE49-F238E27FC236}">
                <a16:creationId xmlns:a16="http://schemas.microsoft.com/office/drawing/2014/main" id="{73EB8772-557E-D748-AA12-0F0890FFDF95}"/>
              </a:ext>
            </a:extLst>
          </p:cNvPr>
          <p:cNvSpPr txBox="1">
            <a:spLocks/>
          </p:cNvSpPr>
          <p:nvPr/>
        </p:nvSpPr>
        <p:spPr>
          <a:xfrm>
            <a:off x="5363950" y="4726328"/>
            <a:ext cx="3385347" cy="288031"/>
          </a:xfrm>
          <a:prstGeom prst="rect">
            <a:avLst/>
          </a:prstGeom>
          <a:solidFill>
            <a:srgbClr val="6B2C91"/>
          </a:solidFill>
          <a:ln>
            <a:solidFill>
              <a:srgbClr val="6B2C91"/>
            </a:solidFill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FFD400"/>
                </a:solidFill>
              </a:rPr>
              <a:t>Valid cut excludes DBSCAN clustering failures</a:t>
            </a:r>
          </a:p>
        </p:txBody>
      </p:sp>
      <p:sp>
        <p:nvSpPr>
          <p:cNvPr id="41" name="Shape 96">
            <a:extLst>
              <a:ext uri="{FF2B5EF4-FFF2-40B4-BE49-F238E27FC236}">
                <a16:creationId xmlns:a16="http://schemas.microsoft.com/office/drawing/2014/main" id="{83C81B7A-56F5-D241-BD62-49741536A4C1}"/>
              </a:ext>
            </a:extLst>
          </p:cNvPr>
          <p:cNvSpPr txBox="1">
            <a:spLocks/>
          </p:cNvSpPr>
          <p:nvPr/>
        </p:nvSpPr>
        <p:spPr>
          <a:xfrm>
            <a:off x="3941677" y="1930894"/>
            <a:ext cx="1240453" cy="2790379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6B2C91"/>
            </a:solidFill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100" b="1" dirty="0">
                <a:solidFill>
                  <a:srgbClr val="6B2C91"/>
                </a:solidFill>
              </a:rPr>
              <a:t>Optimum values:</a:t>
            </a:r>
          </a:p>
          <a:p>
            <a:pPr marL="0" indent="0">
              <a:spcBef>
                <a:spcPts val="0"/>
              </a:spcBef>
              <a:buNone/>
            </a:pPr>
            <a:endParaRPr lang="en-GB" sz="1100" dirty="0">
              <a:solidFill>
                <a:srgbClr val="6B2C9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6B2C91"/>
                </a:solidFill>
              </a:rPr>
              <a:t>Min samples = 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l-GR" sz="1100" dirty="0">
                <a:solidFill>
                  <a:srgbClr val="6B2C91"/>
                </a:solidFill>
              </a:rPr>
              <a:t>ε</a:t>
            </a:r>
            <a:r>
              <a:rPr lang="en-GB" sz="1100" dirty="0">
                <a:solidFill>
                  <a:srgbClr val="6B2C91"/>
                </a:solidFill>
              </a:rPr>
              <a:t> = 3.2</a:t>
            </a:r>
          </a:p>
          <a:p>
            <a:pPr marL="0" indent="0">
              <a:spcBef>
                <a:spcPts val="0"/>
              </a:spcBef>
              <a:buNone/>
            </a:pPr>
            <a:endParaRPr lang="en-GB" sz="1400" dirty="0">
              <a:solidFill>
                <a:srgbClr val="6B2C9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6B2C91"/>
                </a:solidFill>
              </a:rPr>
              <a:t>Repeating pattern due to anode geometry with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6B2C91"/>
                </a:solidFill>
              </a:rPr>
              <a:t>Equal sized repeating pixels</a:t>
            </a:r>
          </a:p>
          <a:p>
            <a:pPr marL="0" indent="0">
              <a:spcBef>
                <a:spcPts val="0"/>
              </a:spcBef>
              <a:buNone/>
            </a:pPr>
            <a:endParaRPr lang="en-GB" sz="1100" dirty="0">
              <a:solidFill>
                <a:srgbClr val="6B2C9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100" b="1" dirty="0">
                <a:solidFill>
                  <a:srgbClr val="6B2C91"/>
                </a:solidFill>
              </a:rPr>
              <a:t>Energy spectrum mostly preserved after cuts</a:t>
            </a:r>
          </a:p>
        </p:txBody>
      </p:sp>
    </p:spTree>
    <p:extLst>
      <p:ext uri="{BB962C8B-B14F-4D97-AF65-F5344CB8AC3E}">
        <p14:creationId xmlns:p14="http://schemas.microsoft.com/office/powerpoint/2010/main" val="166722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3" b="1090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9C61571-E74D-2844-A8A0-6B4CD77E6791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Shape 92"/>
          <p:cNvGrpSpPr/>
          <p:nvPr/>
        </p:nvGrpSpPr>
        <p:grpSpPr>
          <a:xfrm>
            <a:off x="395535" y="1492251"/>
            <a:ext cx="3384447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r>
                <a:rPr lang="en" sz="1600" b="1" dirty="0">
                  <a:solidFill>
                    <a:schemeClr val="bg1"/>
                  </a:solidFill>
                </a:rPr>
                <a:t>Completeness &amp; Cleanliness - ES</a:t>
              </a: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394565" y="1492251"/>
            <a:ext cx="3208668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endParaRPr lang="en" sz="2000" b="1" dirty="0">
              <a:solidFill>
                <a:schemeClr val="bg1"/>
              </a:solidFill>
            </a:endParaRPr>
          </a:p>
        </p:txBody>
      </p:sp>
      <p:sp>
        <p:nvSpPr>
          <p:cNvPr id="25" name="Shape 96"/>
          <p:cNvSpPr txBox="1">
            <a:spLocks/>
          </p:cNvSpPr>
          <p:nvPr/>
        </p:nvSpPr>
        <p:spPr>
          <a:xfrm>
            <a:off x="394565" y="1930896"/>
            <a:ext cx="3385347" cy="279037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6B2C91"/>
                </a:solidFill>
              </a:rPr>
              <a:t>Weighted histogram of completeness and cleanliness logical association*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3DDF48-8F69-4146-A5AB-3243E704EF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0" t="-164" r="-1352" b="2943"/>
          <a:stretch/>
        </p:blipFill>
        <p:spPr>
          <a:xfrm rot="5400000">
            <a:off x="1037790" y="2009208"/>
            <a:ext cx="2107572" cy="3376672"/>
          </a:xfrm>
          <a:prstGeom prst="rect">
            <a:avLst/>
          </a:prstGeom>
        </p:spPr>
      </p:pic>
      <p:sp>
        <p:nvSpPr>
          <p:cNvPr id="30" name="Shape 101"/>
          <p:cNvSpPr txBox="1">
            <a:spLocks/>
          </p:cNvSpPr>
          <p:nvPr/>
        </p:nvSpPr>
        <p:spPr>
          <a:xfrm>
            <a:off x="5363950" y="1930895"/>
            <a:ext cx="3387303" cy="279037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6B2C91"/>
                </a:solidFill>
              </a:rPr>
              <a:t>Arbitrarily normalized for better visualization.</a:t>
            </a:r>
          </a:p>
        </p:txBody>
      </p:sp>
      <p:grpSp>
        <p:nvGrpSpPr>
          <p:cNvPr id="36" name="Shape 102"/>
          <p:cNvGrpSpPr/>
          <p:nvPr/>
        </p:nvGrpSpPr>
        <p:grpSpPr>
          <a:xfrm>
            <a:off x="5366409" y="1492251"/>
            <a:ext cx="3382030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r>
                <a:rPr lang="en" sz="1600" b="1" dirty="0">
                  <a:solidFill>
                    <a:schemeClr val="bg1"/>
                  </a:solidFill>
                </a:rPr>
                <a:t>Energy spectrum after data cuts - ES</a:t>
              </a:r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5536906" y="1494169"/>
            <a:ext cx="3209521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endParaRPr lang="en" sz="2000" b="1" dirty="0">
              <a:solidFill>
                <a:schemeClr val="bg1"/>
              </a:solidFill>
            </a:endParaRP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3200" b="1" kern="0" dirty="0">
                <a:solidFill>
                  <a:srgbClr val="6B2C91"/>
                </a:solidFill>
                <a:latin typeface="+mj-lt"/>
              </a:rPr>
              <a:t>B8 Reaction Completeness &amp; Cleanliness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174C159-FF81-434F-9C6D-BC91CE00FDF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2" t="6897" r="5065" b="3112"/>
          <a:stretch/>
        </p:blipFill>
        <p:spPr>
          <a:xfrm rot="5400000">
            <a:off x="5964667" y="1945181"/>
            <a:ext cx="2181497" cy="337068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1DDBD04-A4B3-1343-B6DF-B3F0E53C6BB6}"/>
              </a:ext>
            </a:extLst>
          </p:cNvPr>
          <p:cNvSpPr txBox="1"/>
          <p:nvPr/>
        </p:nvSpPr>
        <p:spPr>
          <a:xfrm>
            <a:off x="7884368" y="2537859"/>
            <a:ext cx="863106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0000"/>
                </a:solidFill>
              </a:rPr>
              <a:t>All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FF40FF"/>
                </a:solidFill>
              </a:rPr>
              <a:t>Valid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432FF"/>
                </a:solidFill>
              </a:rPr>
              <a:t>Optimum</a:t>
            </a:r>
          </a:p>
        </p:txBody>
      </p:sp>
      <p:sp>
        <p:nvSpPr>
          <p:cNvPr id="35" name="Shape 96">
            <a:extLst>
              <a:ext uri="{FF2B5EF4-FFF2-40B4-BE49-F238E27FC236}">
                <a16:creationId xmlns:a16="http://schemas.microsoft.com/office/drawing/2014/main" id="{8EEAF7D0-48AB-B641-B595-98841BB4EF98}"/>
              </a:ext>
            </a:extLst>
          </p:cNvPr>
          <p:cNvSpPr txBox="1">
            <a:spLocks/>
          </p:cNvSpPr>
          <p:nvPr/>
        </p:nvSpPr>
        <p:spPr>
          <a:xfrm>
            <a:off x="402238" y="4721274"/>
            <a:ext cx="3385347" cy="288031"/>
          </a:xfrm>
          <a:prstGeom prst="rect">
            <a:avLst/>
          </a:prstGeom>
          <a:solidFill>
            <a:srgbClr val="6B2C91"/>
          </a:solidFill>
          <a:ln>
            <a:solidFill>
              <a:srgbClr val="6B2C91"/>
            </a:solidFill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FFD400"/>
                </a:solidFill>
              </a:rPr>
              <a:t>* Completeness multiplied by cleanliness term by term</a:t>
            </a:r>
          </a:p>
        </p:txBody>
      </p:sp>
      <p:sp>
        <p:nvSpPr>
          <p:cNvPr id="40" name="Shape 96">
            <a:extLst>
              <a:ext uri="{FF2B5EF4-FFF2-40B4-BE49-F238E27FC236}">
                <a16:creationId xmlns:a16="http://schemas.microsoft.com/office/drawing/2014/main" id="{73EB8772-557E-D748-AA12-0F0890FFDF95}"/>
              </a:ext>
            </a:extLst>
          </p:cNvPr>
          <p:cNvSpPr txBox="1">
            <a:spLocks/>
          </p:cNvSpPr>
          <p:nvPr/>
        </p:nvSpPr>
        <p:spPr>
          <a:xfrm>
            <a:off x="5363950" y="4726328"/>
            <a:ext cx="3385347" cy="288031"/>
          </a:xfrm>
          <a:prstGeom prst="rect">
            <a:avLst/>
          </a:prstGeom>
          <a:solidFill>
            <a:srgbClr val="6B2C91"/>
          </a:solidFill>
          <a:ln>
            <a:solidFill>
              <a:srgbClr val="6B2C91"/>
            </a:solidFill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FFD400"/>
                </a:solidFill>
              </a:rPr>
              <a:t>Valid cut excludes DBSCAN clustering failures</a:t>
            </a:r>
          </a:p>
        </p:txBody>
      </p:sp>
      <p:sp>
        <p:nvSpPr>
          <p:cNvPr id="41" name="Shape 96">
            <a:extLst>
              <a:ext uri="{FF2B5EF4-FFF2-40B4-BE49-F238E27FC236}">
                <a16:creationId xmlns:a16="http://schemas.microsoft.com/office/drawing/2014/main" id="{83C81B7A-56F5-D241-BD62-49741536A4C1}"/>
              </a:ext>
            </a:extLst>
          </p:cNvPr>
          <p:cNvSpPr txBox="1">
            <a:spLocks/>
          </p:cNvSpPr>
          <p:nvPr/>
        </p:nvSpPr>
        <p:spPr>
          <a:xfrm>
            <a:off x="3946748" y="1930895"/>
            <a:ext cx="1240453" cy="307841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6B2C91"/>
            </a:solidFill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100" b="1" dirty="0">
                <a:solidFill>
                  <a:srgbClr val="6B2C91"/>
                </a:solidFill>
              </a:rPr>
              <a:t>Optimum values:</a:t>
            </a:r>
          </a:p>
          <a:p>
            <a:pPr marL="0" indent="0">
              <a:spcBef>
                <a:spcPts val="0"/>
              </a:spcBef>
              <a:buNone/>
            </a:pPr>
            <a:endParaRPr lang="en-GB" sz="1100" dirty="0">
              <a:solidFill>
                <a:srgbClr val="6B2C9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6B2C91"/>
                </a:solidFill>
              </a:rPr>
              <a:t>Min samples = 14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l-GR" sz="1100" dirty="0">
                <a:solidFill>
                  <a:srgbClr val="6B2C91"/>
                </a:solidFill>
              </a:rPr>
              <a:t>ε</a:t>
            </a:r>
            <a:r>
              <a:rPr lang="en-GB" sz="1100" dirty="0">
                <a:solidFill>
                  <a:srgbClr val="6B2C91"/>
                </a:solidFill>
              </a:rPr>
              <a:t> = 3.2</a:t>
            </a:r>
          </a:p>
          <a:p>
            <a:pPr marL="0" indent="0">
              <a:spcBef>
                <a:spcPts val="0"/>
              </a:spcBef>
              <a:buNone/>
            </a:pPr>
            <a:endParaRPr lang="en-GB" sz="1400" dirty="0">
              <a:solidFill>
                <a:srgbClr val="6B2C9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100" dirty="0">
                <a:solidFill>
                  <a:srgbClr val="6B2C91"/>
                </a:solidFill>
              </a:rPr>
              <a:t>Optimum parameters seem to depend on the geometry of the detector but not on the scattering process</a:t>
            </a:r>
          </a:p>
          <a:p>
            <a:pPr marL="0" indent="0">
              <a:spcBef>
                <a:spcPts val="0"/>
              </a:spcBef>
              <a:buNone/>
            </a:pPr>
            <a:endParaRPr lang="en-GB" sz="1100" dirty="0">
              <a:solidFill>
                <a:srgbClr val="6B2C9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100" b="1" dirty="0">
                <a:solidFill>
                  <a:srgbClr val="6B2C91"/>
                </a:solidFill>
              </a:rPr>
              <a:t>Events below 6 MeV are lost as the produce few resets</a:t>
            </a:r>
          </a:p>
        </p:txBody>
      </p:sp>
    </p:spTree>
    <p:extLst>
      <p:ext uri="{BB962C8B-B14F-4D97-AF65-F5344CB8AC3E}">
        <p14:creationId xmlns:p14="http://schemas.microsoft.com/office/powerpoint/2010/main" val="1933096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700"/>
            <a:ext cx="9144000" cy="5168900"/>
          </a:xfrm>
          <a:prstGeom prst="rect">
            <a:avLst/>
          </a:prstGeom>
        </p:spPr>
      </p:pic>
      <p:graphicFrame>
        <p:nvGraphicFramePr>
          <p:cNvPr id="67" name="Diagram 66"/>
          <p:cNvGraphicFramePr/>
          <p:nvPr>
            <p:extLst>
              <p:ext uri="{D42A27DB-BD31-4B8C-83A1-F6EECF244321}">
                <p14:modId xmlns:p14="http://schemas.microsoft.com/office/powerpoint/2010/main" val="2149453810"/>
              </p:ext>
            </p:extLst>
          </p:nvPr>
        </p:nvGraphicFramePr>
        <p:xfrm>
          <a:off x="395287" y="2467926"/>
          <a:ext cx="8353425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Presentation outline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8613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700"/>
            <a:ext cx="9144000" cy="5168900"/>
          </a:xfrm>
          <a:prstGeom prst="rect">
            <a:avLst/>
          </a:prstGeom>
        </p:spPr>
      </p:pic>
      <p:sp>
        <p:nvSpPr>
          <p:cNvPr id="42" name="Shape 150">
            <a:extLst>
              <a:ext uri="{FF2B5EF4-FFF2-40B4-BE49-F238E27FC236}">
                <a16:creationId xmlns:a16="http://schemas.microsoft.com/office/drawing/2014/main" id="{C178ABA5-194E-A649-8C1A-398414F4628F}"/>
              </a:ext>
            </a:extLst>
          </p:cNvPr>
          <p:cNvSpPr/>
          <p:nvPr/>
        </p:nvSpPr>
        <p:spPr>
          <a:xfrm>
            <a:off x="402379" y="1090143"/>
            <a:ext cx="8353423" cy="1283816"/>
          </a:xfrm>
          <a:prstGeom prst="rect">
            <a:avLst/>
          </a:prstGeom>
          <a:solidFill>
            <a:srgbClr val="6B2C9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  <a:sym typeface="Arial"/>
            </a:endParaRPr>
          </a:p>
        </p:txBody>
      </p:sp>
      <p:sp>
        <p:nvSpPr>
          <p:cNvPr id="43" name="Shape 151">
            <a:extLst>
              <a:ext uri="{FF2B5EF4-FFF2-40B4-BE49-F238E27FC236}">
                <a16:creationId xmlns:a16="http://schemas.microsoft.com/office/drawing/2014/main" id="{DBEB34B6-408A-D34F-B22E-FFF9166F6293}"/>
              </a:ext>
            </a:extLst>
          </p:cNvPr>
          <p:cNvSpPr/>
          <p:nvPr/>
        </p:nvSpPr>
        <p:spPr>
          <a:xfrm>
            <a:off x="402378" y="1089218"/>
            <a:ext cx="1728199" cy="331247"/>
          </a:xfrm>
          <a:prstGeom prst="homePlate">
            <a:avLst>
              <a:gd name="adj" fmla="val 26719"/>
            </a:avLst>
          </a:prstGeom>
          <a:solidFill>
            <a:srgbClr val="FFD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  <a:sym typeface="Arial"/>
            </a:endParaRPr>
          </a:p>
        </p:txBody>
      </p:sp>
      <p:sp>
        <p:nvSpPr>
          <p:cNvPr id="28" name="Shape 158"/>
          <p:cNvSpPr txBox="1">
            <a:spLocks/>
          </p:cNvSpPr>
          <p:nvPr/>
        </p:nvSpPr>
        <p:spPr>
          <a:xfrm>
            <a:off x="546644" y="1426823"/>
            <a:ext cx="8070796" cy="9471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numCol="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360000" marR="0" lvl="0" indent="-28575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The detector geometry </a:t>
            </a:r>
            <a:r>
              <a:rPr lang="en" sz="1600" kern="0" dirty="0">
                <a:solidFill>
                  <a:schemeClr val="bg1"/>
                </a:solidFill>
                <a:latin typeface="+mj-lt"/>
              </a:rPr>
              <a:t>is still being studied and optimized based on the electric field simulations and production practicality</a:t>
            </a:r>
          </a:p>
          <a:p>
            <a:pPr marL="360000" marR="0" lvl="0" indent="-28575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We have found potential configurations which maximize charge collection on pixels and protects the </a:t>
            </a:r>
            <a:r>
              <a:rPr kumimoji="0" lang="en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SiPMs</a:t>
            </a: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 from strong fields</a:t>
            </a:r>
          </a:p>
        </p:txBody>
      </p:sp>
      <p:sp>
        <p:nvSpPr>
          <p:cNvPr id="27" name="Shape 157"/>
          <p:cNvSpPr txBox="1">
            <a:spLocks/>
          </p:cNvSpPr>
          <p:nvPr/>
        </p:nvSpPr>
        <p:spPr>
          <a:xfrm>
            <a:off x="402378" y="1089385"/>
            <a:ext cx="1512416" cy="3312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ct val="100000"/>
              <a:buFont typeface="Average"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  Geometry</a:t>
            </a:r>
          </a:p>
        </p:txBody>
      </p:sp>
      <p:sp>
        <p:nvSpPr>
          <p:cNvPr id="44" name="Shape 150">
            <a:extLst>
              <a:ext uri="{FF2B5EF4-FFF2-40B4-BE49-F238E27FC236}">
                <a16:creationId xmlns:a16="http://schemas.microsoft.com/office/drawing/2014/main" id="{0B7C0587-B58F-1247-A7A5-085033D15E79}"/>
              </a:ext>
            </a:extLst>
          </p:cNvPr>
          <p:cNvSpPr/>
          <p:nvPr/>
        </p:nvSpPr>
        <p:spPr>
          <a:xfrm>
            <a:off x="395288" y="2454591"/>
            <a:ext cx="8353424" cy="1457125"/>
          </a:xfrm>
          <a:prstGeom prst="rect">
            <a:avLst/>
          </a:prstGeom>
          <a:solidFill>
            <a:srgbClr val="6B2C9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  <a:sym typeface="Arial"/>
            </a:endParaRPr>
          </a:p>
        </p:txBody>
      </p:sp>
      <p:sp>
        <p:nvSpPr>
          <p:cNvPr id="45" name="Shape 151">
            <a:extLst>
              <a:ext uri="{FF2B5EF4-FFF2-40B4-BE49-F238E27FC236}">
                <a16:creationId xmlns:a16="http://schemas.microsoft.com/office/drawing/2014/main" id="{A0FCC187-1E27-4C4B-BBE9-E8DBC389E53B}"/>
              </a:ext>
            </a:extLst>
          </p:cNvPr>
          <p:cNvSpPr/>
          <p:nvPr/>
        </p:nvSpPr>
        <p:spPr>
          <a:xfrm>
            <a:off x="389624" y="2454591"/>
            <a:ext cx="1728199" cy="329114"/>
          </a:xfrm>
          <a:prstGeom prst="homePlate">
            <a:avLst>
              <a:gd name="adj" fmla="val 26719"/>
            </a:avLst>
          </a:prstGeom>
          <a:solidFill>
            <a:srgbClr val="FFD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  <a:sym typeface="Arial"/>
            </a:endParaRPr>
          </a:p>
        </p:txBody>
      </p:sp>
      <p:sp>
        <p:nvSpPr>
          <p:cNvPr id="32" name="Shape 162"/>
          <p:cNvSpPr txBox="1">
            <a:spLocks/>
          </p:cNvSpPr>
          <p:nvPr/>
        </p:nvSpPr>
        <p:spPr>
          <a:xfrm>
            <a:off x="395285" y="2443403"/>
            <a:ext cx="1457279" cy="3339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ct val="100000"/>
              <a:buFont typeface="Average"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  Readout</a:t>
            </a:r>
          </a:p>
        </p:txBody>
      </p:sp>
      <p:sp>
        <p:nvSpPr>
          <p:cNvPr id="46" name="Shape 150">
            <a:extLst>
              <a:ext uri="{FF2B5EF4-FFF2-40B4-BE49-F238E27FC236}">
                <a16:creationId xmlns:a16="http://schemas.microsoft.com/office/drawing/2014/main" id="{E113A90C-BB70-8A4D-8070-D230D36626A2}"/>
              </a:ext>
            </a:extLst>
          </p:cNvPr>
          <p:cNvSpPr/>
          <p:nvPr/>
        </p:nvSpPr>
        <p:spPr>
          <a:xfrm>
            <a:off x="395288" y="4008594"/>
            <a:ext cx="8353424" cy="1011428"/>
          </a:xfrm>
          <a:prstGeom prst="rect">
            <a:avLst/>
          </a:prstGeom>
          <a:solidFill>
            <a:srgbClr val="6B2C9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  <a:sym typeface="Arial"/>
            </a:endParaRPr>
          </a:p>
        </p:txBody>
      </p:sp>
      <p:sp>
        <p:nvSpPr>
          <p:cNvPr id="47" name="Shape 151">
            <a:extLst>
              <a:ext uri="{FF2B5EF4-FFF2-40B4-BE49-F238E27FC236}">
                <a16:creationId xmlns:a16="http://schemas.microsoft.com/office/drawing/2014/main" id="{5909BD10-9742-4042-BEB4-43DB3BF2996E}"/>
              </a:ext>
            </a:extLst>
          </p:cNvPr>
          <p:cNvSpPr/>
          <p:nvPr/>
        </p:nvSpPr>
        <p:spPr>
          <a:xfrm>
            <a:off x="389624" y="4003705"/>
            <a:ext cx="1728199" cy="335306"/>
          </a:xfrm>
          <a:prstGeom prst="homePlate">
            <a:avLst>
              <a:gd name="adj" fmla="val 26719"/>
            </a:avLst>
          </a:prstGeom>
          <a:solidFill>
            <a:srgbClr val="FFD4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cs typeface="Arial"/>
              <a:sym typeface="Arial"/>
            </a:endParaRPr>
          </a:p>
        </p:txBody>
      </p:sp>
      <p:sp>
        <p:nvSpPr>
          <p:cNvPr id="37" name="Shape 167"/>
          <p:cNvSpPr txBox="1">
            <a:spLocks/>
          </p:cNvSpPr>
          <p:nvPr/>
        </p:nvSpPr>
        <p:spPr>
          <a:xfrm>
            <a:off x="395287" y="4000191"/>
            <a:ext cx="1457279" cy="3291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ACACA"/>
              </a:buClr>
              <a:buSzPct val="100000"/>
              <a:buFont typeface="Average"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 dirty="0">
                <a:ln>
                  <a:noFill/>
                </a:ln>
                <a:solidFill>
                  <a:srgbClr val="6B2C91"/>
                </a:solidFill>
                <a:effectLst/>
                <a:uLnTx/>
                <a:uFillTx/>
                <a:latin typeface="+mj-lt"/>
                <a:sym typeface="Average"/>
              </a:rPr>
              <a:t>  Next steps</a:t>
            </a:r>
          </a:p>
        </p:txBody>
      </p:sp>
      <p:sp>
        <p:nvSpPr>
          <p:cNvPr id="38" name="Shape 168"/>
          <p:cNvSpPr txBox="1">
            <a:spLocks/>
          </p:cNvSpPr>
          <p:nvPr/>
        </p:nvSpPr>
        <p:spPr>
          <a:xfrm>
            <a:off x="467544" y="4346111"/>
            <a:ext cx="8142805" cy="6739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numCol="2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360000" marR="0" lvl="0" indent="-2857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Continue our studies of the detector geometry for the first prototype</a:t>
            </a:r>
          </a:p>
          <a:p>
            <a:pPr marL="360000" marR="0" lvl="0" indent="-2857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Proceed into calibrating the Q-Pix detector  </a:t>
            </a:r>
            <a:r>
              <a:rPr kumimoji="0" lang="en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dE</a:t>
            </a: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/</a:t>
            </a:r>
            <a:r>
              <a:rPr kumimoji="0" lang="en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dX</a:t>
            </a:r>
            <a:r>
              <a:rPr kumimoji="0" lang="e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 using the RTD simulations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40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Conclusions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48" name="Shape 158">
            <a:extLst>
              <a:ext uri="{FF2B5EF4-FFF2-40B4-BE49-F238E27FC236}">
                <a16:creationId xmlns:a16="http://schemas.microsoft.com/office/drawing/2014/main" id="{374C0523-C135-094E-9080-A5BDD1B1A630}"/>
              </a:ext>
            </a:extLst>
          </p:cNvPr>
          <p:cNvSpPr txBox="1">
            <a:spLocks/>
          </p:cNvSpPr>
          <p:nvPr/>
        </p:nvSpPr>
        <p:spPr>
          <a:xfrm>
            <a:off x="530697" y="2791561"/>
            <a:ext cx="8070796" cy="11078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numCol="2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360000" marR="0" lvl="0" indent="-28575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sym typeface="Average"/>
              </a:rPr>
              <a:t>Based on preliminary simulations, we are able to determine the energy spectrum of the incoming neutrinos from CC events and their incoming direction from ES events.</a:t>
            </a:r>
          </a:p>
          <a:p>
            <a:pPr marL="360000" marR="0" lvl="0" indent="-28575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D400"/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lang="en-GB" sz="1600" kern="0" dirty="0">
                <a:solidFill>
                  <a:schemeClr val="bg1"/>
                </a:solidFill>
                <a:latin typeface="+mj-lt"/>
              </a:rPr>
              <a:t>Using a simple DBSCAN algorithm we managed to cluster resets on signal events above 6 MeV with good completeness and cleanliness values. </a:t>
            </a:r>
            <a:endParaRPr kumimoji="0" lang="en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sym typeface="Average"/>
            </a:endParaRPr>
          </a:p>
        </p:txBody>
      </p:sp>
    </p:spTree>
    <p:extLst>
      <p:ext uri="{BB962C8B-B14F-4D97-AF65-F5344CB8AC3E}">
        <p14:creationId xmlns:p14="http://schemas.microsoft.com/office/powerpoint/2010/main" val="342495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358" y="1491902"/>
            <a:ext cx="3888106" cy="3240088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395289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395040" y="1499884"/>
            <a:ext cx="44648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b="1" dirty="0">
                <a:solidFill>
                  <a:schemeClr val="bg1"/>
                </a:solidFill>
              </a:rPr>
              <a:t>SoLAr is a new concept for a liquid-argon neutrino detector</a:t>
            </a:r>
            <a:r>
              <a:rPr lang="pt-BR" sz="1700" b="1" dirty="0">
                <a:solidFill>
                  <a:schemeClr val="bg1"/>
                </a:solidFill>
              </a:rPr>
              <a:t>.</a:t>
            </a:r>
          </a:p>
          <a:p>
            <a:r>
              <a:rPr lang="pt-BR" sz="1700" b="1" dirty="0">
                <a:solidFill>
                  <a:srgbClr val="FFCC00"/>
                </a:solidFill>
              </a:rPr>
              <a:t>The </a:t>
            </a:r>
            <a:r>
              <a:rPr lang="pt-BR" sz="1700" b="1" dirty="0" err="1">
                <a:solidFill>
                  <a:srgbClr val="FFCC00"/>
                </a:solidFill>
              </a:rPr>
              <a:t>goal</a:t>
            </a:r>
            <a:r>
              <a:rPr lang="pt-BR" sz="1700" b="1" dirty="0">
                <a:solidFill>
                  <a:srgbClr val="FFCC00"/>
                </a:solidFill>
              </a:rPr>
              <a:t>:</a:t>
            </a:r>
            <a:r>
              <a:rPr lang="en-GB" sz="1700" b="1" dirty="0">
                <a:solidFill>
                  <a:schemeClr val="bg1"/>
                </a:solidFill>
              </a:rPr>
              <a:t> extend the sensitivities to the MeV energy range</a:t>
            </a:r>
            <a:r>
              <a:rPr lang="pt-BR" sz="1700" b="1" dirty="0">
                <a:solidFill>
                  <a:schemeClr val="bg1"/>
                </a:solidFill>
              </a:rPr>
              <a:t> by </a:t>
            </a:r>
            <a:r>
              <a:rPr lang="pt-BR" sz="1700" b="1" dirty="0" err="1">
                <a:solidFill>
                  <a:schemeClr val="bg1"/>
                </a:solidFill>
              </a:rPr>
              <a:t>combining</a:t>
            </a:r>
            <a:r>
              <a:rPr lang="pt-BR" sz="1700" b="1" dirty="0">
                <a:solidFill>
                  <a:schemeClr val="bg1"/>
                </a:solidFill>
              </a:rPr>
              <a:t> </a:t>
            </a:r>
            <a:r>
              <a:rPr lang="pt-BR" sz="1700" b="1" dirty="0" err="1">
                <a:solidFill>
                  <a:schemeClr val="bg1"/>
                </a:solidFill>
              </a:rPr>
              <a:t>charge</a:t>
            </a:r>
            <a:r>
              <a:rPr lang="pt-BR" sz="1700" b="1" dirty="0">
                <a:solidFill>
                  <a:schemeClr val="bg1"/>
                </a:solidFill>
              </a:rPr>
              <a:t> and light </a:t>
            </a:r>
            <a:r>
              <a:rPr lang="pt-BR" sz="1700" b="1" dirty="0" err="1">
                <a:solidFill>
                  <a:schemeClr val="bg1"/>
                </a:solidFill>
              </a:rPr>
              <a:t>readout</a:t>
            </a:r>
            <a:r>
              <a:rPr lang="pt-BR" sz="1700" b="1" dirty="0">
                <a:solidFill>
                  <a:schemeClr val="bg1"/>
                </a:solidFill>
              </a:rPr>
              <a:t> on one plane</a:t>
            </a:r>
            <a:endParaRPr lang="en-GB" sz="1700" b="1" dirty="0">
              <a:solidFill>
                <a:schemeClr val="bg1"/>
              </a:solidFill>
            </a:endParaRPr>
          </a:p>
          <a:p>
            <a:endParaRPr lang="en-GB" sz="1700" b="1" dirty="0">
              <a:solidFill>
                <a:schemeClr val="bg1"/>
              </a:solidFill>
            </a:endParaRPr>
          </a:p>
          <a:p>
            <a:r>
              <a:rPr lang="en-GB" sz="1700" b="1" dirty="0">
                <a:solidFill>
                  <a:schemeClr val="bg1"/>
                </a:solidFill>
              </a:rPr>
              <a:t>The concept is also a possible technology choice for the DUNE “Module of Opportunity“</a:t>
            </a:r>
            <a:r>
              <a:rPr lang="pt-BR" sz="1700" b="1" dirty="0">
                <a:solidFill>
                  <a:schemeClr val="bg1"/>
                </a:solidFill>
              </a:rPr>
              <a:t>.</a:t>
            </a:r>
          </a:p>
          <a:p>
            <a:endParaRPr lang="pt-BR" sz="1700" b="1" dirty="0">
              <a:solidFill>
                <a:schemeClr val="bg1"/>
              </a:solidFill>
            </a:endParaRPr>
          </a:p>
          <a:p>
            <a:endParaRPr lang="en-GB" sz="1700" b="1" dirty="0">
              <a:solidFill>
                <a:schemeClr val="bg1"/>
              </a:solidFill>
            </a:endParaRPr>
          </a:p>
          <a:p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 err="1">
                <a:solidFill>
                  <a:srgbClr val="FFD400"/>
                </a:solidFill>
              </a:rPr>
              <a:t>SoLAr</a:t>
            </a:r>
            <a:r>
              <a:rPr lang="en-GB" sz="1600" b="1" dirty="0">
                <a:solidFill>
                  <a:srgbClr val="FFD400"/>
                </a:solidFill>
              </a:rPr>
              <a:t> collaboration established March 2022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What is </a:t>
            </a:r>
            <a:r>
              <a:rPr lang="en" sz="3200" b="1" kern="0" dirty="0" err="1">
                <a:solidFill>
                  <a:srgbClr val="6B2C91"/>
                </a:solidFill>
                <a:latin typeface="+mj-lt"/>
              </a:rPr>
              <a:t>SoLAr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?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29D88B-88D4-3342-BE36-F6AD50C8B981}"/>
              </a:ext>
            </a:extLst>
          </p:cNvPr>
          <p:cNvSpPr txBox="1"/>
          <p:nvPr/>
        </p:nvSpPr>
        <p:spPr>
          <a:xfrm>
            <a:off x="6071678" y="472767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6"/>
              </a:rPr>
              <a:t>arXiv:2203.07501</a:t>
            </a:r>
            <a:endParaRPr lang="en-US" sz="11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05C23E4-4902-8245-9549-9F640976E5A7}"/>
              </a:ext>
            </a:extLst>
          </p:cNvPr>
          <p:cNvCxnSpPr>
            <a:cxnSpLocks/>
          </p:cNvCxnSpPr>
          <p:nvPr/>
        </p:nvCxnSpPr>
        <p:spPr>
          <a:xfrm>
            <a:off x="4572000" y="4535220"/>
            <a:ext cx="191364" cy="0"/>
          </a:xfrm>
          <a:prstGeom prst="straightConnector1">
            <a:avLst/>
          </a:prstGeom>
          <a:ln w="28575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40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grayscl/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976"/>
            <a:ext cx="9144000" cy="51474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5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 err="1">
                <a:solidFill>
                  <a:srgbClr val="6B2C91"/>
                </a:solidFill>
                <a:latin typeface="+mj-lt"/>
              </a:rPr>
              <a:t>SoLAr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 Novelty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6" name="Shape 66">
            <a:extLst>
              <a:ext uri="{FF2B5EF4-FFF2-40B4-BE49-F238E27FC236}">
                <a16:creationId xmlns:a16="http://schemas.microsoft.com/office/drawing/2014/main" id="{5CAA8E89-735A-6346-BF55-35A504EB9871}"/>
              </a:ext>
            </a:extLst>
          </p:cNvPr>
          <p:cNvSpPr txBox="1">
            <a:spLocks/>
          </p:cNvSpPr>
          <p:nvPr/>
        </p:nvSpPr>
        <p:spPr>
          <a:xfrm>
            <a:off x="311700" y="1492249"/>
            <a:ext cx="8520599" cy="3240089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6B2C91"/>
            </a:solidFill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buNone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buNone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342900" lvl="0" indent="-342900">
              <a:buClr>
                <a:srgbClr val="FFD400"/>
              </a:buClr>
              <a:buFont typeface="Wingdings" pitchFamily="2" charset="2"/>
              <a:buChar char="v"/>
              <a:defRPr/>
            </a:pPr>
            <a:r>
              <a:rPr lang="en-GB" sz="2000" b="1" kern="0" dirty="0">
                <a:solidFill>
                  <a:srgbClr val="6B2C91"/>
                </a:solidFill>
                <a:latin typeface="+mj-lt"/>
              </a:rPr>
              <a:t>The traditional wire planes used for </a:t>
            </a:r>
            <a:r>
              <a:rPr lang="en-GB" sz="2000" b="1" kern="0" dirty="0" err="1">
                <a:solidFill>
                  <a:srgbClr val="6B2C91"/>
                </a:solidFill>
                <a:latin typeface="+mj-lt"/>
              </a:rPr>
              <a:t>LArTPCs</a:t>
            </a:r>
            <a:r>
              <a:rPr lang="en-GB" sz="2000" b="1" kern="0" dirty="0">
                <a:solidFill>
                  <a:srgbClr val="6B2C91"/>
                </a:solidFill>
                <a:latin typeface="+mj-lt"/>
              </a:rPr>
              <a:t> are replaced by a modular pixel design</a:t>
            </a:r>
          </a:p>
          <a:p>
            <a:pPr marL="342900" lvl="0" indent="-342900">
              <a:buClr>
                <a:srgbClr val="FFD400"/>
              </a:buClr>
              <a:buFont typeface="Wingdings" pitchFamily="2" charset="2"/>
              <a:buChar char="v"/>
              <a:defRPr/>
            </a:pPr>
            <a:r>
              <a:rPr lang="en-GB" sz="2000" b="1" kern="0" dirty="0">
                <a:solidFill>
                  <a:srgbClr val="6B2C91"/>
                </a:solidFill>
                <a:latin typeface="+mj-lt"/>
              </a:rPr>
              <a:t>The readout unit will be a pixel tile that embeds charge readout pads and  Silicon Photon Multipliers (</a:t>
            </a:r>
            <a:r>
              <a:rPr lang="en-GB" sz="2000" b="1" kern="0" dirty="0" err="1">
                <a:solidFill>
                  <a:srgbClr val="6B2C91"/>
                </a:solidFill>
                <a:latin typeface="+mj-lt"/>
              </a:rPr>
              <a:t>SiPM</a:t>
            </a:r>
            <a:r>
              <a:rPr lang="en-GB" sz="2000" b="1" kern="0" dirty="0">
                <a:solidFill>
                  <a:srgbClr val="6B2C91"/>
                </a:solidFill>
                <a:latin typeface="+mj-lt"/>
              </a:rPr>
              <a:t>). </a:t>
            </a:r>
          </a:p>
          <a:p>
            <a:pPr marL="342900" lvl="0" indent="-342900">
              <a:buClr>
                <a:srgbClr val="FFD400"/>
              </a:buClr>
              <a:buFont typeface="Wingdings" pitchFamily="2" charset="2"/>
              <a:buChar char="v"/>
              <a:defRPr/>
            </a:pPr>
            <a:r>
              <a:rPr lang="en-GB" sz="2000" b="1" kern="0" dirty="0">
                <a:solidFill>
                  <a:srgbClr val="6B2C91"/>
                </a:solidFill>
                <a:latin typeface="+mj-lt"/>
              </a:rPr>
              <a:t>Each tile produces signals corresponding to the charge of the electrons collected in each pixel and to the photons collected in the pixel frame, respectively.</a:t>
            </a:r>
            <a:endParaRPr kumimoji="0" lang="en" sz="20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Average"/>
            </a:endParaRPr>
          </a:p>
        </p:txBody>
      </p:sp>
    </p:spTree>
    <p:extLst>
      <p:ext uri="{BB962C8B-B14F-4D97-AF65-F5344CB8AC3E}">
        <p14:creationId xmlns:p14="http://schemas.microsoft.com/office/powerpoint/2010/main" val="217271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700"/>
            <a:ext cx="9144000" cy="5168900"/>
          </a:xfrm>
          <a:prstGeom prst="rect">
            <a:avLst/>
          </a:prstGeom>
        </p:spPr>
      </p:pic>
      <p:graphicFrame>
        <p:nvGraphicFramePr>
          <p:cNvPr id="67" name="Diagram 66"/>
          <p:cNvGraphicFramePr/>
          <p:nvPr>
            <p:extLst>
              <p:ext uri="{D42A27DB-BD31-4B8C-83A1-F6EECF244321}">
                <p14:modId xmlns:p14="http://schemas.microsoft.com/office/powerpoint/2010/main" val="1413683571"/>
              </p:ext>
            </p:extLst>
          </p:nvPr>
        </p:nvGraphicFramePr>
        <p:xfrm>
          <a:off x="395287" y="2467926"/>
          <a:ext cx="8353425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Presentation Outline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766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6" t="1814" r="10990" b="2621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72980" y="1615110"/>
            <a:ext cx="43418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D400"/>
              </a:buClr>
            </a:pPr>
            <a:r>
              <a:rPr lang="en-GB" sz="2000" b="1" dirty="0">
                <a:solidFill>
                  <a:schemeClr val="bg1"/>
                </a:solidFill>
              </a:rPr>
              <a:t>Initial concept: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100mm x 100mm x 3mm square board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100 6mm x 6mm x 2mm </a:t>
            </a:r>
            <a:r>
              <a:rPr lang="en-GB" sz="1700" b="1" dirty="0" err="1">
                <a:solidFill>
                  <a:schemeClr val="bg1"/>
                </a:solidFill>
              </a:rPr>
              <a:t>SiPMs</a:t>
            </a:r>
            <a:endParaRPr lang="en-GB" sz="1700" b="1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500 3mm x 3mm x 0.5mm charge pixels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500V per cm drift field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>
                <a:solidFill>
                  <a:schemeClr val="bg1"/>
                </a:solidFill>
              </a:rPr>
              <a:t>Cathode at -5000V</a:t>
            </a:r>
          </a:p>
          <a:p>
            <a:pPr marL="285750" indent="-285750">
              <a:buClr>
                <a:srgbClr val="FFD400"/>
              </a:buClr>
              <a:buFont typeface="Wingdings" pitchFamily="2" charset="2"/>
              <a:buChar char="v"/>
            </a:pPr>
            <a:r>
              <a:rPr lang="en-GB" sz="1700" b="1" dirty="0" err="1">
                <a:solidFill>
                  <a:schemeClr val="bg1"/>
                </a:solidFill>
              </a:rPr>
              <a:t>SiPM</a:t>
            </a:r>
            <a:r>
              <a:rPr lang="en-GB" sz="1700" b="1" dirty="0">
                <a:solidFill>
                  <a:schemeClr val="bg1"/>
                </a:solidFill>
              </a:rPr>
              <a:t> negatively biased with ΔV=53V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>
                <a:solidFill>
                  <a:srgbClr val="FFD400"/>
                </a:solidFill>
              </a:rPr>
              <a:t>How does the electric field behave?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Prototyping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58D50-FB3E-5841-BB7A-0C768B67A17F}"/>
              </a:ext>
            </a:extLst>
          </p:cNvPr>
          <p:cNvSpPr txBox="1"/>
          <p:nvPr/>
        </p:nvSpPr>
        <p:spPr>
          <a:xfrm>
            <a:off x="8265512" y="4054790"/>
            <a:ext cx="554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6B2C91"/>
                </a:solidFill>
              </a:rPr>
              <a:t>Pixel</a:t>
            </a:r>
          </a:p>
          <a:p>
            <a:r>
              <a:rPr lang="en-US" sz="1400" dirty="0" err="1">
                <a:solidFill>
                  <a:srgbClr val="6B2C91"/>
                </a:solidFill>
              </a:rPr>
              <a:t>SiPM</a:t>
            </a:r>
            <a:endParaRPr lang="en-US" sz="1400" dirty="0">
              <a:solidFill>
                <a:srgbClr val="6B2C9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5B34C5-C472-C34A-BEA8-7E1684CA3965}"/>
              </a:ext>
            </a:extLst>
          </p:cNvPr>
          <p:cNvCxnSpPr>
            <a:cxnSpLocks/>
          </p:cNvCxnSpPr>
          <p:nvPr/>
        </p:nvCxnSpPr>
        <p:spPr>
          <a:xfrm flipH="1">
            <a:off x="8244000" y="4227934"/>
            <a:ext cx="108000" cy="108000"/>
          </a:xfrm>
          <a:prstGeom prst="straightConnector1">
            <a:avLst/>
          </a:prstGeom>
          <a:ln w="12700">
            <a:solidFill>
              <a:srgbClr val="6B2C9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F3B131-784F-C44C-81D5-3B0EB29E0976}"/>
              </a:ext>
            </a:extLst>
          </p:cNvPr>
          <p:cNvCxnSpPr>
            <a:cxnSpLocks/>
          </p:cNvCxnSpPr>
          <p:nvPr/>
        </p:nvCxnSpPr>
        <p:spPr>
          <a:xfrm flipH="1">
            <a:off x="8244408" y="4443958"/>
            <a:ext cx="108000" cy="108000"/>
          </a:xfrm>
          <a:prstGeom prst="straightConnector1">
            <a:avLst/>
          </a:prstGeom>
          <a:ln w="12700">
            <a:solidFill>
              <a:srgbClr val="6B2C9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727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79" t="-1" r="-8046" b="133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26306" y="1492250"/>
            <a:ext cx="434184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D400"/>
              </a:buClr>
            </a:pPr>
            <a:r>
              <a:rPr lang="en-GB" b="1" dirty="0">
                <a:solidFill>
                  <a:schemeClr val="bg1"/>
                </a:solidFill>
              </a:rPr>
              <a:t>Using the Finite Element Analysis (FEA) software “COMSOL Multiphysics”, we modelled the electrostatic field in the TPC. 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r>
              <a:rPr lang="en-GB" b="1" dirty="0">
                <a:solidFill>
                  <a:schemeClr val="bg1"/>
                </a:solidFill>
              </a:rPr>
              <a:t>We started with a simple </a:t>
            </a:r>
            <a:r>
              <a:rPr lang="en-GB" b="1" dirty="0">
                <a:solidFill>
                  <a:srgbClr val="FFD400"/>
                </a:solidFill>
              </a:rPr>
              <a:t>2D</a:t>
            </a:r>
            <a:r>
              <a:rPr lang="en-GB" b="1" dirty="0">
                <a:solidFill>
                  <a:schemeClr val="bg1"/>
                </a:solidFill>
              </a:rPr>
              <a:t> model, then evolved to 3D with different variations of the charge pixel geometry and </a:t>
            </a:r>
            <a:r>
              <a:rPr lang="en-GB" b="1" dirty="0" err="1">
                <a:solidFill>
                  <a:schemeClr val="bg1"/>
                </a:solidFill>
              </a:rPr>
              <a:t>SiPM</a:t>
            </a:r>
            <a:r>
              <a:rPr lang="en-GB" b="1" dirty="0">
                <a:solidFill>
                  <a:schemeClr val="bg1"/>
                </a:solidFill>
              </a:rPr>
              <a:t> bias.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>
                <a:solidFill>
                  <a:srgbClr val="FFD400"/>
                </a:solidFill>
              </a:rPr>
              <a:t>Which combination of geometry and bias yield the most efficient electric field?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Electric Field Modelling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2E8BDBBB-3510-5B47-835D-4D0B04A26CA0}"/>
              </a:ext>
            </a:extLst>
          </p:cNvPr>
          <p:cNvSpPr/>
          <p:nvPr/>
        </p:nvSpPr>
        <p:spPr>
          <a:xfrm>
            <a:off x="7596336" y="2427734"/>
            <a:ext cx="216024" cy="136815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97DB3E-C7AA-7A4E-8F4D-497B4C417135}"/>
              </a:ext>
            </a:extLst>
          </p:cNvPr>
          <p:cNvSpPr txBox="1"/>
          <p:nvPr/>
        </p:nvSpPr>
        <p:spPr>
          <a:xfrm>
            <a:off x="7762691" y="2986851"/>
            <a:ext cx="4732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12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99" t="28453" r="21041" b="28453"/>
          <a:stretch/>
        </p:blipFill>
        <p:spPr>
          <a:xfrm>
            <a:off x="0" y="0"/>
            <a:ext cx="9180512" cy="5164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AD1DC3-A779-9A46-BE6B-9CE5B421C1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5" t="8468" r="13539" b="10424"/>
          <a:stretch/>
        </p:blipFill>
        <p:spPr>
          <a:xfrm>
            <a:off x="4860358" y="1492250"/>
            <a:ext cx="3888106" cy="32354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9" name="Rectangle 78"/>
          <p:cNvSpPr/>
          <p:nvPr/>
        </p:nvSpPr>
        <p:spPr>
          <a:xfrm>
            <a:off x="4572000" y="1492250"/>
            <a:ext cx="4176713" cy="3240088"/>
          </a:xfrm>
          <a:prstGeom prst="rect">
            <a:avLst/>
          </a:prstGeom>
          <a:noFill/>
          <a:ln w="9525">
            <a:solidFill>
              <a:srgbClr val="6B2C9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50000" y="1492250"/>
            <a:ext cx="4464820" cy="3240088"/>
          </a:xfrm>
          <a:prstGeom prst="rect">
            <a:avLst/>
          </a:prstGeom>
          <a:solidFill>
            <a:srgbClr val="6B2C9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/>
          <p:cNvSpPr txBox="1"/>
          <p:nvPr/>
        </p:nvSpPr>
        <p:spPr>
          <a:xfrm>
            <a:off x="526306" y="1492250"/>
            <a:ext cx="434184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D400"/>
              </a:buClr>
            </a:pPr>
            <a:r>
              <a:rPr lang="en-GB" b="1" dirty="0">
                <a:solidFill>
                  <a:schemeClr val="bg1"/>
                </a:solidFill>
              </a:rPr>
              <a:t>Using the Finite Element Analysis (FEA) software “COMSOL Multiphysics”, we modelled the electrostatic field in the TPC. 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r>
              <a:rPr lang="en-GB" b="1" dirty="0">
                <a:solidFill>
                  <a:schemeClr val="bg1"/>
                </a:solidFill>
              </a:rPr>
              <a:t>We started with a simple 2D model, then evolved to </a:t>
            </a:r>
            <a:r>
              <a:rPr lang="en-GB" b="1" dirty="0">
                <a:solidFill>
                  <a:srgbClr val="FFD400"/>
                </a:solidFill>
              </a:rPr>
              <a:t>3D</a:t>
            </a:r>
            <a:r>
              <a:rPr lang="en-GB" b="1" dirty="0">
                <a:solidFill>
                  <a:schemeClr val="bg1"/>
                </a:solidFill>
              </a:rPr>
              <a:t> with different variations of the charge pixel geometry and </a:t>
            </a:r>
            <a:r>
              <a:rPr lang="en-GB" b="1" dirty="0" err="1">
                <a:solidFill>
                  <a:schemeClr val="bg1"/>
                </a:solidFill>
              </a:rPr>
              <a:t>SiPM</a:t>
            </a:r>
            <a:r>
              <a:rPr lang="en-GB" b="1" dirty="0">
                <a:solidFill>
                  <a:schemeClr val="bg1"/>
                </a:solidFill>
              </a:rPr>
              <a:t> bias.</a:t>
            </a: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>
              <a:buClr>
                <a:srgbClr val="FFD400"/>
              </a:buClr>
            </a:pPr>
            <a:endParaRPr lang="en-GB" b="1" dirty="0">
              <a:solidFill>
                <a:schemeClr val="bg1"/>
              </a:solidFill>
            </a:endParaRPr>
          </a:p>
          <a:p>
            <a:pPr algn="ctr"/>
            <a:r>
              <a:rPr lang="en-GB" sz="1600" b="1" dirty="0">
                <a:solidFill>
                  <a:srgbClr val="FFD400"/>
                </a:solidFill>
              </a:rPr>
              <a:t>Which combination of geometry and bias yield the most efficient electric field?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sp>
        <p:nvSpPr>
          <p:cNvPr id="9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Electric Field Modelling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202543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13" t="28485" r="21614" b="2848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1" name="Shape 92"/>
          <p:cNvGrpSpPr/>
          <p:nvPr/>
        </p:nvGrpSpPr>
        <p:grpSpPr>
          <a:xfrm>
            <a:off x="395536" y="1492251"/>
            <a:ext cx="2628924" cy="3229024"/>
            <a:chOff x="431925" y="1304875"/>
            <a:chExt cx="2628924" cy="3416400"/>
          </a:xfrm>
        </p:grpSpPr>
        <p:sp>
          <p:nvSpPr>
            <p:cNvPr id="23" name="Shape 94"/>
            <p:cNvSpPr/>
            <p:nvPr/>
          </p:nvSpPr>
          <p:spPr>
            <a:xfrm>
              <a:off x="43195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  <p:sp>
          <p:nvSpPr>
            <p:cNvPr id="22" name="Shape 93"/>
            <p:cNvSpPr txBox="1"/>
            <p:nvPr/>
          </p:nvSpPr>
          <p:spPr>
            <a:xfrm>
              <a:off x="431925" y="1304875"/>
              <a:ext cx="26288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>
                <a:solidFill>
                  <a:srgbClr val="FFC000"/>
                </a:solidFill>
              </a:endParaRPr>
            </a:p>
          </p:txBody>
        </p:sp>
      </p:grpSp>
      <p:sp>
        <p:nvSpPr>
          <p:cNvPr id="24" name="Shape 95"/>
          <p:cNvSpPr txBox="1">
            <a:spLocks/>
          </p:cNvSpPr>
          <p:nvPr/>
        </p:nvSpPr>
        <p:spPr>
          <a:xfrm>
            <a:off x="470036" y="1492251"/>
            <a:ext cx="2494499" cy="438645"/>
          </a:xfrm>
          <a:prstGeom prst="rect">
            <a:avLst/>
          </a:prstGeom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Version 1</a:t>
            </a:r>
          </a:p>
        </p:txBody>
      </p:sp>
      <p:sp>
        <p:nvSpPr>
          <p:cNvPr id="25" name="Shape 96"/>
          <p:cNvSpPr txBox="1">
            <a:spLocks/>
          </p:cNvSpPr>
          <p:nvPr/>
        </p:nvSpPr>
        <p:spPr>
          <a:xfrm>
            <a:off x="471936" y="1968333"/>
            <a:ext cx="2478600" cy="267676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dirty="0">
                <a:solidFill>
                  <a:srgbClr val="6B2C91"/>
                </a:solidFill>
              </a:rPr>
              <a:t>3mm x 3mm x 0.5 mm rectangular charge pixel</a:t>
            </a:r>
          </a:p>
        </p:txBody>
      </p:sp>
      <p:sp>
        <p:nvSpPr>
          <p:cNvPr id="30" name="Shape 101"/>
          <p:cNvSpPr txBox="1">
            <a:spLocks/>
          </p:cNvSpPr>
          <p:nvPr/>
        </p:nvSpPr>
        <p:spPr>
          <a:xfrm>
            <a:off x="3309585" y="1968333"/>
            <a:ext cx="2478600" cy="2676766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dirty="0">
                <a:solidFill>
                  <a:srgbClr val="6B2C91"/>
                </a:solidFill>
              </a:rPr>
              <a:t>3mm x 3mm x 3 mm charge pixel with rounded top (1.5mm x 1.5mm x 1.0mm dome)</a:t>
            </a:r>
          </a:p>
        </p:txBody>
      </p:sp>
      <p:grpSp>
        <p:nvGrpSpPr>
          <p:cNvPr id="31" name="Shape 102"/>
          <p:cNvGrpSpPr/>
          <p:nvPr/>
        </p:nvGrpSpPr>
        <p:grpSpPr>
          <a:xfrm>
            <a:off x="6084168" y="1492251"/>
            <a:ext cx="2632499" cy="3229024"/>
            <a:chOff x="6212550" y="1304875"/>
            <a:chExt cx="2632499" cy="3416400"/>
          </a:xfrm>
        </p:grpSpPr>
        <p:sp>
          <p:nvSpPr>
            <p:cNvPr id="32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4" name="Shape 105"/>
          <p:cNvSpPr txBox="1">
            <a:spLocks/>
          </p:cNvSpPr>
          <p:nvPr/>
        </p:nvSpPr>
        <p:spPr>
          <a:xfrm>
            <a:off x="6144093" y="1492251"/>
            <a:ext cx="2494499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Version 3</a:t>
            </a:r>
            <a:endParaRPr lang="en" sz="2000" dirty="0">
              <a:solidFill>
                <a:schemeClr val="bg1"/>
              </a:solidFill>
            </a:endParaRPr>
          </a:p>
        </p:txBody>
      </p:sp>
      <p:sp>
        <p:nvSpPr>
          <p:cNvPr id="35" name="Shape 106"/>
          <p:cNvSpPr txBox="1">
            <a:spLocks/>
          </p:cNvSpPr>
          <p:nvPr/>
        </p:nvSpPr>
        <p:spPr>
          <a:xfrm>
            <a:off x="6158018" y="1968333"/>
            <a:ext cx="2478600" cy="2676766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dirty="0">
                <a:solidFill>
                  <a:srgbClr val="6B2C91"/>
                </a:solidFill>
              </a:rPr>
              <a:t>3mm x 3mm x 3 mm square charge pixel with rounded corners (0.5mm radius)</a:t>
            </a:r>
          </a:p>
          <a:p>
            <a:pPr>
              <a:spcBef>
                <a:spcPts val="0"/>
              </a:spcBef>
            </a:pPr>
            <a:endParaRPr lang="en-GB" sz="1600" dirty="0">
              <a:solidFill>
                <a:srgbClr val="6B2C91"/>
              </a:solidFill>
            </a:endParaRPr>
          </a:p>
        </p:txBody>
      </p:sp>
      <p:grpSp>
        <p:nvGrpSpPr>
          <p:cNvPr id="36" name="Shape 102"/>
          <p:cNvGrpSpPr/>
          <p:nvPr/>
        </p:nvGrpSpPr>
        <p:grpSpPr>
          <a:xfrm>
            <a:off x="3235645" y="1492251"/>
            <a:ext cx="2632499" cy="3229024"/>
            <a:chOff x="6212550" y="1304875"/>
            <a:chExt cx="2632499" cy="3416400"/>
          </a:xfrm>
        </p:grpSpPr>
        <p:sp>
          <p:nvSpPr>
            <p:cNvPr id="37" name="Shape 103"/>
            <p:cNvSpPr/>
            <p:nvPr/>
          </p:nvSpPr>
          <p:spPr>
            <a:xfrm>
              <a:off x="6215400" y="1304875"/>
              <a:ext cx="2628899" cy="3416400"/>
            </a:xfrm>
            <a:prstGeom prst="rect">
              <a:avLst/>
            </a:prstGeom>
            <a:noFill/>
            <a:ln w="9525" cap="flat" cmpd="sng">
              <a:solidFill>
                <a:srgbClr val="6B2C9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" name="Shape 104"/>
            <p:cNvSpPr txBox="1"/>
            <p:nvPr/>
          </p:nvSpPr>
          <p:spPr>
            <a:xfrm>
              <a:off x="6212550" y="1304875"/>
              <a:ext cx="2632499" cy="464099"/>
            </a:xfrm>
            <a:prstGeom prst="rect">
              <a:avLst/>
            </a:prstGeom>
            <a:solidFill>
              <a:srgbClr val="6B2C91"/>
            </a:solidFill>
            <a:ln>
              <a:solidFill>
                <a:srgbClr val="6B2C9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9" name="Shape 95"/>
          <p:cNvSpPr txBox="1">
            <a:spLocks/>
          </p:cNvSpPr>
          <p:nvPr/>
        </p:nvSpPr>
        <p:spPr>
          <a:xfrm>
            <a:off x="3309585" y="1508273"/>
            <a:ext cx="2494499" cy="438645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000" b="1" dirty="0">
                <a:solidFill>
                  <a:schemeClr val="bg1"/>
                </a:solidFill>
              </a:rPr>
              <a:t>Version 2</a:t>
            </a:r>
          </a:p>
        </p:txBody>
      </p:sp>
      <p:sp>
        <p:nvSpPr>
          <p:cNvPr id="42" name="Shape 111"/>
          <p:cNvSpPr txBox="1">
            <a:spLocks/>
          </p:cNvSpPr>
          <p:nvPr/>
        </p:nvSpPr>
        <p:spPr>
          <a:xfrm>
            <a:off x="395288" y="411510"/>
            <a:ext cx="8449011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990"/>
              </a:buClr>
              <a:buSzPct val="100000"/>
              <a:buFont typeface="Roboto"/>
              <a:buNone/>
              <a:tabLst/>
              <a:defRPr/>
            </a:pPr>
            <a:r>
              <a:rPr lang="en" sz="3200" b="1" kern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n" sz="3200" b="1" kern="0" dirty="0">
                <a:solidFill>
                  <a:srgbClr val="6B2C91"/>
                </a:solidFill>
                <a:latin typeface="+mj-lt"/>
              </a:rPr>
              <a:t>Pixel Geometry Concepts</a:t>
            </a:r>
            <a:endParaRPr kumimoji="0" lang="en" sz="3200" b="1" i="0" u="none" strike="noStrike" kern="0" cap="none" spc="0" normalizeH="0" baseline="0" noProof="0" dirty="0">
              <a:ln>
                <a:noFill/>
              </a:ln>
              <a:solidFill>
                <a:srgbClr val="6B2C91"/>
              </a:solidFill>
              <a:effectLst/>
              <a:uLnTx/>
              <a:uFillTx/>
              <a:latin typeface="+mj-lt"/>
              <a:sym typeface="Roboto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1163"/>
            <a:ext cx="1457279" cy="616129"/>
          </a:xfrm>
          <a:prstGeom prst="rect">
            <a:avLst/>
          </a:prstGeom>
        </p:spPr>
      </p:pic>
      <p:pic>
        <p:nvPicPr>
          <p:cNvPr id="4" name="Picture 3" descr="A picture containing text, electronics, printer&#10;&#10;Description automatically generated">
            <a:extLst>
              <a:ext uri="{FF2B5EF4-FFF2-40B4-BE49-F238E27FC236}">
                <a16:creationId xmlns:a16="http://schemas.microsoft.com/office/drawing/2014/main" id="{1CB3CA36-6F7E-8046-8F43-68D2C822B75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9"/>
          <a:stretch/>
        </p:blipFill>
        <p:spPr>
          <a:xfrm>
            <a:off x="467544" y="3075805"/>
            <a:ext cx="2478601" cy="156929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06F8AC-5297-5C4E-895C-56EE75CA8A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4" b="3764"/>
          <a:stretch/>
        </p:blipFill>
        <p:spPr>
          <a:xfrm>
            <a:off x="3308835" y="3075805"/>
            <a:ext cx="2478601" cy="156929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76ED31F-64EC-6E46-8B00-5B826B784B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3" b="3663"/>
          <a:stretch/>
        </p:blipFill>
        <p:spPr>
          <a:xfrm>
            <a:off x="6160001" y="3075804"/>
            <a:ext cx="2478601" cy="15692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25216F-17D8-1A45-A4E5-5B84BB3EF49F}"/>
              </a:ext>
            </a:extLst>
          </p:cNvPr>
          <p:cNvSpPr txBox="1"/>
          <p:nvPr/>
        </p:nvSpPr>
        <p:spPr>
          <a:xfrm>
            <a:off x="611560" y="316786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D400"/>
                </a:solidFill>
              </a:rPr>
              <a:t>SiPM</a:t>
            </a:r>
            <a:endParaRPr lang="en-US" dirty="0">
              <a:solidFill>
                <a:srgbClr val="FFD4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2237F3-013B-324A-96C2-A1BB383D957E}"/>
              </a:ext>
            </a:extLst>
          </p:cNvPr>
          <p:cNvSpPr txBox="1"/>
          <p:nvPr/>
        </p:nvSpPr>
        <p:spPr>
          <a:xfrm>
            <a:off x="3320266" y="416727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D400"/>
                </a:solidFill>
              </a:rPr>
              <a:t>SiPM</a:t>
            </a:r>
            <a:endParaRPr lang="en-US" dirty="0">
              <a:solidFill>
                <a:srgbClr val="FFD4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DF4824-4BC0-3346-8729-A9170989F5DD}"/>
              </a:ext>
            </a:extLst>
          </p:cNvPr>
          <p:cNvSpPr txBox="1"/>
          <p:nvPr/>
        </p:nvSpPr>
        <p:spPr>
          <a:xfrm>
            <a:off x="6228184" y="416727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D400"/>
                </a:solidFill>
              </a:rPr>
              <a:t>SiPM</a:t>
            </a:r>
            <a:endParaRPr lang="en-US" dirty="0">
              <a:solidFill>
                <a:srgbClr val="FFD4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4D70D0-478F-4B4D-B583-4436397E7B33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0715" y="3352532"/>
            <a:ext cx="214035" cy="184666"/>
          </a:xfrm>
          <a:prstGeom prst="straightConnector1">
            <a:avLst/>
          </a:prstGeom>
          <a:ln w="19050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B0F4A88-8B23-4F48-BEF0-C7ADBC552B76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3979421" y="4297700"/>
            <a:ext cx="214035" cy="54244"/>
          </a:xfrm>
          <a:prstGeom prst="straightConnector1">
            <a:avLst/>
          </a:prstGeom>
          <a:ln w="19050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0A9D711-6E7C-A840-B124-D89351BAFF78}"/>
              </a:ext>
            </a:extLst>
          </p:cNvPr>
          <p:cNvCxnSpPr>
            <a:cxnSpLocks/>
          </p:cNvCxnSpPr>
          <p:nvPr/>
        </p:nvCxnSpPr>
        <p:spPr>
          <a:xfrm flipV="1">
            <a:off x="6887339" y="4297700"/>
            <a:ext cx="218874" cy="54245"/>
          </a:xfrm>
          <a:prstGeom prst="straightConnector1">
            <a:avLst/>
          </a:prstGeom>
          <a:ln w="19050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BC712B1-14EA-E74B-B93C-F008DA094061}"/>
              </a:ext>
            </a:extLst>
          </p:cNvPr>
          <p:cNvSpPr txBox="1"/>
          <p:nvPr/>
        </p:nvSpPr>
        <p:spPr>
          <a:xfrm>
            <a:off x="1767643" y="4167278"/>
            <a:ext cx="617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D400"/>
                </a:solidFill>
              </a:rPr>
              <a:t>Pixel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2869B1E-BD3C-7E49-BF37-60E048CA0D55}"/>
              </a:ext>
            </a:extLst>
          </p:cNvPr>
          <p:cNvSpPr txBox="1"/>
          <p:nvPr/>
        </p:nvSpPr>
        <p:spPr>
          <a:xfrm>
            <a:off x="4630334" y="3178511"/>
            <a:ext cx="617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D400"/>
                </a:solidFill>
              </a:rPr>
              <a:t>Pixel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097340A-1150-D94F-AD44-0CEECB1C1F99}"/>
              </a:ext>
            </a:extLst>
          </p:cNvPr>
          <p:cNvSpPr txBox="1"/>
          <p:nvPr/>
        </p:nvSpPr>
        <p:spPr>
          <a:xfrm>
            <a:off x="7266570" y="3178511"/>
            <a:ext cx="617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D400"/>
                </a:solidFill>
              </a:rPr>
              <a:t>Pixel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DA9EFDB-0D62-3F49-AD50-08AEE0571911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4305370" y="3363177"/>
            <a:ext cx="324964" cy="81688"/>
          </a:xfrm>
          <a:prstGeom prst="straightConnector1">
            <a:avLst/>
          </a:prstGeom>
          <a:ln w="19050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F3F5786-5B8D-D348-8CDF-29A74593B7C0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6918536" y="3363177"/>
            <a:ext cx="348034" cy="42631"/>
          </a:xfrm>
          <a:prstGeom prst="straightConnector1">
            <a:avLst/>
          </a:prstGeom>
          <a:ln w="19050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3106E51-DE11-804F-825B-BBC3B5B2BF3C}"/>
              </a:ext>
            </a:extLst>
          </p:cNvPr>
          <p:cNvCxnSpPr>
            <a:cxnSpLocks/>
          </p:cNvCxnSpPr>
          <p:nvPr/>
        </p:nvCxnSpPr>
        <p:spPr>
          <a:xfrm flipH="1" flipV="1">
            <a:off x="1430480" y="4297700"/>
            <a:ext cx="331823" cy="54244"/>
          </a:xfrm>
          <a:prstGeom prst="straightConnector1">
            <a:avLst/>
          </a:prstGeom>
          <a:ln w="19050">
            <a:solidFill>
              <a:srgbClr val="FFD4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59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3064</TotalTime>
  <Words>1612</Words>
  <Application>Microsoft Macintosh PowerPoint</Application>
  <PresentationFormat>On-screen Show (16:9)</PresentationFormat>
  <Paragraphs>237</Paragraphs>
  <Slides>27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Average</vt:lpstr>
      <vt:lpstr>Calibri</vt:lpstr>
      <vt:lpstr>Cambria Math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 Jeffreys</dc:creator>
  <cp:lastModifiedBy>Guilherme Ruiz Ferreira</cp:lastModifiedBy>
  <cp:revision>34</cp:revision>
  <dcterms:created xsi:type="dcterms:W3CDTF">2016-06-16T12:46:26Z</dcterms:created>
  <dcterms:modified xsi:type="dcterms:W3CDTF">2022-03-30T07:23:09Z</dcterms:modified>
</cp:coreProperties>
</file>