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33"/>
    <a:srgbClr val="ABABAB"/>
    <a:srgbClr val="FFFFFF"/>
    <a:srgbClr val="EAEFF7"/>
    <a:srgbClr val="AAE8FC"/>
    <a:srgbClr val="22027C"/>
    <a:srgbClr val="28038F"/>
    <a:srgbClr val="3D0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24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48294-1B3F-46C7-8501-273AD7D79B4F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F2F4C-E58C-4CCD-AFD6-611CFE2E2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07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556" y="1508257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398793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567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34D1B-863A-4BA5-8524-D361F6855870}" type="datetime1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CE04C-FC7D-4AFB-BB90-5576F52ED996}" type="datetime1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83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/>
          <a:lstStyle>
            <a:lvl1pPr algn="ctr">
              <a:defRPr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736518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1pPr>
            <a:lvl2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2pPr>
            <a:lvl3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3pPr>
            <a:lvl4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4pPr>
            <a:lvl5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1CA36EEA-5A28-4A70-BCAC-0B68DA8D366C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21453" y="1237683"/>
            <a:ext cx="10754686" cy="0"/>
          </a:xfrm>
          <a:prstGeom prst="line">
            <a:avLst/>
          </a:prstGeom>
          <a:ln w="38100">
            <a:solidFill>
              <a:srgbClr val="2803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21453" y="1313897"/>
            <a:ext cx="10754686" cy="0"/>
          </a:xfrm>
          <a:prstGeom prst="line">
            <a:avLst/>
          </a:prstGeom>
          <a:ln w="38100">
            <a:solidFill>
              <a:srgbClr val="AAE8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72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B875-9913-49B0-B9AD-C49E880D860B}" type="datetime1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0F78C-0652-414F-97DD-FBEB9F2D4BB3}" type="datetime1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0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03EC-1512-454D-9AF2-FB6B26EE727C}" type="datetime1">
              <a:rPr lang="en-GB" smtClean="0"/>
              <a:t>30/03/2022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C04C-D35A-4467-9BF8-243C987844EF}" type="datetime1">
              <a:rPr lang="en-GB" smtClean="0"/>
              <a:t>30/03/2022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0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49B4-E89B-4B5F-9E64-9036BC8FDF2E}" type="datetime1">
              <a:rPr lang="en-GB" smtClean="0"/>
              <a:t>30/03/2022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9EC3D-7092-401E-8F0A-1468BC488039}" type="datetime1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7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2963-DF82-4CEE-ACDC-6529AEF81B5D}" type="datetime1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8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A20-2DC4-436D-AE41-45E9493D6FA7}" type="datetime1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8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FSI system current status	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2945066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FSI system received from manufacturer &amp; upgraded from 4 to 16 channels</a:t>
            </a:r>
          </a:p>
          <a:p>
            <a:pPr lvl="1"/>
            <a:r>
              <a:rPr lang="en-GB" dirty="0"/>
              <a:t>Move to different lab due Laser safety &amp; Equipment availability </a:t>
            </a:r>
          </a:p>
          <a:p>
            <a:pPr lvl="1"/>
            <a:r>
              <a:rPr lang="en-GB" dirty="0"/>
              <a:t>Purchased 11x glass ball retroreflectors to use with additional channels on vibration table – currently being gold coated </a:t>
            </a:r>
          </a:p>
          <a:p>
            <a:pPr lvl="1"/>
            <a:r>
              <a:rPr lang="en-GB" dirty="0"/>
              <a:t>Capacitive sensors and accelerometer functional</a:t>
            </a:r>
          </a:p>
          <a:p>
            <a:pPr lvl="1"/>
            <a:r>
              <a:rPr lang="en-GB" dirty="0"/>
              <a:t>Next steps: </a:t>
            </a:r>
          </a:p>
          <a:p>
            <a:pPr lvl="2"/>
            <a:r>
              <a:rPr lang="en-GB" dirty="0"/>
              <a:t>Rest of FSI lines functional</a:t>
            </a:r>
          </a:p>
          <a:p>
            <a:pPr lvl="2"/>
            <a:r>
              <a:rPr lang="en-GB" dirty="0"/>
              <a:t>Use for mode shape measurements</a:t>
            </a:r>
          </a:p>
          <a:p>
            <a:pPr lvl="2"/>
            <a:r>
              <a:rPr lang="en-GB" dirty="0"/>
              <a:t>Use on truss structure</a:t>
            </a:r>
          </a:p>
          <a:p>
            <a:pPr lvl="2"/>
            <a:r>
              <a:rPr lang="en-GB" dirty="0"/>
              <a:t>Use in air flow setup (</a:t>
            </a:r>
            <a:r>
              <a:rPr lang="en-GB"/>
              <a:t>move pending)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47DB1F-0C9A-4C38-A36A-AAE3BFA0DB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506" y="3058336"/>
            <a:ext cx="4821294" cy="31559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1AD287-F2C4-4921-B523-4F0068D562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489" y="4779922"/>
            <a:ext cx="4217068" cy="15633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3517A8E-A332-4139-94B0-E44E77293A04}"/>
              </a:ext>
            </a:extLst>
          </p:cNvPr>
          <p:cNvSpPr txBox="1"/>
          <p:nvPr/>
        </p:nvSpPr>
        <p:spPr>
          <a:xfrm>
            <a:off x="6532506" y="6214310"/>
            <a:ext cx="482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  <a:latin typeface="Palatino Linotype" panose="02040502050505030304" pitchFamily="18" charset="0"/>
              </a:rPr>
              <a:t>Vibration Table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86C35A-D919-4744-9192-AE2444CF5BAF}"/>
              </a:ext>
            </a:extLst>
          </p:cNvPr>
          <p:cNvSpPr txBox="1"/>
          <p:nvPr/>
        </p:nvSpPr>
        <p:spPr>
          <a:xfrm>
            <a:off x="1302418" y="6308208"/>
            <a:ext cx="427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  <a:latin typeface="Palatino Linotype" panose="02040502050505030304" pitchFamily="18" charset="0"/>
              </a:rPr>
              <a:t>Structures to be tested</a:t>
            </a:r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06259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15496</TotalTime>
  <Words>82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Verdana</vt:lpstr>
      <vt:lpstr>Office Theme</vt:lpstr>
      <vt:lpstr>FSI system current status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 Viehhauser</dc:creator>
  <cp:lastModifiedBy>Christos Pallikarakis</cp:lastModifiedBy>
  <cp:revision>599</cp:revision>
  <dcterms:created xsi:type="dcterms:W3CDTF">2018-10-16T11:54:38Z</dcterms:created>
  <dcterms:modified xsi:type="dcterms:W3CDTF">2022-03-30T07:41:56Z</dcterms:modified>
</cp:coreProperties>
</file>