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  <p:sldMasterId id="2147483987" r:id="rId2"/>
    <p:sldMasterId id="2147483939" r:id="rId3"/>
    <p:sldMasterId id="2147483943" r:id="rId4"/>
    <p:sldMasterId id="2147483941" r:id="rId5"/>
    <p:sldMasterId id="2147483947" r:id="rId6"/>
  </p:sldMasterIdLst>
  <p:notesMasterIdLst>
    <p:notesMasterId r:id="rId13"/>
  </p:notesMasterIdLst>
  <p:handoutMasterIdLst>
    <p:handoutMasterId r:id="rId14"/>
  </p:handoutMasterIdLst>
  <p:sldIdLst>
    <p:sldId id="476" r:id="rId7"/>
    <p:sldId id="819" r:id="rId8"/>
    <p:sldId id="824" r:id="rId9"/>
    <p:sldId id="820" r:id="rId10"/>
    <p:sldId id="821" r:id="rId11"/>
    <p:sldId id="822" r:id="rId12"/>
  </p:sldIdLst>
  <p:sldSz cx="12193588" cy="6858000"/>
  <p:notesSz cx="6805613" cy="99441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-SCHMUTZ Claudine" initials="JC" lastIdx="0" clrIdx="0">
    <p:extLst>
      <p:ext uri="{19B8F6BF-5375-455C-9EA6-DF929625EA0E}">
        <p15:presenceInfo xmlns:p15="http://schemas.microsoft.com/office/powerpoint/2012/main" userId="S-1-5-21-2051235592-1819464152-561262422-33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A"/>
    <a:srgbClr val="262F43"/>
    <a:srgbClr val="00B7C3"/>
    <a:srgbClr val="498205"/>
    <a:srgbClr val="068381"/>
    <a:srgbClr val="FBF201"/>
    <a:srgbClr val="FA9507"/>
    <a:srgbClr val="EF0683"/>
    <a:srgbClr val="9191B5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146" autoAdjust="0"/>
  </p:normalViewPr>
  <p:slideViewPr>
    <p:cSldViewPr snapToGrid="0" showGuides="1">
      <p:cViewPr>
        <p:scale>
          <a:sx n="100" d="100"/>
          <a:sy n="100" d="100"/>
        </p:scale>
        <p:origin x="2466" y="1146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-296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80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246932"/>
            <a:ext cx="2679973" cy="252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9E9C0-0B42-4280-966A-DC185D8783E2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51104" y="9445170"/>
            <a:ext cx="2877312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Copyright 2019 CSEM – www.csem.ch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71"/>
            <a:ext cx="2679973" cy="4989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D55D4-BF56-4D82-8755-CDC0B15D42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87271" y="6381546"/>
            <a:ext cx="3826637" cy="230832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algn="r"/>
            <a:r>
              <a:rPr lang="en-US" noProof="0" dirty="0">
                <a:latin typeface="+mn-lt"/>
              </a:rPr>
              <a:t>Copyright 2018 CSEM   |  Author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04" y="246932"/>
            <a:ext cx="1286872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24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BD45E-C776-4A59-9C45-01C399D0BF2F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F07A4-C066-4727-B8EA-86300723F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13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23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46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69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92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115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337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560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783" algn="l" defTabSz="91444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20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77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0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entury Gothic (Body)"/>
              </a:rPr>
              <a:t>Straight &amp; 180° bent, minimum wall thickness, single pipe &amp; multi-microchannel</a:t>
            </a: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58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21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Diameter</a:t>
            </a:r>
            <a:r>
              <a:rPr lang="fr-CH" dirty="0"/>
              <a:t> to </a:t>
            </a:r>
            <a:r>
              <a:rPr lang="fr-CH" dirty="0" err="1"/>
              <a:t>length</a:t>
            </a:r>
            <a:r>
              <a:rPr lang="fr-CH" dirty="0"/>
              <a:t> ratio</a:t>
            </a:r>
          </a:p>
          <a:p>
            <a:r>
              <a:rPr lang="fr-CH" dirty="0"/>
              <a:t>Minimum </a:t>
            </a:r>
            <a:r>
              <a:rPr lang="fr-CH" dirty="0" err="1"/>
              <a:t>wall</a:t>
            </a:r>
            <a:r>
              <a:rPr lang="fr-CH" dirty="0"/>
              <a:t> </a:t>
            </a:r>
            <a:r>
              <a:rPr lang="fr-CH" dirty="0" err="1"/>
              <a:t>thickness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36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user/CSEMtechnologies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s://www.facebook.com/CSEMSA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cseminfo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linkedin.com/company/csem/" TargetMode="External"/><Relationship Id="rId9" Type="http://schemas.openxmlformats.org/officeDocument/2006/relationships/image" Target="../media/image5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#1 &gt; Main Tit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720000" y="2952000"/>
            <a:ext cx="3921979" cy="503590"/>
          </a:xfrm>
        </p:spPr>
        <p:txBody>
          <a:bodyPr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3780000"/>
            <a:ext cx="3945005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0"/>
              </a:spcAft>
              <a:buNone/>
              <a:defRPr lang="en-US" sz="2000" b="0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author</a:t>
            </a:r>
          </a:p>
        </p:txBody>
      </p:sp>
    </p:spTree>
    <p:extLst>
      <p:ext uri="{BB962C8B-B14F-4D97-AF65-F5344CB8AC3E}">
        <p14:creationId xmlns:p14="http://schemas.microsoft.com/office/powerpoint/2010/main" val="33380441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#1 &gt; Movie (full 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sz="quarter" idx="10" hasCustomPrompt="1"/>
          </p:nvPr>
        </p:nvSpPr>
        <p:spPr>
          <a:xfrm>
            <a:off x="0" y="0"/>
            <a:ext cx="12193588" cy="6858000"/>
          </a:xfrm>
        </p:spPr>
        <p:txBody>
          <a:bodyPr tIns="720000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edit content in full screen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7655669" y="6321814"/>
            <a:ext cx="4537920" cy="275836"/>
          </a:xfrm>
          <a:solidFill>
            <a:schemeClr val="tx1">
              <a:lumMod val="50000"/>
            </a:schemeClr>
          </a:solidFill>
        </p:spPr>
        <p:txBody>
          <a:bodyPr wrap="square" lIns="108000" rIns="180000">
            <a:spAutoFit/>
          </a:bodyPr>
          <a:lstStyle>
            <a:lvl1pPr algn="r">
              <a:defRPr sz="1200" b="0"/>
            </a:lvl1pPr>
          </a:lstStyle>
          <a:p>
            <a:r>
              <a:rPr lang="en-US" dirty="0"/>
              <a:t>Click to edit reference style</a:t>
            </a:r>
          </a:p>
        </p:txBody>
      </p:sp>
    </p:spTree>
    <p:extLst>
      <p:ext uri="{BB962C8B-B14F-4D97-AF65-F5344CB8AC3E}">
        <p14:creationId xmlns:p14="http://schemas.microsoft.com/office/powerpoint/2010/main" val="364078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1 &gt; Title tex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A211FA7-0CDE-4ED5-B916-4BC3E6FDFC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7587" y="0"/>
            <a:ext cx="5507038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228600" indent="-228600">
              <a:buNone/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/>
            <a:r>
              <a:rPr lang="en-US" dirty="0"/>
              <a:t>Click icon to add picture,</a:t>
            </a:r>
          </a:p>
          <a:p>
            <a:pPr marL="0" lvl="0" indent="0" algn="ctr"/>
            <a:r>
              <a:rPr lang="en-US" dirty="0"/>
              <a:t>Drag and Drop</a:t>
            </a:r>
          </a:p>
          <a:p>
            <a:pPr marL="0" lvl="0" indent="0"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20000" y="1512000"/>
            <a:ext cx="5005391" cy="4537941"/>
          </a:xfrm>
          <a:prstGeom prst="rect">
            <a:avLst/>
          </a:prstGeo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0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2 &gt; Layou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A211FA7-0CDE-4ED5-B916-4BC3E6FDFC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6753" y="0"/>
            <a:ext cx="5295901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</a:t>
            </a:r>
          </a:p>
          <a:p>
            <a:pPr marL="0" lvl="0" indent="0" algn="ctr">
              <a:buNone/>
            </a:pPr>
            <a:r>
              <a:rPr lang="en-US" dirty="0"/>
              <a:t>Drag and Drop</a:t>
            </a:r>
          </a:p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" name="Title 9"/>
          <p:cNvSpPr>
            <a:spLocks noGrp="1"/>
          </p:cNvSpPr>
          <p:nvPr>
            <p:ph type="title"/>
          </p:nvPr>
        </p:nvSpPr>
        <p:spPr>
          <a:xfrm>
            <a:off x="6299999" y="1840930"/>
            <a:ext cx="5040000" cy="46050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300000" y="2520000"/>
            <a:ext cx="5040000" cy="3111500"/>
          </a:xfrm>
          <a:prstGeom prst="rect">
            <a:avLst/>
          </a:prstGeom>
        </p:spPr>
        <p:txBody>
          <a:bodyPr lIns="0" rIns="0"/>
          <a:lstStyle>
            <a:lvl1pPr>
              <a:spcAft>
                <a:spcPts val="600"/>
              </a:spcAft>
              <a:buClr>
                <a:schemeClr val="bg2"/>
              </a:buClr>
              <a:defRPr sz="2400"/>
            </a:lvl1pPr>
            <a:lvl2pPr>
              <a:spcAft>
                <a:spcPts val="600"/>
              </a:spcAft>
              <a:buClr>
                <a:schemeClr val="bg2"/>
              </a:buClr>
              <a:defRPr sz="2000"/>
            </a:lvl2pPr>
            <a:lvl3pPr>
              <a:spcAft>
                <a:spcPts val="600"/>
              </a:spcAft>
              <a:buClr>
                <a:schemeClr val="bg2"/>
              </a:buClr>
              <a:defRPr sz="2000"/>
            </a:lvl3pPr>
            <a:lvl4pPr>
              <a:spcAft>
                <a:spcPts val="600"/>
              </a:spcAft>
              <a:buClr>
                <a:schemeClr val="bg2"/>
              </a:buClr>
              <a:defRPr sz="2000"/>
            </a:lvl4pPr>
            <a:lvl5pPr>
              <a:spcAft>
                <a:spcPts val="600"/>
              </a:spcAft>
              <a:buClr>
                <a:schemeClr val="bg2"/>
              </a:buCl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F7BA31D7-C735-456F-99B4-7CBC14D4C42E}"/>
              </a:ext>
            </a:extLst>
          </p:cNvPr>
          <p:cNvSpPr>
            <a:spLocks noEditPoints="1"/>
          </p:cNvSpPr>
          <p:nvPr userDrawn="1"/>
        </p:nvSpPr>
        <p:spPr bwMode="auto">
          <a:xfrm rot="10800000" flipH="1">
            <a:off x="6299999" y="973088"/>
            <a:ext cx="574846" cy="528501"/>
          </a:xfrm>
          <a:custGeom>
            <a:avLst/>
            <a:gdLst>
              <a:gd name="T0" fmla="*/ 0 w 707"/>
              <a:gd name="T1" fmla="*/ 547 h 650"/>
              <a:gd name="T2" fmla="*/ 221 w 707"/>
              <a:gd name="T3" fmla="*/ 325 h 650"/>
              <a:gd name="T4" fmla="*/ 0 w 707"/>
              <a:gd name="T5" fmla="*/ 88 h 650"/>
              <a:gd name="T6" fmla="*/ 89 w 707"/>
              <a:gd name="T7" fmla="*/ 0 h 650"/>
              <a:gd name="T8" fmla="*/ 413 w 707"/>
              <a:gd name="T9" fmla="*/ 325 h 650"/>
              <a:gd name="T10" fmla="*/ 89 w 707"/>
              <a:gd name="T11" fmla="*/ 650 h 650"/>
              <a:gd name="T12" fmla="*/ 0 w 707"/>
              <a:gd name="T13" fmla="*/ 547 h 650"/>
              <a:gd name="T14" fmla="*/ 383 w 707"/>
              <a:gd name="T15" fmla="*/ 0 h 650"/>
              <a:gd name="T16" fmla="*/ 707 w 707"/>
              <a:gd name="T17" fmla="*/ 325 h 650"/>
              <a:gd name="T18" fmla="*/ 383 w 707"/>
              <a:gd name="T19" fmla="*/ 650 h 650"/>
              <a:gd name="T20" fmla="*/ 295 w 707"/>
              <a:gd name="T21" fmla="*/ 547 h 650"/>
              <a:gd name="T22" fmla="*/ 531 w 707"/>
              <a:gd name="T23" fmla="*/ 325 h 650"/>
              <a:gd name="T24" fmla="*/ 295 w 707"/>
              <a:gd name="T25" fmla="*/ 88 h 650"/>
              <a:gd name="T26" fmla="*/ 383 w 707"/>
              <a:gd name="T27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7" h="650">
                <a:moveTo>
                  <a:pt x="0" y="547"/>
                </a:moveTo>
                <a:lnTo>
                  <a:pt x="221" y="325"/>
                </a:lnTo>
                <a:lnTo>
                  <a:pt x="0" y="88"/>
                </a:lnTo>
                <a:lnTo>
                  <a:pt x="89" y="0"/>
                </a:lnTo>
                <a:lnTo>
                  <a:pt x="413" y="325"/>
                </a:lnTo>
                <a:lnTo>
                  <a:pt x="89" y="650"/>
                </a:lnTo>
                <a:lnTo>
                  <a:pt x="0" y="547"/>
                </a:lnTo>
                <a:close/>
                <a:moveTo>
                  <a:pt x="383" y="0"/>
                </a:moveTo>
                <a:lnTo>
                  <a:pt x="707" y="325"/>
                </a:lnTo>
                <a:lnTo>
                  <a:pt x="383" y="650"/>
                </a:lnTo>
                <a:lnTo>
                  <a:pt x="295" y="547"/>
                </a:lnTo>
                <a:lnTo>
                  <a:pt x="531" y="325"/>
                </a:lnTo>
                <a:lnTo>
                  <a:pt x="295" y="88"/>
                </a:lnTo>
                <a:lnTo>
                  <a:pt x="38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32508005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ter #2 &gt; Layou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A211FA7-0CDE-4ED5-B916-4BC3E6FDFC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08724" y="0"/>
            <a:ext cx="5295901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</a:t>
            </a:r>
          </a:p>
          <a:p>
            <a:pPr marL="0" lvl="0" indent="0" algn="ctr">
              <a:buNone/>
            </a:pPr>
            <a:r>
              <a:rPr lang="en-US" dirty="0"/>
              <a:t>Drag and Drop</a:t>
            </a:r>
          </a:p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" name="Title 9"/>
          <p:cNvSpPr>
            <a:spLocks noGrp="1"/>
          </p:cNvSpPr>
          <p:nvPr>
            <p:ph type="title"/>
          </p:nvPr>
        </p:nvSpPr>
        <p:spPr>
          <a:xfrm>
            <a:off x="696912" y="1840930"/>
            <a:ext cx="5145396" cy="46050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96913" y="2520000"/>
            <a:ext cx="5145396" cy="3111500"/>
          </a:xfrm>
          <a:prstGeom prst="rect">
            <a:avLst/>
          </a:prstGeom>
        </p:spPr>
        <p:txBody>
          <a:bodyPr lIns="0" rIns="0"/>
          <a:lstStyle>
            <a:lvl1pPr>
              <a:spcAft>
                <a:spcPts val="600"/>
              </a:spcAft>
              <a:buClr>
                <a:schemeClr val="bg2"/>
              </a:buClr>
              <a:defRPr sz="2400"/>
            </a:lvl1pPr>
            <a:lvl2pPr>
              <a:spcAft>
                <a:spcPts val="600"/>
              </a:spcAft>
              <a:buClr>
                <a:schemeClr val="bg2"/>
              </a:buClr>
              <a:defRPr sz="2000"/>
            </a:lvl2pPr>
            <a:lvl3pPr>
              <a:spcAft>
                <a:spcPts val="600"/>
              </a:spcAft>
              <a:buClr>
                <a:schemeClr val="bg2"/>
              </a:buClr>
              <a:defRPr sz="2000"/>
            </a:lvl3pPr>
            <a:lvl4pPr>
              <a:spcAft>
                <a:spcPts val="600"/>
              </a:spcAft>
              <a:buClr>
                <a:schemeClr val="bg2"/>
              </a:buClr>
              <a:defRPr sz="2000"/>
            </a:lvl4pPr>
            <a:lvl5pPr>
              <a:spcAft>
                <a:spcPts val="600"/>
              </a:spcAft>
              <a:buClr>
                <a:schemeClr val="bg2"/>
              </a:buCl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7BA31D7-C735-456F-99B4-7CBC14D4C42E}"/>
              </a:ext>
            </a:extLst>
          </p:cNvPr>
          <p:cNvSpPr>
            <a:spLocks noEditPoints="1"/>
          </p:cNvSpPr>
          <p:nvPr userDrawn="1"/>
        </p:nvSpPr>
        <p:spPr bwMode="auto">
          <a:xfrm rot="10800000" flipH="1">
            <a:off x="5267462" y="973088"/>
            <a:ext cx="574846" cy="528501"/>
          </a:xfrm>
          <a:custGeom>
            <a:avLst/>
            <a:gdLst>
              <a:gd name="T0" fmla="*/ 0 w 707"/>
              <a:gd name="T1" fmla="*/ 547 h 650"/>
              <a:gd name="T2" fmla="*/ 221 w 707"/>
              <a:gd name="T3" fmla="*/ 325 h 650"/>
              <a:gd name="T4" fmla="*/ 0 w 707"/>
              <a:gd name="T5" fmla="*/ 88 h 650"/>
              <a:gd name="T6" fmla="*/ 89 w 707"/>
              <a:gd name="T7" fmla="*/ 0 h 650"/>
              <a:gd name="T8" fmla="*/ 413 w 707"/>
              <a:gd name="T9" fmla="*/ 325 h 650"/>
              <a:gd name="T10" fmla="*/ 89 w 707"/>
              <a:gd name="T11" fmla="*/ 650 h 650"/>
              <a:gd name="T12" fmla="*/ 0 w 707"/>
              <a:gd name="T13" fmla="*/ 547 h 650"/>
              <a:gd name="T14" fmla="*/ 383 w 707"/>
              <a:gd name="T15" fmla="*/ 0 h 650"/>
              <a:gd name="T16" fmla="*/ 707 w 707"/>
              <a:gd name="T17" fmla="*/ 325 h 650"/>
              <a:gd name="T18" fmla="*/ 383 w 707"/>
              <a:gd name="T19" fmla="*/ 650 h 650"/>
              <a:gd name="T20" fmla="*/ 295 w 707"/>
              <a:gd name="T21" fmla="*/ 547 h 650"/>
              <a:gd name="T22" fmla="*/ 531 w 707"/>
              <a:gd name="T23" fmla="*/ 325 h 650"/>
              <a:gd name="T24" fmla="*/ 295 w 707"/>
              <a:gd name="T25" fmla="*/ 88 h 650"/>
              <a:gd name="T26" fmla="*/ 383 w 707"/>
              <a:gd name="T27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7" h="650">
                <a:moveTo>
                  <a:pt x="0" y="547"/>
                </a:moveTo>
                <a:lnTo>
                  <a:pt x="221" y="325"/>
                </a:lnTo>
                <a:lnTo>
                  <a:pt x="0" y="88"/>
                </a:lnTo>
                <a:lnTo>
                  <a:pt x="89" y="0"/>
                </a:lnTo>
                <a:lnTo>
                  <a:pt x="413" y="325"/>
                </a:lnTo>
                <a:lnTo>
                  <a:pt x="89" y="650"/>
                </a:lnTo>
                <a:lnTo>
                  <a:pt x="0" y="547"/>
                </a:lnTo>
                <a:close/>
                <a:moveTo>
                  <a:pt x="383" y="0"/>
                </a:moveTo>
                <a:lnTo>
                  <a:pt x="707" y="325"/>
                </a:lnTo>
                <a:lnTo>
                  <a:pt x="383" y="650"/>
                </a:lnTo>
                <a:lnTo>
                  <a:pt x="295" y="547"/>
                </a:lnTo>
                <a:lnTo>
                  <a:pt x="531" y="325"/>
                </a:lnTo>
                <a:lnTo>
                  <a:pt x="295" y="88"/>
                </a:lnTo>
                <a:lnTo>
                  <a:pt x="38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20781746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1 &gt; Slide Pictur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2">
            <a:extLst>
              <a:ext uri="{FF2B5EF4-FFF2-40B4-BE49-F238E27FC236}">
                <a16:creationId xmlns:a16="http://schemas.microsoft.com/office/drawing/2014/main" id="{FEA1AD13-2C9A-4B99-9D99-CF654A1CE15C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3118024" y="450230"/>
            <a:ext cx="5957540" cy="5957540"/>
          </a:xfrm>
          <a:custGeom>
            <a:avLst/>
            <a:gdLst>
              <a:gd name="connsiteX0" fmla="*/ 4134850 w 8269700"/>
              <a:gd name="connsiteY0" fmla="*/ 0 h 8269700"/>
              <a:gd name="connsiteX1" fmla="*/ 8269700 w 8269700"/>
              <a:gd name="connsiteY1" fmla="*/ 4134850 h 8269700"/>
              <a:gd name="connsiteX2" fmla="*/ 4134850 w 8269700"/>
              <a:gd name="connsiteY2" fmla="*/ 8269700 h 8269700"/>
              <a:gd name="connsiteX3" fmla="*/ 0 w 8269700"/>
              <a:gd name="connsiteY3" fmla="*/ 4134850 h 8269700"/>
              <a:gd name="connsiteX4" fmla="*/ 4134850 w 8269700"/>
              <a:gd name="connsiteY4" fmla="*/ 0 h 826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9700" h="8269700">
                <a:moveTo>
                  <a:pt x="4134850" y="0"/>
                </a:moveTo>
                <a:cubicBezTo>
                  <a:pt x="6418465" y="0"/>
                  <a:pt x="8269700" y="1851235"/>
                  <a:pt x="8269700" y="4134850"/>
                </a:cubicBezTo>
                <a:cubicBezTo>
                  <a:pt x="8269700" y="6418465"/>
                  <a:pt x="6418465" y="8269700"/>
                  <a:pt x="4134850" y="8269700"/>
                </a:cubicBezTo>
                <a:cubicBezTo>
                  <a:pt x="1851235" y="8269700"/>
                  <a:pt x="0" y="6418465"/>
                  <a:pt x="0" y="4134850"/>
                </a:cubicBezTo>
                <a:cubicBezTo>
                  <a:pt x="0" y="1851235"/>
                  <a:pt x="1851235" y="0"/>
                  <a:pt x="4134850" y="0"/>
                </a:cubicBez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</a:t>
            </a:r>
          </a:p>
          <a:p>
            <a:pPr marL="0" lvl="0" indent="0" algn="ctr">
              <a:buNone/>
            </a:pPr>
            <a:r>
              <a:rPr lang="en-US" dirty="0"/>
              <a:t>Drag and Drop</a:t>
            </a:r>
          </a:p>
          <a:p>
            <a:pPr marL="0" lv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5424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#1 &gt; Conta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517483" y="2281563"/>
            <a:ext cx="5363715" cy="23679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l">
              <a:spcAft>
                <a:spcPts val="600"/>
              </a:spcAft>
              <a:buNone/>
              <a:defRPr sz="200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contact details</a:t>
            </a:r>
            <a:endParaRPr lang="fr-CH" dirty="0"/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697" y="3891179"/>
            <a:ext cx="720000" cy="720000"/>
          </a:xfrm>
          <a:prstGeom prst="ellipse">
            <a:avLst/>
          </a:prstGeom>
        </p:spPr>
      </p:pic>
      <p:pic>
        <p:nvPicPr>
          <p:cNvPr id="8" name="Picture 7">
            <a:hlinkClick r:id="rId4"/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697" y="2872834"/>
            <a:ext cx="720000" cy="720000"/>
          </a:xfrm>
          <a:prstGeom prst="ellipse">
            <a:avLst/>
          </a:prstGeom>
        </p:spPr>
      </p:pic>
      <p:pic>
        <p:nvPicPr>
          <p:cNvPr id="15" name="Picture 14">
            <a:hlinkClick r:id="rId6"/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143" y="2872834"/>
            <a:ext cx="720000" cy="720000"/>
          </a:xfrm>
          <a:prstGeom prst="ellipse">
            <a:avLst/>
          </a:prstGeom>
        </p:spPr>
      </p:pic>
      <p:pic>
        <p:nvPicPr>
          <p:cNvPr id="16" name="Picture 15">
            <a:hlinkClick r:id="rId8"/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179" y="3891179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9806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2 &gt;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696913" y="0"/>
            <a:ext cx="4586781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fr-CH" dirty="0"/>
              <a:t> </a:t>
            </a:r>
          </a:p>
          <a:p>
            <a:endParaRPr lang="fr-CH" dirty="0"/>
          </a:p>
          <a:p>
            <a:r>
              <a:rPr lang="fr-CH" dirty="0"/>
              <a:t>insert </a:t>
            </a:r>
            <a:r>
              <a:rPr lang="fr-CH" dirty="0" err="1"/>
              <a:t>picture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522627" y="2173393"/>
            <a:ext cx="5846992" cy="818410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F7BA31D7-C735-456F-99B4-7CBC14D4C42E}"/>
              </a:ext>
            </a:extLst>
          </p:cNvPr>
          <p:cNvSpPr>
            <a:spLocks noEditPoints="1"/>
          </p:cNvSpPr>
          <p:nvPr userDrawn="1"/>
        </p:nvSpPr>
        <p:spPr bwMode="auto">
          <a:xfrm rot="10800000" flipH="1">
            <a:off x="5522627" y="1360714"/>
            <a:ext cx="574846" cy="528501"/>
          </a:xfrm>
          <a:custGeom>
            <a:avLst/>
            <a:gdLst>
              <a:gd name="T0" fmla="*/ 0 w 707"/>
              <a:gd name="T1" fmla="*/ 547 h 650"/>
              <a:gd name="T2" fmla="*/ 221 w 707"/>
              <a:gd name="T3" fmla="*/ 325 h 650"/>
              <a:gd name="T4" fmla="*/ 0 w 707"/>
              <a:gd name="T5" fmla="*/ 88 h 650"/>
              <a:gd name="T6" fmla="*/ 89 w 707"/>
              <a:gd name="T7" fmla="*/ 0 h 650"/>
              <a:gd name="T8" fmla="*/ 413 w 707"/>
              <a:gd name="T9" fmla="*/ 325 h 650"/>
              <a:gd name="T10" fmla="*/ 89 w 707"/>
              <a:gd name="T11" fmla="*/ 650 h 650"/>
              <a:gd name="T12" fmla="*/ 0 w 707"/>
              <a:gd name="T13" fmla="*/ 547 h 650"/>
              <a:gd name="T14" fmla="*/ 383 w 707"/>
              <a:gd name="T15" fmla="*/ 0 h 650"/>
              <a:gd name="T16" fmla="*/ 707 w 707"/>
              <a:gd name="T17" fmla="*/ 325 h 650"/>
              <a:gd name="T18" fmla="*/ 383 w 707"/>
              <a:gd name="T19" fmla="*/ 650 h 650"/>
              <a:gd name="T20" fmla="*/ 295 w 707"/>
              <a:gd name="T21" fmla="*/ 547 h 650"/>
              <a:gd name="T22" fmla="*/ 531 w 707"/>
              <a:gd name="T23" fmla="*/ 325 h 650"/>
              <a:gd name="T24" fmla="*/ 295 w 707"/>
              <a:gd name="T25" fmla="*/ 88 h 650"/>
              <a:gd name="T26" fmla="*/ 383 w 707"/>
              <a:gd name="T27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7" h="650">
                <a:moveTo>
                  <a:pt x="0" y="547"/>
                </a:moveTo>
                <a:lnTo>
                  <a:pt x="221" y="325"/>
                </a:lnTo>
                <a:lnTo>
                  <a:pt x="0" y="88"/>
                </a:lnTo>
                <a:lnTo>
                  <a:pt x="89" y="0"/>
                </a:lnTo>
                <a:lnTo>
                  <a:pt x="413" y="325"/>
                </a:lnTo>
                <a:lnTo>
                  <a:pt x="89" y="650"/>
                </a:lnTo>
                <a:lnTo>
                  <a:pt x="0" y="547"/>
                </a:lnTo>
                <a:close/>
                <a:moveTo>
                  <a:pt x="383" y="0"/>
                </a:moveTo>
                <a:lnTo>
                  <a:pt x="707" y="325"/>
                </a:lnTo>
                <a:lnTo>
                  <a:pt x="383" y="650"/>
                </a:lnTo>
                <a:lnTo>
                  <a:pt x="295" y="547"/>
                </a:lnTo>
                <a:lnTo>
                  <a:pt x="531" y="325"/>
                </a:lnTo>
                <a:lnTo>
                  <a:pt x="295" y="88"/>
                </a:lnTo>
                <a:lnTo>
                  <a:pt x="38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5522913" y="3511686"/>
            <a:ext cx="1800000" cy="20843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600"/>
              </a:spcAft>
              <a:buNone/>
              <a:defRPr sz="1800"/>
            </a:lvl1pPr>
            <a:lvl2pPr marL="457200" indent="0" algn="l">
              <a:buNone/>
              <a:defRPr sz="1800"/>
            </a:lvl2pPr>
            <a:lvl3pPr marL="914400" indent="0" algn="l">
              <a:buNone/>
              <a:defRPr sz="1800"/>
            </a:lvl3pPr>
            <a:lvl4pPr marL="1371600" indent="0" algn="l">
              <a:buNone/>
              <a:defRPr sz="1800"/>
            </a:lvl4pPr>
            <a:lvl5pPr marL="1828800" indent="0" algn="l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2"/>
          <p:cNvSpPr>
            <a:spLocks noGrp="1"/>
          </p:cNvSpPr>
          <p:nvPr>
            <p:ph type="body" sz="quarter" idx="12"/>
          </p:nvPr>
        </p:nvSpPr>
        <p:spPr>
          <a:xfrm>
            <a:off x="7546266" y="3511686"/>
            <a:ext cx="1800000" cy="20843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600"/>
              </a:spcAft>
              <a:buNone/>
              <a:defRPr sz="1800"/>
            </a:lvl1pPr>
            <a:lvl2pPr marL="457200" indent="0" algn="l">
              <a:buNone/>
              <a:defRPr sz="1800"/>
            </a:lvl2pPr>
            <a:lvl3pPr marL="914400" indent="0" algn="l">
              <a:buNone/>
              <a:defRPr sz="1800"/>
            </a:lvl3pPr>
            <a:lvl4pPr marL="1371600" indent="0" algn="l">
              <a:buNone/>
              <a:defRPr sz="1800"/>
            </a:lvl4pPr>
            <a:lvl5pPr marL="1828800" indent="0" algn="l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9569619" y="3511686"/>
            <a:ext cx="1800000" cy="20843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600"/>
              </a:spcAft>
              <a:buNone/>
              <a:defRPr sz="1800"/>
            </a:lvl1pPr>
            <a:lvl2pPr marL="457200" indent="0" algn="l">
              <a:buNone/>
              <a:defRPr sz="1800"/>
            </a:lvl2pPr>
            <a:lvl3pPr marL="914400" indent="0" algn="l">
              <a:buNone/>
              <a:defRPr sz="1800"/>
            </a:lvl3pPr>
            <a:lvl4pPr marL="1371600" indent="0" algn="l">
              <a:buNone/>
              <a:defRPr sz="1800"/>
            </a:lvl4pPr>
            <a:lvl5pPr marL="1828800" indent="0" algn="l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522912" y="3155233"/>
            <a:ext cx="1800000" cy="309958"/>
          </a:xfrm>
          <a:noFill/>
        </p:spPr>
        <p:txBody>
          <a:bodyPr wrap="square" lIns="90000" tIns="46800" rIns="90000" bIns="46800" rtlCol="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lang="en-US" sz="1400" b="1" baseline="0" smtClean="0">
                <a:solidFill>
                  <a:schemeClr val="bg2"/>
                </a:solidFill>
              </a:defRPr>
            </a:lvl1pPr>
            <a:lvl2pPr>
              <a:defRPr lang="en-US" sz="900" smtClean="0">
                <a:latin typeface="+mn-lt"/>
              </a:defRPr>
            </a:lvl2pPr>
            <a:lvl3pPr>
              <a:defRPr lang="en-US" sz="900" smtClean="0">
                <a:latin typeface="+mn-lt"/>
              </a:defRPr>
            </a:lvl3pPr>
            <a:lvl4pPr>
              <a:defRPr lang="en-US" sz="900" smtClean="0">
                <a:latin typeface="+mn-lt"/>
              </a:defRPr>
            </a:lvl4pPr>
            <a:lvl5pPr>
              <a:defRPr lang="en-US" sz="900">
                <a:latin typeface="+mn-lt"/>
              </a:defRPr>
            </a:lvl5pPr>
          </a:lstStyle>
          <a:p>
            <a:pPr marL="0" lvl="0" defTabSz="228600"/>
            <a:r>
              <a:rPr lang="en-US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7546975" y="3196042"/>
            <a:ext cx="1800000" cy="288000"/>
          </a:xfrm>
        </p:spPr>
        <p:txBody>
          <a:bodyPr lIns="90000" tIns="46800" rIns="90000" bIns="468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lang="en-US" sz="1400" b="1" kern="1200" baseline="0" dirty="0" smtClean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9570981" y="3196042"/>
            <a:ext cx="1800000" cy="288000"/>
          </a:xfrm>
        </p:spPr>
        <p:txBody>
          <a:bodyPr lIns="90000" tIns="46800" rIns="90000" bIns="468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lang="en-US" sz="1400" b="1" kern="1200" baseline="0" dirty="0" smtClean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3993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2 &gt; Mosa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AE8812-B0BB-4D98-AA9C-35BDA1CAEDD9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1162845" y="250417"/>
            <a:ext cx="9867900" cy="6393550"/>
          </a:xfrm>
          <a:custGeom>
            <a:avLst/>
            <a:gdLst>
              <a:gd name="connsiteX0" fmla="*/ 12143513 w 19735799"/>
              <a:gd name="connsiteY0" fmla="*/ 9240409 h 12787099"/>
              <a:gd name="connsiteX1" fmla="*/ 15685269 w 19735799"/>
              <a:gd name="connsiteY1" fmla="*/ 9240409 h 12787099"/>
              <a:gd name="connsiteX2" fmla="*/ 15685269 w 19735799"/>
              <a:gd name="connsiteY2" fmla="*/ 12787099 h 12787099"/>
              <a:gd name="connsiteX3" fmla="*/ 12143513 w 19735799"/>
              <a:gd name="connsiteY3" fmla="*/ 12787099 h 12787099"/>
              <a:gd name="connsiteX4" fmla="*/ 4050531 w 19735799"/>
              <a:gd name="connsiteY4" fmla="*/ 9240409 h 12787099"/>
              <a:gd name="connsiteX5" fmla="*/ 7592284 w 19735799"/>
              <a:gd name="connsiteY5" fmla="*/ 9240409 h 12787099"/>
              <a:gd name="connsiteX6" fmla="*/ 7592284 w 19735799"/>
              <a:gd name="connsiteY6" fmla="*/ 12787099 h 12787099"/>
              <a:gd name="connsiteX7" fmla="*/ 4050531 w 19735799"/>
              <a:gd name="connsiteY7" fmla="*/ 12787099 h 12787099"/>
              <a:gd name="connsiteX8" fmla="*/ 16194043 w 19735799"/>
              <a:gd name="connsiteY8" fmla="*/ 8110925 h 12787099"/>
              <a:gd name="connsiteX9" fmla="*/ 19735799 w 19735799"/>
              <a:gd name="connsiteY9" fmla="*/ 8110925 h 12787099"/>
              <a:gd name="connsiteX10" fmla="*/ 19735799 w 19735799"/>
              <a:gd name="connsiteY10" fmla="*/ 11657615 h 12787099"/>
              <a:gd name="connsiteX11" fmla="*/ 16194043 w 19735799"/>
              <a:gd name="connsiteY11" fmla="*/ 11657615 h 12787099"/>
              <a:gd name="connsiteX12" fmla="*/ 8092984 w 19735799"/>
              <a:gd name="connsiteY12" fmla="*/ 8110925 h 12787099"/>
              <a:gd name="connsiteX13" fmla="*/ 11634740 w 19735799"/>
              <a:gd name="connsiteY13" fmla="*/ 8110925 h 12787099"/>
              <a:gd name="connsiteX14" fmla="*/ 11634740 w 19735799"/>
              <a:gd name="connsiteY14" fmla="*/ 11657615 h 12787099"/>
              <a:gd name="connsiteX15" fmla="*/ 8092984 w 19735799"/>
              <a:gd name="connsiteY15" fmla="*/ 11657615 h 12787099"/>
              <a:gd name="connsiteX16" fmla="*/ 0 w 19735799"/>
              <a:gd name="connsiteY16" fmla="*/ 8110925 h 12787099"/>
              <a:gd name="connsiteX17" fmla="*/ 3541757 w 19735799"/>
              <a:gd name="connsiteY17" fmla="*/ 8110925 h 12787099"/>
              <a:gd name="connsiteX18" fmla="*/ 3541757 w 19735799"/>
              <a:gd name="connsiteY18" fmla="*/ 11657615 h 12787099"/>
              <a:gd name="connsiteX19" fmla="*/ 0 w 19735799"/>
              <a:gd name="connsiteY19" fmla="*/ 11657615 h 12787099"/>
              <a:gd name="connsiteX20" fmla="*/ 12143513 w 19735799"/>
              <a:gd name="connsiteY20" fmla="*/ 5184948 h 12787099"/>
              <a:gd name="connsiteX21" fmla="*/ 15685269 w 19735799"/>
              <a:gd name="connsiteY21" fmla="*/ 5184948 h 12787099"/>
              <a:gd name="connsiteX22" fmla="*/ 15685269 w 19735799"/>
              <a:gd name="connsiteY22" fmla="*/ 8731636 h 12787099"/>
              <a:gd name="connsiteX23" fmla="*/ 12143513 w 19735799"/>
              <a:gd name="connsiteY23" fmla="*/ 8731636 h 12787099"/>
              <a:gd name="connsiteX24" fmla="*/ 4050531 w 19735799"/>
              <a:gd name="connsiteY24" fmla="*/ 5184948 h 12787099"/>
              <a:gd name="connsiteX25" fmla="*/ 7592284 w 19735799"/>
              <a:gd name="connsiteY25" fmla="*/ 5184948 h 12787099"/>
              <a:gd name="connsiteX26" fmla="*/ 7592284 w 19735799"/>
              <a:gd name="connsiteY26" fmla="*/ 8731636 h 12787099"/>
              <a:gd name="connsiteX27" fmla="*/ 4050531 w 19735799"/>
              <a:gd name="connsiteY27" fmla="*/ 8731636 h 12787099"/>
              <a:gd name="connsiteX28" fmla="*/ 16194043 w 19735799"/>
              <a:gd name="connsiteY28" fmla="*/ 4055463 h 12787099"/>
              <a:gd name="connsiteX29" fmla="*/ 19735799 w 19735799"/>
              <a:gd name="connsiteY29" fmla="*/ 4055463 h 12787099"/>
              <a:gd name="connsiteX30" fmla="*/ 19735799 w 19735799"/>
              <a:gd name="connsiteY30" fmla="*/ 7602152 h 12787099"/>
              <a:gd name="connsiteX31" fmla="*/ 16194043 w 19735799"/>
              <a:gd name="connsiteY31" fmla="*/ 7602152 h 12787099"/>
              <a:gd name="connsiteX32" fmla="*/ 1 w 19735799"/>
              <a:gd name="connsiteY32" fmla="*/ 4055463 h 12787099"/>
              <a:gd name="connsiteX33" fmla="*/ 3541757 w 19735799"/>
              <a:gd name="connsiteY33" fmla="*/ 4055463 h 12787099"/>
              <a:gd name="connsiteX34" fmla="*/ 3541757 w 19735799"/>
              <a:gd name="connsiteY34" fmla="*/ 7602152 h 12787099"/>
              <a:gd name="connsiteX35" fmla="*/ 1 w 19735799"/>
              <a:gd name="connsiteY35" fmla="*/ 7602152 h 12787099"/>
              <a:gd name="connsiteX36" fmla="*/ 12143513 w 19735799"/>
              <a:gd name="connsiteY36" fmla="*/ 1129485 h 12787099"/>
              <a:gd name="connsiteX37" fmla="*/ 15685269 w 19735799"/>
              <a:gd name="connsiteY37" fmla="*/ 1129485 h 12787099"/>
              <a:gd name="connsiteX38" fmla="*/ 15685269 w 19735799"/>
              <a:gd name="connsiteY38" fmla="*/ 4676174 h 12787099"/>
              <a:gd name="connsiteX39" fmla="*/ 12143513 w 19735799"/>
              <a:gd name="connsiteY39" fmla="*/ 4676174 h 12787099"/>
              <a:gd name="connsiteX40" fmla="*/ 4050534 w 19735799"/>
              <a:gd name="connsiteY40" fmla="*/ 1129485 h 12787099"/>
              <a:gd name="connsiteX41" fmla="*/ 7592284 w 19735799"/>
              <a:gd name="connsiteY41" fmla="*/ 1129485 h 12787099"/>
              <a:gd name="connsiteX42" fmla="*/ 7592284 w 19735799"/>
              <a:gd name="connsiteY42" fmla="*/ 4676174 h 12787099"/>
              <a:gd name="connsiteX43" fmla="*/ 4050534 w 19735799"/>
              <a:gd name="connsiteY43" fmla="*/ 4676174 h 12787099"/>
              <a:gd name="connsiteX44" fmla="*/ 8092984 w 19735799"/>
              <a:gd name="connsiteY44" fmla="*/ 1 h 12787099"/>
              <a:gd name="connsiteX45" fmla="*/ 11634740 w 19735799"/>
              <a:gd name="connsiteY45" fmla="*/ 1 h 12787099"/>
              <a:gd name="connsiteX46" fmla="*/ 11634740 w 19735799"/>
              <a:gd name="connsiteY46" fmla="*/ 3546690 h 12787099"/>
              <a:gd name="connsiteX47" fmla="*/ 8092984 w 19735799"/>
              <a:gd name="connsiteY47" fmla="*/ 3546690 h 12787099"/>
              <a:gd name="connsiteX48" fmla="*/ 2 w 19735799"/>
              <a:gd name="connsiteY48" fmla="*/ 1 h 12787099"/>
              <a:gd name="connsiteX49" fmla="*/ 3541760 w 19735799"/>
              <a:gd name="connsiteY49" fmla="*/ 1 h 12787099"/>
              <a:gd name="connsiteX50" fmla="*/ 3541760 w 19735799"/>
              <a:gd name="connsiteY50" fmla="*/ 3546690 h 12787099"/>
              <a:gd name="connsiteX51" fmla="*/ 2 w 19735799"/>
              <a:gd name="connsiteY51" fmla="*/ 3546690 h 12787099"/>
              <a:gd name="connsiteX52" fmla="*/ 16194043 w 19735799"/>
              <a:gd name="connsiteY52" fmla="*/ 0 h 12787099"/>
              <a:gd name="connsiteX53" fmla="*/ 19735799 w 19735799"/>
              <a:gd name="connsiteY53" fmla="*/ 0 h 12787099"/>
              <a:gd name="connsiteX54" fmla="*/ 19735799 w 19735799"/>
              <a:gd name="connsiteY54" fmla="*/ 3546690 h 12787099"/>
              <a:gd name="connsiteX55" fmla="*/ 16194043 w 19735799"/>
              <a:gd name="connsiteY55" fmla="*/ 3546690 h 1278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9735799" h="12787099">
                <a:moveTo>
                  <a:pt x="12143513" y="9240409"/>
                </a:moveTo>
                <a:lnTo>
                  <a:pt x="15685269" y="9240409"/>
                </a:lnTo>
                <a:lnTo>
                  <a:pt x="15685269" y="12787099"/>
                </a:lnTo>
                <a:lnTo>
                  <a:pt x="12143513" y="12787099"/>
                </a:lnTo>
                <a:close/>
                <a:moveTo>
                  <a:pt x="4050531" y="9240409"/>
                </a:moveTo>
                <a:lnTo>
                  <a:pt x="7592284" y="9240409"/>
                </a:lnTo>
                <a:lnTo>
                  <a:pt x="7592284" y="12787099"/>
                </a:lnTo>
                <a:lnTo>
                  <a:pt x="4050531" y="12787099"/>
                </a:lnTo>
                <a:close/>
                <a:moveTo>
                  <a:pt x="16194043" y="8110925"/>
                </a:moveTo>
                <a:lnTo>
                  <a:pt x="19735799" y="8110925"/>
                </a:lnTo>
                <a:lnTo>
                  <a:pt x="19735799" y="11657615"/>
                </a:lnTo>
                <a:lnTo>
                  <a:pt x="16194043" y="11657615"/>
                </a:lnTo>
                <a:close/>
                <a:moveTo>
                  <a:pt x="8092984" y="8110925"/>
                </a:moveTo>
                <a:lnTo>
                  <a:pt x="11634740" y="8110925"/>
                </a:lnTo>
                <a:lnTo>
                  <a:pt x="11634740" y="11657615"/>
                </a:lnTo>
                <a:lnTo>
                  <a:pt x="8092984" y="11657615"/>
                </a:lnTo>
                <a:close/>
                <a:moveTo>
                  <a:pt x="0" y="8110925"/>
                </a:moveTo>
                <a:lnTo>
                  <a:pt x="3541757" y="8110925"/>
                </a:lnTo>
                <a:lnTo>
                  <a:pt x="3541757" y="11657615"/>
                </a:lnTo>
                <a:lnTo>
                  <a:pt x="0" y="11657615"/>
                </a:lnTo>
                <a:close/>
                <a:moveTo>
                  <a:pt x="12143513" y="5184948"/>
                </a:moveTo>
                <a:lnTo>
                  <a:pt x="15685269" y="5184948"/>
                </a:lnTo>
                <a:lnTo>
                  <a:pt x="15685269" y="8731636"/>
                </a:lnTo>
                <a:lnTo>
                  <a:pt x="12143513" y="8731636"/>
                </a:lnTo>
                <a:close/>
                <a:moveTo>
                  <a:pt x="4050531" y="5184948"/>
                </a:moveTo>
                <a:lnTo>
                  <a:pt x="7592284" y="5184948"/>
                </a:lnTo>
                <a:lnTo>
                  <a:pt x="7592284" y="8731636"/>
                </a:lnTo>
                <a:lnTo>
                  <a:pt x="4050531" y="8731636"/>
                </a:lnTo>
                <a:close/>
                <a:moveTo>
                  <a:pt x="16194043" y="4055463"/>
                </a:moveTo>
                <a:lnTo>
                  <a:pt x="19735799" y="4055463"/>
                </a:lnTo>
                <a:lnTo>
                  <a:pt x="19735799" y="7602152"/>
                </a:lnTo>
                <a:lnTo>
                  <a:pt x="16194043" y="7602152"/>
                </a:lnTo>
                <a:close/>
                <a:moveTo>
                  <a:pt x="1" y="4055463"/>
                </a:moveTo>
                <a:lnTo>
                  <a:pt x="3541757" y="4055463"/>
                </a:lnTo>
                <a:lnTo>
                  <a:pt x="3541757" y="7602152"/>
                </a:lnTo>
                <a:lnTo>
                  <a:pt x="1" y="7602152"/>
                </a:lnTo>
                <a:close/>
                <a:moveTo>
                  <a:pt x="12143513" y="1129485"/>
                </a:moveTo>
                <a:lnTo>
                  <a:pt x="15685269" y="1129485"/>
                </a:lnTo>
                <a:lnTo>
                  <a:pt x="15685269" y="4676174"/>
                </a:lnTo>
                <a:lnTo>
                  <a:pt x="12143513" y="4676174"/>
                </a:lnTo>
                <a:close/>
                <a:moveTo>
                  <a:pt x="4050534" y="1129485"/>
                </a:moveTo>
                <a:lnTo>
                  <a:pt x="7592284" y="1129485"/>
                </a:lnTo>
                <a:lnTo>
                  <a:pt x="7592284" y="4676174"/>
                </a:lnTo>
                <a:lnTo>
                  <a:pt x="4050534" y="4676174"/>
                </a:lnTo>
                <a:close/>
                <a:moveTo>
                  <a:pt x="8092984" y="1"/>
                </a:moveTo>
                <a:lnTo>
                  <a:pt x="11634740" y="1"/>
                </a:lnTo>
                <a:lnTo>
                  <a:pt x="11634740" y="3546690"/>
                </a:lnTo>
                <a:lnTo>
                  <a:pt x="8092984" y="3546690"/>
                </a:lnTo>
                <a:close/>
                <a:moveTo>
                  <a:pt x="2" y="1"/>
                </a:moveTo>
                <a:lnTo>
                  <a:pt x="3541760" y="1"/>
                </a:lnTo>
                <a:lnTo>
                  <a:pt x="3541760" y="3546690"/>
                </a:lnTo>
                <a:lnTo>
                  <a:pt x="2" y="3546690"/>
                </a:lnTo>
                <a:close/>
                <a:moveTo>
                  <a:pt x="16194043" y="0"/>
                </a:moveTo>
                <a:lnTo>
                  <a:pt x="19735799" y="0"/>
                </a:lnTo>
                <a:lnTo>
                  <a:pt x="19735799" y="3546690"/>
                </a:lnTo>
                <a:lnTo>
                  <a:pt x="16194043" y="354669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5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#2 &gt; Pictur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3588" cy="6858000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fr-CH" dirty="0"/>
              <a:t>Insert </a:t>
            </a:r>
            <a:r>
              <a:rPr lang="fr-CH" dirty="0" err="1"/>
              <a:t>picture</a:t>
            </a:r>
            <a:endParaRPr lang="fr-CH" dirty="0"/>
          </a:p>
          <a:p>
            <a:endParaRPr lang="fr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08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2 &gt; Pictur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0EE9B1B-489F-4DDC-9BC1-3A2465FC1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2324" y="0"/>
            <a:ext cx="3512327" cy="6858000"/>
          </a:xfrm>
          <a:custGeom>
            <a:avLst/>
            <a:gdLst>
              <a:gd name="connsiteX0" fmla="*/ 0 w 7024653"/>
              <a:gd name="connsiteY0" fmla="*/ 0 h 13716000"/>
              <a:gd name="connsiteX1" fmla="*/ 7024653 w 7024653"/>
              <a:gd name="connsiteY1" fmla="*/ 0 h 13716000"/>
              <a:gd name="connsiteX2" fmla="*/ 7024653 w 7024653"/>
              <a:gd name="connsiteY2" fmla="*/ 13716000 h 13716000"/>
              <a:gd name="connsiteX3" fmla="*/ 0 w 7024653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4653" h="13716000">
                <a:moveTo>
                  <a:pt x="0" y="0"/>
                </a:moveTo>
                <a:lnTo>
                  <a:pt x="7024653" y="0"/>
                </a:lnTo>
                <a:lnTo>
                  <a:pt x="7024653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D175D46-B4D5-4D6D-92B2-52F4DE46BF0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40631" y="0"/>
            <a:ext cx="3512327" cy="6858000"/>
          </a:xfrm>
          <a:custGeom>
            <a:avLst/>
            <a:gdLst>
              <a:gd name="connsiteX0" fmla="*/ 0 w 7024653"/>
              <a:gd name="connsiteY0" fmla="*/ 0 h 13716000"/>
              <a:gd name="connsiteX1" fmla="*/ 7024653 w 7024653"/>
              <a:gd name="connsiteY1" fmla="*/ 0 h 13716000"/>
              <a:gd name="connsiteX2" fmla="*/ 7024653 w 7024653"/>
              <a:gd name="connsiteY2" fmla="*/ 13716000 h 13716000"/>
              <a:gd name="connsiteX3" fmla="*/ 0 w 7024653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4653" h="13716000">
                <a:moveTo>
                  <a:pt x="0" y="0"/>
                </a:moveTo>
                <a:lnTo>
                  <a:pt x="7024653" y="0"/>
                </a:lnTo>
                <a:lnTo>
                  <a:pt x="7024653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FED9DB4-37C7-4F3B-904C-EF3C82D3941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880368" y="0"/>
            <a:ext cx="3512327" cy="6858000"/>
          </a:xfrm>
          <a:custGeom>
            <a:avLst/>
            <a:gdLst>
              <a:gd name="connsiteX0" fmla="*/ 0 w 7024653"/>
              <a:gd name="connsiteY0" fmla="*/ 0 h 13716000"/>
              <a:gd name="connsiteX1" fmla="*/ 7024653 w 7024653"/>
              <a:gd name="connsiteY1" fmla="*/ 0 h 13716000"/>
              <a:gd name="connsiteX2" fmla="*/ 7024653 w 7024653"/>
              <a:gd name="connsiteY2" fmla="*/ 13716000 h 13716000"/>
              <a:gd name="connsiteX3" fmla="*/ 0 w 7024653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4653" h="13716000">
                <a:moveTo>
                  <a:pt x="0" y="0"/>
                </a:moveTo>
                <a:lnTo>
                  <a:pt x="7024653" y="0"/>
                </a:lnTo>
                <a:lnTo>
                  <a:pt x="7024653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186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#1 &gt; Main Tit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6E8C886-60EB-45DA-A2AF-B20177D8FF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36444" y="-1"/>
            <a:ext cx="9957144" cy="6685180"/>
          </a:xfrm>
          <a:custGeom>
            <a:avLst/>
            <a:gdLst>
              <a:gd name="connsiteX0" fmla="*/ 0 w 19914288"/>
              <a:gd name="connsiteY0" fmla="*/ 0 h 13370360"/>
              <a:gd name="connsiteX1" fmla="*/ 19914288 w 19914288"/>
              <a:gd name="connsiteY1" fmla="*/ 0 h 13370360"/>
              <a:gd name="connsiteX2" fmla="*/ 19914288 w 19914288"/>
              <a:gd name="connsiteY2" fmla="*/ 5371140 h 13370360"/>
              <a:gd name="connsiteX3" fmla="*/ 18761754 w 19914288"/>
              <a:gd name="connsiteY3" fmla="*/ 9485284 h 13370360"/>
              <a:gd name="connsiteX4" fmla="*/ 10984648 w 19914288"/>
              <a:gd name="connsiteY4" fmla="*/ 11538687 h 13370360"/>
              <a:gd name="connsiteX5" fmla="*/ 1429499 w 19914288"/>
              <a:gd name="connsiteY5" fmla="*/ 1983538 h 13370360"/>
              <a:gd name="connsiteX6" fmla="*/ 110310 w 19914288"/>
              <a:gd name="connsiteY6" fmla="*/ 230761 h 133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14288" h="13370360">
                <a:moveTo>
                  <a:pt x="0" y="0"/>
                </a:moveTo>
                <a:lnTo>
                  <a:pt x="19914288" y="0"/>
                </a:lnTo>
                <a:lnTo>
                  <a:pt x="19914288" y="5371140"/>
                </a:lnTo>
                <a:lnTo>
                  <a:pt x="18761754" y="9485284"/>
                </a:lnTo>
                <a:cubicBezTo>
                  <a:pt x="17570608" y="13710310"/>
                  <a:pt x="14081078" y="14635118"/>
                  <a:pt x="10984648" y="11538687"/>
                </a:cubicBezTo>
                <a:cubicBezTo>
                  <a:pt x="1429499" y="1983538"/>
                  <a:pt x="1429499" y="1983538"/>
                  <a:pt x="1429499" y="1983538"/>
                </a:cubicBezTo>
                <a:cubicBezTo>
                  <a:pt x="848918" y="1402957"/>
                  <a:pt x="410807" y="812956"/>
                  <a:pt x="110310" y="230761"/>
                </a:cubicBez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</a:t>
            </a:r>
          </a:p>
          <a:p>
            <a:pPr marL="0" lvl="0" indent="0" algn="ctr">
              <a:buNone/>
            </a:pPr>
            <a:r>
              <a:rPr lang="en-US" dirty="0"/>
              <a:t>Drag and Drop</a:t>
            </a:r>
          </a:p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720000" y="2952000"/>
            <a:ext cx="3921979" cy="503590"/>
          </a:xfrm>
        </p:spPr>
        <p:txBody>
          <a:bodyPr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3780000"/>
            <a:ext cx="3945005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0"/>
              </a:spcAft>
              <a:buNone/>
              <a:defRPr lang="en-US" sz="2000" b="0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author</a:t>
            </a:r>
          </a:p>
        </p:txBody>
      </p:sp>
    </p:spTree>
    <p:extLst>
      <p:ext uri="{BB962C8B-B14F-4D97-AF65-F5344CB8AC3E}">
        <p14:creationId xmlns:p14="http://schemas.microsoft.com/office/powerpoint/2010/main" val="40238730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2 &gt; Layou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3A211FA7-0CDE-4ED5-B916-4BC3E6FDFC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1504" y="0"/>
            <a:ext cx="2647950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</a:t>
            </a:r>
          </a:p>
          <a:p>
            <a:pPr marL="0" lvl="0" indent="0" algn="ctr">
              <a:buNone/>
            </a:pPr>
            <a:r>
              <a:rPr lang="en-US" dirty="0"/>
              <a:t>Drag and Drop</a:t>
            </a:r>
          </a:p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EA16D7C-5DAB-42B1-AE16-E2BEF490B0E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49454" y="0"/>
            <a:ext cx="2647950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74A84ACA-7A5D-49CC-823F-94671ADE9F4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97404" y="0"/>
            <a:ext cx="2647950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6D6EA88-CE13-4084-A841-0ABAA5A2093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45354" y="0"/>
            <a:ext cx="2647950" cy="6858000"/>
          </a:xfrm>
          <a:custGeom>
            <a:avLst/>
            <a:gdLst>
              <a:gd name="connsiteX0" fmla="*/ 0 w 5295900"/>
              <a:gd name="connsiteY0" fmla="*/ 0 h 13716000"/>
              <a:gd name="connsiteX1" fmla="*/ 5295900 w 5295900"/>
              <a:gd name="connsiteY1" fmla="*/ 0 h 13716000"/>
              <a:gd name="connsiteX2" fmla="*/ 5295900 w 5295900"/>
              <a:gd name="connsiteY2" fmla="*/ 13716000 h 13716000"/>
              <a:gd name="connsiteX3" fmla="*/ 0 w 529590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13716000">
                <a:moveTo>
                  <a:pt x="0" y="0"/>
                </a:moveTo>
                <a:lnTo>
                  <a:pt x="5295900" y="0"/>
                </a:lnTo>
                <a:lnTo>
                  <a:pt x="5295900" y="13716000"/>
                </a:lnTo>
                <a:lnTo>
                  <a:pt x="0" y="13716000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picture,</a:t>
            </a:r>
          </a:p>
          <a:p>
            <a:pPr marL="0" lvl="0" indent="0" algn="ctr">
              <a:buNone/>
            </a:pPr>
            <a:r>
              <a:rPr lang="en-US"/>
              <a:t>Drag and Drop</a:t>
            </a:r>
          </a:p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393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Color #1 &gt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99" y="360000"/>
            <a:ext cx="10884625" cy="503590"/>
          </a:xfrm>
        </p:spPr>
        <p:txBody>
          <a:bodyPr vert="horz" wrap="square" lIns="0" tIns="36000" rIns="0" bIns="36000" rtlCol="0" anchor="t" anchorCtr="0">
            <a:spAutoFit/>
          </a:bodyPr>
          <a:lstStyle>
            <a:lvl1pPr>
              <a:lnSpc>
                <a:spcPct val="110000"/>
              </a:lnSpc>
              <a:defRPr lang="en-US"/>
            </a:lvl1pPr>
          </a:lstStyle>
          <a:p>
            <a:pPr lvl="0">
              <a:lnSpc>
                <a:spcPct val="100000"/>
              </a:lnSpc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26168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1 &gt;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192000" y="1152000"/>
            <a:ext cx="5400675" cy="5040000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720000" y="1152000"/>
            <a:ext cx="5400675" cy="5040000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98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Color #1 &gt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5038618" cy="503590"/>
          </a:xfrm>
        </p:spPr>
        <p:txBody>
          <a:bodyPr vert="horz" wrap="square" lIns="0" tIns="36000" rIns="0" bIns="36000" rtlCol="0" anchor="t" anchorCtr="0">
            <a:spAutoFit/>
          </a:bodyPr>
          <a:lstStyle>
            <a:lvl1pPr>
              <a:lnSpc>
                <a:spcPct val="110000"/>
              </a:lnSpc>
              <a:defRPr lang="en-US"/>
            </a:lvl1pPr>
          </a:lstStyle>
          <a:p>
            <a:pPr lvl="0">
              <a:lnSpc>
                <a:spcPct val="100000"/>
              </a:lnSpc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8610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24000"/>
            <a:ext cx="5038618" cy="5035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2936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Color #3 &gt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0" tIns="36000" rIns="0" bIns="36000" rtlCol="0" anchor="t" anchorCtr="0">
            <a:noAutofit/>
          </a:bodyPr>
          <a:lstStyle>
            <a:lvl1pPr>
              <a:lnSpc>
                <a:spcPct val="110000"/>
              </a:lnSpc>
              <a:defRPr lang="en-US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1975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Color #4 &gt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5041928" cy="503590"/>
          </a:xfrm>
        </p:spPr>
        <p:txBody>
          <a:bodyPr vert="horz" wrap="square" lIns="0" tIns="36000" rIns="0" bIns="36000" rtlCol="0" anchor="t" anchorCtr="0">
            <a:noAutofit/>
          </a:bodyPr>
          <a:lstStyle>
            <a:lvl1pPr>
              <a:lnSpc>
                <a:spcPct val="110000"/>
              </a:lnSpc>
              <a:defRPr lang="en-US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714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#1 &gt; Main Titl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720000" y="2952000"/>
            <a:ext cx="3921979" cy="50359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3780000"/>
            <a:ext cx="3945005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0"/>
              </a:spcAft>
              <a:buNone/>
              <a:defRPr lang="en-US" sz="2000" b="0" kern="120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author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FB4FCF9F-099A-4841-A0D2-1F9406BC929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012487" y="1049155"/>
            <a:ext cx="5193508" cy="5193508"/>
          </a:xfrm>
          <a:custGeom>
            <a:avLst/>
            <a:gdLst>
              <a:gd name="connsiteX0" fmla="*/ 4694318 w 9388638"/>
              <a:gd name="connsiteY0" fmla="*/ 0 h 9388637"/>
              <a:gd name="connsiteX1" fmla="*/ 5269760 w 9388638"/>
              <a:gd name="connsiteY1" fmla="*/ 238356 h 9388637"/>
              <a:gd name="connsiteX2" fmla="*/ 9150282 w 9388638"/>
              <a:gd name="connsiteY2" fmla="*/ 4118877 h 9388637"/>
              <a:gd name="connsiteX3" fmla="*/ 9150282 w 9388638"/>
              <a:gd name="connsiteY3" fmla="*/ 5269761 h 9388637"/>
              <a:gd name="connsiteX4" fmla="*/ 5269760 w 9388638"/>
              <a:gd name="connsiteY4" fmla="*/ 9150281 h 9388637"/>
              <a:gd name="connsiteX5" fmla="*/ 4118876 w 9388638"/>
              <a:gd name="connsiteY5" fmla="*/ 9150281 h 9388637"/>
              <a:gd name="connsiteX6" fmla="*/ 238356 w 9388638"/>
              <a:gd name="connsiteY6" fmla="*/ 5269761 h 9388637"/>
              <a:gd name="connsiteX7" fmla="*/ 238356 w 9388638"/>
              <a:gd name="connsiteY7" fmla="*/ 4118877 h 9388637"/>
              <a:gd name="connsiteX8" fmla="*/ 4118876 w 9388638"/>
              <a:gd name="connsiteY8" fmla="*/ 238356 h 9388637"/>
              <a:gd name="connsiteX9" fmla="*/ 4694318 w 9388638"/>
              <a:gd name="connsiteY9" fmla="*/ 0 h 938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8638" h="9388637">
                <a:moveTo>
                  <a:pt x="4694318" y="0"/>
                </a:moveTo>
                <a:cubicBezTo>
                  <a:pt x="4902588" y="0"/>
                  <a:pt x="5110856" y="79452"/>
                  <a:pt x="5269760" y="238356"/>
                </a:cubicBezTo>
                <a:lnTo>
                  <a:pt x="9150282" y="4118877"/>
                </a:lnTo>
                <a:cubicBezTo>
                  <a:pt x="9468090" y="4436684"/>
                  <a:pt x="9468090" y="4951953"/>
                  <a:pt x="9150282" y="5269761"/>
                </a:cubicBezTo>
                <a:lnTo>
                  <a:pt x="5269760" y="9150281"/>
                </a:lnTo>
                <a:cubicBezTo>
                  <a:pt x="4951952" y="9468089"/>
                  <a:pt x="4436684" y="9468089"/>
                  <a:pt x="4118876" y="9150281"/>
                </a:cubicBezTo>
                <a:lnTo>
                  <a:pt x="238356" y="5269761"/>
                </a:lnTo>
                <a:cubicBezTo>
                  <a:pt x="-79452" y="4951953"/>
                  <a:pt x="-79452" y="4436684"/>
                  <a:pt x="238356" y="4118877"/>
                </a:cubicBezTo>
                <a:lnTo>
                  <a:pt x="4118876" y="238356"/>
                </a:lnTo>
                <a:cubicBezTo>
                  <a:pt x="4277780" y="79452"/>
                  <a:pt x="4486050" y="0"/>
                  <a:pt x="4694318" y="0"/>
                </a:cubicBez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4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</a:t>
            </a:r>
          </a:p>
          <a:p>
            <a:pPr marL="0" lvl="0" indent="0" algn="ctr">
              <a:buNone/>
            </a:pPr>
            <a:r>
              <a:rPr lang="en-US" dirty="0"/>
              <a:t>Drag and Drop</a:t>
            </a:r>
          </a:p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08C566A2-1865-41A8-964C-20C135560AD3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352674" y="119320"/>
            <a:ext cx="1529874" cy="1529874"/>
          </a:xfrm>
          <a:custGeom>
            <a:avLst/>
            <a:gdLst>
              <a:gd name="connsiteX0" fmla="*/ 1196926 w 2393853"/>
              <a:gd name="connsiteY0" fmla="*/ 0 h 2393853"/>
              <a:gd name="connsiteX1" fmla="*/ 1545217 w 2393853"/>
              <a:gd name="connsiteY1" fmla="*/ 144267 h 2393853"/>
              <a:gd name="connsiteX2" fmla="*/ 2249586 w 2393853"/>
              <a:gd name="connsiteY2" fmla="*/ 848636 h 2393853"/>
              <a:gd name="connsiteX3" fmla="*/ 2249586 w 2393853"/>
              <a:gd name="connsiteY3" fmla="*/ 1545217 h 2393853"/>
              <a:gd name="connsiteX4" fmla="*/ 1545217 w 2393853"/>
              <a:gd name="connsiteY4" fmla="*/ 2249587 h 2393853"/>
              <a:gd name="connsiteX5" fmla="*/ 848636 w 2393853"/>
              <a:gd name="connsiteY5" fmla="*/ 2249587 h 2393853"/>
              <a:gd name="connsiteX6" fmla="*/ 144267 w 2393853"/>
              <a:gd name="connsiteY6" fmla="*/ 1545217 h 2393853"/>
              <a:gd name="connsiteX7" fmla="*/ 144267 w 2393853"/>
              <a:gd name="connsiteY7" fmla="*/ 848636 h 2393853"/>
              <a:gd name="connsiteX8" fmla="*/ 848636 w 2393853"/>
              <a:gd name="connsiteY8" fmla="*/ 144267 h 2393853"/>
              <a:gd name="connsiteX9" fmla="*/ 1196926 w 2393853"/>
              <a:gd name="connsiteY9" fmla="*/ 0 h 239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3853" h="2393853">
                <a:moveTo>
                  <a:pt x="1196926" y="0"/>
                </a:moveTo>
                <a:cubicBezTo>
                  <a:pt x="1322983" y="0"/>
                  <a:pt x="1449039" y="48089"/>
                  <a:pt x="1545217" y="144267"/>
                </a:cubicBezTo>
                <a:lnTo>
                  <a:pt x="2249586" y="848636"/>
                </a:lnTo>
                <a:cubicBezTo>
                  <a:pt x="2441942" y="1040992"/>
                  <a:pt x="2441942" y="1352861"/>
                  <a:pt x="2249586" y="1545217"/>
                </a:cubicBezTo>
                <a:lnTo>
                  <a:pt x="1545217" y="2249587"/>
                </a:lnTo>
                <a:cubicBezTo>
                  <a:pt x="1352861" y="2441942"/>
                  <a:pt x="1040992" y="2441942"/>
                  <a:pt x="848636" y="2249587"/>
                </a:cubicBezTo>
                <a:lnTo>
                  <a:pt x="144267" y="1545217"/>
                </a:lnTo>
                <a:cubicBezTo>
                  <a:pt x="-48089" y="1352861"/>
                  <a:pt x="-48089" y="1040992"/>
                  <a:pt x="144267" y="848636"/>
                </a:cubicBezTo>
                <a:lnTo>
                  <a:pt x="848636" y="144267"/>
                </a:lnTo>
                <a:cubicBezTo>
                  <a:pt x="944814" y="48089"/>
                  <a:pt x="1070870" y="0"/>
                  <a:pt x="1196926" y="0"/>
                </a:cubicBez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2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 Drag and Drop</a:t>
            </a:r>
          </a:p>
        </p:txBody>
      </p:sp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id="{33CB3305-5B96-425F-A3E4-B051758C6C1D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6126279" y="5184554"/>
            <a:ext cx="1198515" cy="1198515"/>
          </a:xfrm>
          <a:custGeom>
            <a:avLst/>
            <a:gdLst>
              <a:gd name="connsiteX0" fmla="*/ 1196935 w 2393871"/>
              <a:gd name="connsiteY0" fmla="*/ 0 h 2393871"/>
              <a:gd name="connsiteX1" fmla="*/ 1545212 w 2393871"/>
              <a:gd name="connsiteY1" fmla="*/ 144261 h 2393871"/>
              <a:gd name="connsiteX2" fmla="*/ 2249610 w 2393871"/>
              <a:gd name="connsiteY2" fmla="*/ 848659 h 2393871"/>
              <a:gd name="connsiteX3" fmla="*/ 2249610 w 2393871"/>
              <a:gd name="connsiteY3" fmla="*/ 1545212 h 2393871"/>
              <a:gd name="connsiteX4" fmla="*/ 1545212 w 2393871"/>
              <a:gd name="connsiteY4" fmla="*/ 2249610 h 2393871"/>
              <a:gd name="connsiteX5" fmla="*/ 848659 w 2393871"/>
              <a:gd name="connsiteY5" fmla="*/ 2249610 h 2393871"/>
              <a:gd name="connsiteX6" fmla="*/ 144261 w 2393871"/>
              <a:gd name="connsiteY6" fmla="*/ 1545212 h 2393871"/>
              <a:gd name="connsiteX7" fmla="*/ 144261 w 2393871"/>
              <a:gd name="connsiteY7" fmla="*/ 848659 h 2393871"/>
              <a:gd name="connsiteX8" fmla="*/ 848659 w 2393871"/>
              <a:gd name="connsiteY8" fmla="*/ 144261 h 2393871"/>
              <a:gd name="connsiteX9" fmla="*/ 1196935 w 2393871"/>
              <a:gd name="connsiteY9" fmla="*/ 0 h 239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93871" h="2393871">
                <a:moveTo>
                  <a:pt x="1196935" y="0"/>
                </a:moveTo>
                <a:cubicBezTo>
                  <a:pt x="1322987" y="0"/>
                  <a:pt x="1449038" y="48087"/>
                  <a:pt x="1545212" y="144261"/>
                </a:cubicBezTo>
                <a:lnTo>
                  <a:pt x="2249610" y="848659"/>
                </a:lnTo>
                <a:cubicBezTo>
                  <a:pt x="2441958" y="1041007"/>
                  <a:pt x="2441958" y="1352864"/>
                  <a:pt x="2249610" y="1545212"/>
                </a:cubicBezTo>
                <a:lnTo>
                  <a:pt x="1545212" y="2249610"/>
                </a:lnTo>
                <a:cubicBezTo>
                  <a:pt x="1352864" y="2441958"/>
                  <a:pt x="1041007" y="2441958"/>
                  <a:pt x="848659" y="2249610"/>
                </a:cubicBezTo>
                <a:lnTo>
                  <a:pt x="144261" y="1545212"/>
                </a:lnTo>
                <a:cubicBezTo>
                  <a:pt x="-48087" y="1352864"/>
                  <a:pt x="-48087" y="1041007"/>
                  <a:pt x="144261" y="848659"/>
                </a:cubicBezTo>
                <a:lnTo>
                  <a:pt x="848659" y="144261"/>
                </a:lnTo>
                <a:cubicBezTo>
                  <a:pt x="944833" y="48087"/>
                  <a:pt x="1070884" y="0"/>
                  <a:pt x="1196935" y="0"/>
                </a:cubicBez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4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13">
            <a:extLst>
              <a:ext uri="{FF2B5EF4-FFF2-40B4-BE49-F238E27FC236}">
                <a16:creationId xmlns:a16="http://schemas.microsoft.com/office/drawing/2014/main" id="{DDADA059-F0F5-47B9-A94F-B5CEEA4871E4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9883079" y="5171054"/>
            <a:ext cx="2090748" cy="2090750"/>
          </a:xfrm>
          <a:custGeom>
            <a:avLst/>
            <a:gdLst>
              <a:gd name="connsiteX0" fmla="*/ 1210435 w 2420868"/>
              <a:gd name="connsiteY0" fmla="*/ 0 h 2420869"/>
              <a:gd name="connsiteX1" fmla="*/ 1535665 w 2420868"/>
              <a:gd name="connsiteY1" fmla="*/ 134715 h 2420869"/>
              <a:gd name="connsiteX2" fmla="*/ 2286153 w 2420868"/>
              <a:gd name="connsiteY2" fmla="*/ 885204 h 2420869"/>
              <a:gd name="connsiteX3" fmla="*/ 2286153 w 2420868"/>
              <a:gd name="connsiteY3" fmla="*/ 1535665 h 2420869"/>
              <a:gd name="connsiteX4" fmla="*/ 1535665 w 2420868"/>
              <a:gd name="connsiteY4" fmla="*/ 2286154 h 2420869"/>
              <a:gd name="connsiteX5" fmla="*/ 885203 w 2420868"/>
              <a:gd name="connsiteY5" fmla="*/ 2286154 h 2420869"/>
              <a:gd name="connsiteX6" fmla="*/ 134715 w 2420868"/>
              <a:gd name="connsiteY6" fmla="*/ 1535665 h 2420869"/>
              <a:gd name="connsiteX7" fmla="*/ 134715 w 2420868"/>
              <a:gd name="connsiteY7" fmla="*/ 885204 h 2420869"/>
              <a:gd name="connsiteX8" fmla="*/ 885203 w 2420868"/>
              <a:gd name="connsiteY8" fmla="*/ 134715 h 2420869"/>
              <a:gd name="connsiteX9" fmla="*/ 1210435 w 2420868"/>
              <a:gd name="connsiteY9" fmla="*/ 0 h 242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0868" h="2420869">
                <a:moveTo>
                  <a:pt x="1210435" y="0"/>
                </a:moveTo>
                <a:cubicBezTo>
                  <a:pt x="1328145" y="0"/>
                  <a:pt x="1445855" y="44905"/>
                  <a:pt x="1535665" y="134715"/>
                </a:cubicBezTo>
                <a:lnTo>
                  <a:pt x="2286153" y="885204"/>
                </a:lnTo>
                <a:cubicBezTo>
                  <a:pt x="2465773" y="1064824"/>
                  <a:pt x="2465773" y="1356045"/>
                  <a:pt x="2286153" y="1535665"/>
                </a:cubicBezTo>
                <a:lnTo>
                  <a:pt x="1535665" y="2286154"/>
                </a:lnTo>
                <a:cubicBezTo>
                  <a:pt x="1356045" y="2465774"/>
                  <a:pt x="1064823" y="2465774"/>
                  <a:pt x="885203" y="2286154"/>
                </a:cubicBezTo>
                <a:lnTo>
                  <a:pt x="134715" y="1535665"/>
                </a:lnTo>
                <a:cubicBezTo>
                  <a:pt x="-44905" y="1356045"/>
                  <a:pt x="-44905" y="1064824"/>
                  <a:pt x="134715" y="885204"/>
                </a:cubicBezTo>
                <a:lnTo>
                  <a:pt x="885203" y="134715"/>
                </a:lnTo>
                <a:cubicBezTo>
                  <a:pt x="975013" y="44905"/>
                  <a:pt x="1092723" y="0"/>
                  <a:pt x="1210435" y="0"/>
                </a:cubicBez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>
              <a:defRPr lang="en-US" sz="14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Click icon to add picture, Drag and Drop</a:t>
            </a:r>
          </a:p>
        </p:txBody>
      </p:sp>
    </p:spTree>
    <p:extLst>
      <p:ext uri="{BB962C8B-B14F-4D97-AF65-F5344CB8AC3E}">
        <p14:creationId xmlns:p14="http://schemas.microsoft.com/office/powerpoint/2010/main" val="33761171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1 &gt;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AD86887-FFD9-4F8E-B4C2-811B80D0B8F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31493" y="2385869"/>
            <a:ext cx="1765300" cy="2086263"/>
          </a:xfrm>
          <a:custGeom>
            <a:avLst/>
            <a:gdLst>
              <a:gd name="connsiteX0" fmla="*/ 0 w 3530600"/>
              <a:gd name="connsiteY0" fmla="*/ 0 h 4172525"/>
              <a:gd name="connsiteX1" fmla="*/ 3530600 w 3530600"/>
              <a:gd name="connsiteY1" fmla="*/ 0 h 4172525"/>
              <a:gd name="connsiteX2" fmla="*/ 3530600 w 3530600"/>
              <a:gd name="connsiteY2" fmla="*/ 4172525 h 4172525"/>
              <a:gd name="connsiteX3" fmla="*/ 0 w 3530600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0" h="4172525">
                <a:moveTo>
                  <a:pt x="0" y="0"/>
                </a:moveTo>
                <a:lnTo>
                  <a:pt x="3530600" y="0"/>
                </a:lnTo>
                <a:lnTo>
                  <a:pt x="3530600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E127335-40F7-46EA-A7ED-B8E630C7E57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794" y="2385869"/>
            <a:ext cx="1765300" cy="2086263"/>
          </a:xfrm>
          <a:custGeom>
            <a:avLst/>
            <a:gdLst>
              <a:gd name="connsiteX0" fmla="*/ 0 w 3530600"/>
              <a:gd name="connsiteY0" fmla="*/ 0 h 4172525"/>
              <a:gd name="connsiteX1" fmla="*/ 3530600 w 3530600"/>
              <a:gd name="connsiteY1" fmla="*/ 0 h 4172525"/>
              <a:gd name="connsiteX2" fmla="*/ 3530600 w 3530600"/>
              <a:gd name="connsiteY2" fmla="*/ 4172525 h 4172525"/>
              <a:gd name="connsiteX3" fmla="*/ 0 w 3530600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0" h="4172525">
                <a:moveTo>
                  <a:pt x="0" y="0"/>
                </a:moveTo>
                <a:lnTo>
                  <a:pt x="3530600" y="0"/>
                </a:lnTo>
                <a:lnTo>
                  <a:pt x="3530600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5019FB-11E6-443C-92A9-BA85658FC9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62094" y="2385869"/>
            <a:ext cx="1765301" cy="2086263"/>
          </a:xfrm>
          <a:custGeom>
            <a:avLst/>
            <a:gdLst>
              <a:gd name="connsiteX0" fmla="*/ 0 w 3530601"/>
              <a:gd name="connsiteY0" fmla="*/ 0 h 4172525"/>
              <a:gd name="connsiteX1" fmla="*/ 3530601 w 3530601"/>
              <a:gd name="connsiteY1" fmla="*/ 0 h 4172525"/>
              <a:gd name="connsiteX2" fmla="*/ 3530601 w 3530601"/>
              <a:gd name="connsiteY2" fmla="*/ 4172525 h 4172525"/>
              <a:gd name="connsiteX3" fmla="*/ 0 w 3530601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1" h="4172525">
                <a:moveTo>
                  <a:pt x="0" y="0"/>
                </a:moveTo>
                <a:lnTo>
                  <a:pt x="3530601" y="0"/>
                </a:lnTo>
                <a:lnTo>
                  <a:pt x="3530601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2750E5-4774-4FE9-AF6A-283B3A8A027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627393" y="2385869"/>
            <a:ext cx="1765300" cy="2086263"/>
          </a:xfrm>
          <a:custGeom>
            <a:avLst/>
            <a:gdLst>
              <a:gd name="connsiteX0" fmla="*/ 0 w 3530600"/>
              <a:gd name="connsiteY0" fmla="*/ 0 h 4172525"/>
              <a:gd name="connsiteX1" fmla="*/ 3530600 w 3530600"/>
              <a:gd name="connsiteY1" fmla="*/ 0 h 4172525"/>
              <a:gd name="connsiteX2" fmla="*/ 3530600 w 3530600"/>
              <a:gd name="connsiteY2" fmla="*/ 4172525 h 4172525"/>
              <a:gd name="connsiteX3" fmla="*/ 0 w 3530600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0" h="4172525">
                <a:moveTo>
                  <a:pt x="0" y="0"/>
                </a:moveTo>
                <a:lnTo>
                  <a:pt x="3530600" y="0"/>
                </a:lnTo>
                <a:lnTo>
                  <a:pt x="3530600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B54411-C58A-4321-835D-9F96DCE5C21E}"/>
              </a:ext>
            </a:extLst>
          </p:cNvPr>
          <p:cNvCxnSpPr/>
          <p:nvPr userDrawn="1"/>
        </p:nvCxnSpPr>
        <p:spPr>
          <a:xfrm>
            <a:off x="6096795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93173E7-346C-43AA-B49B-D6AABC71CD05}"/>
              </a:ext>
            </a:extLst>
          </p:cNvPr>
          <p:cNvCxnSpPr/>
          <p:nvPr userDrawn="1"/>
        </p:nvCxnSpPr>
        <p:spPr>
          <a:xfrm>
            <a:off x="7862095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C4E8EDA-0626-4C16-BBA2-5999AEF28961}"/>
              </a:ext>
            </a:extLst>
          </p:cNvPr>
          <p:cNvCxnSpPr/>
          <p:nvPr userDrawn="1"/>
        </p:nvCxnSpPr>
        <p:spPr>
          <a:xfrm>
            <a:off x="9627395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CB47AA-CEC4-4AEE-A01B-5522B9571CB3}"/>
              </a:ext>
            </a:extLst>
          </p:cNvPr>
          <p:cNvCxnSpPr/>
          <p:nvPr userDrawn="1"/>
        </p:nvCxnSpPr>
        <p:spPr>
          <a:xfrm>
            <a:off x="11392695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E3C6D0E-152F-4551-B2BF-2588E9CD67E6}"/>
              </a:ext>
            </a:extLst>
          </p:cNvPr>
          <p:cNvCxnSpPr/>
          <p:nvPr userDrawn="1"/>
        </p:nvCxnSpPr>
        <p:spPr>
          <a:xfrm>
            <a:off x="4331495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6913" y="2998274"/>
            <a:ext cx="3411052" cy="9344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ct val="110000"/>
              </a:lnSpc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336080" y="875007"/>
            <a:ext cx="1761508" cy="1235075"/>
          </a:xfrm>
          <a:prstGeom prst="rect">
            <a:avLst/>
          </a:prstGeom>
        </p:spPr>
        <p:txBody>
          <a:bodyPr lIns="180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99852" y="875007"/>
            <a:ext cx="1761508" cy="1235075"/>
          </a:xfrm>
          <a:prstGeom prst="rect">
            <a:avLst/>
          </a:prstGeom>
        </p:spPr>
        <p:txBody>
          <a:bodyPr lIns="180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863624" y="875007"/>
            <a:ext cx="1761508" cy="1235075"/>
          </a:xfrm>
          <a:prstGeom prst="rect">
            <a:avLst/>
          </a:prstGeom>
        </p:spPr>
        <p:txBody>
          <a:bodyPr lIns="180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627395" y="875007"/>
            <a:ext cx="1761508" cy="1235075"/>
          </a:xfrm>
          <a:prstGeom prst="rect">
            <a:avLst/>
          </a:prstGeom>
        </p:spPr>
        <p:txBody>
          <a:bodyPr lIns="180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4343665" y="4724967"/>
            <a:ext cx="1761508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07437" y="4724967"/>
            <a:ext cx="1761508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7871209" y="4724967"/>
            <a:ext cx="1761508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9634980" y="4724967"/>
            <a:ext cx="1761508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66201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1 &gt;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AD86887-FFD9-4F8E-B4C2-811B80D0B8F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30800" y="2490044"/>
            <a:ext cx="1778400" cy="2086263"/>
          </a:xfrm>
          <a:custGeom>
            <a:avLst/>
            <a:gdLst>
              <a:gd name="connsiteX0" fmla="*/ 0 w 3530600"/>
              <a:gd name="connsiteY0" fmla="*/ 0 h 4172525"/>
              <a:gd name="connsiteX1" fmla="*/ 3530600 w 3530600"/>
              <a:gd name="connsiteY1" fmla="*/ 0 h 4172525"/>
              <a:gd name="connsiteX2" fmla="*/ 3530600 w 3530600"/>
              <a:gd name="connsiteY2" fmla="*/ 4172525 h 4172525"/>
              <a:gd name="connsiteX3" fmla="*/ 0 w 3530600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0" h="4172525">
                <a:moveTo>
                  <a:pt x="0" y="0"/>
                </a:moveTo>
                <a:lnTo>
                  <a:pt x="3530600" y="0"/>
                </a:lnTo>
                <a:lnTo>
                  <a:pt x="3530600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E127335-40F7-46EA-A7ED-B8E630C7E57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30800" y="3115075"/>
            <a:ext cx="1778400" cy="2086263"/>
          </a:xfrm>
          <a:custGeom>
            <a:avLst/>
            <a:gdLst>
              <a:gd name="connsiteX0" fmla="*/ 0 w 3530600"/>
              <a:gd name="connsiteY0" fmla="*/ 0 h 4172525"/>
              <a:gd name="connsiteX1" fmla="*/ 3530600 w 3530600"/>
              <a:gd name="connsiteY1" fmla="*/ 0 h 4172525"/>
              <a:gd name="connsiteX2" fmla="*/ 3530600 w 3530600"/>
              <a:gd name="connsiteY2" fmla="*/ 4172525 h 4172525"/>
              <a:gd name="connsiteX3" fmla="*/ 0 w 3530600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0" h="4172525">
                <a:moveTo>
                  <a:pt x="0" y="0"/>
                </a:moveTo>
                <a:lnTo>
                  <a:pt x="3530600" y="0"/>
                </a:lnTo>
                <a:lnTo>
                  <a:pt x="3530600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5019FB-11E6-443C-92A9-BA85658FC9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30800" y="2802566"/>
            <a:ext cx="1778400" cy="2086263"/>
          </a:xfrm>
          <a:custGeom>
            <a:avLst/>
            <a:gdLst>
              <a:gd name="connsiteX0" fmla="*/ 0 w 3530601"/>
              <a:gd name="connsiteY0" fmla="*/ 0 h 4172525"/>
              <a:gd name="connsiteX1" fmla="*/ 3530601 w 3530601"/>
              <a:gd name="connsiteY1" fmla="*/ 0 h 4172525"/>
              <a:gd name="connsiteX2" fmla="*/ 3530601 w 3530601"/>
              <a:gd name="connsiteY2" fmla="*/ 4172525 h 4172525"/>
              <a:gd name="connsiteX3" fmla="*/ 0 w 3530601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1" h="4172525">
                <a:moveTo>
                  <a:pt x="0" y="0"/>
                </a:moveTo>
                <a:lnTo>
                  <a:pt x="3530601" y="0"/>
                </a:lnTo>
                <a:lnTo>
                  <a:pt x="3530601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2750E5-4774-4FE9-AF6A-283B3A8A027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730800" y="3392869"/>
            <a:ext cx="1778400" cy="2086263"/>
          </a:xfrm>
          <a:custGeom>
            <a:avLst/>
            <a:gdLst>
              <a:gd name="connsiteX0" fmla="*/ 0 w 3530600"/>
              <a:gd name="connsiteY0" fmla="*/ 0 h 4172525"/>
              <a:gd name="connsiteX1" fmla="*/ 3530600 w 3530600"/>
              <a:gd name="connsiteY1" fmla="*/ 0 h 4172525"/>
              <a:gd name="connsiteX2" fmla="*/ 3530600 w 3530600"/>
              <a:gd name="connsiteY2" fmla="*/ 4172525 h 4172525"/>
              <a:gd name="connsiteX3" fmla="*/ 0 w 3530600"/>
              <a:gd name="connsiteY3" fmla="*/ 4172525 h 417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0600" h="4172525">
                <a:moveTo>
                  <a:pt x="0" y="0"/>
                </a:moveTo>
                <a:lnTo>
                  <a:pt x="3530600" y="0"/>
                </a:lnTo>
                <a:lnTo>
                  <a:pt x="3530600" y="4172525"/>
                </a:lnTo>
                <a:lnTo>
                  <a:pt x="0" y="4172525"/>
                </a:lnTo>
                <a:close/>
              </a:path>
            </a:pathLst>
          </a:custGeom>
          <a:noFill/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B54411-C58A-4321-835D-9F96DCE5C21E}"/>
              </a:ext>
            </a:extLst>
          </p:cNvPr>
          <p:cNvCxnSpPr/>
          <p:nvPr userDrawn="1"/>
        </p:nvCxnSpPr>
        <p:spPr>
          <a:xfrm>
            <a:off x="6120000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93173E7-346C-43AA-B49B-D6AABC71CD05}"/>
              </a:ext>
            </a:extLst>
          </p:cNvPr>
          <p:cNvCxnSpPr/>
          <p:nvPr userDrawn="1"/>
        </p:nvCxnSpPr>
        <p:spPr>
          <a:xfrm>
            <a:off x="7920000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C4E8EDA-0626-4C16-BBA2-5999AEF28961}"/>
              </a:ext>
            </a:extLst>
          </p:cNvPr>
          <p:cNvCxnSpPr/>
          <p:nvPr userDrawn="1"/>
        </p:nvCxnSpPr>
        <p:spPr>
          <a:xfrm>
            <a:off x="9720000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CB47AA-CEC4-4AEE-A01B-5522B9571CB3}"/>
              </a:ext>
            </a:extLst>
          </p:cNvPr>
          <p:cNvCxnSpPr/>
          <p:nvPr userDrawn="1"/>
        </p:nvCxnSpPr>
        <p:spPr>
          <a:xfrm>
            <a:off x="11520000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E3C6D0E-152F-4551-B2BF-2588E9CD67E6}"/>
              </a:ext>
            </a:extLst>
          </p:cNvPr>
          <p:cNvCxnSpPr/>
          <p:nvPr userDrawn="1"/>
        </p:nvCxnSpPr>
        <p:spPr>
          <a:xfrm>
            <a:off x="4320000" y="0"/>
            <a:ext cx="0" cy="685800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6913" y="2998274"/>
            <a:ext cx="3411052" cy="934478"/>
          </a:xfrm>
          <a:prstGeom prst="rect">
            <a:avLst/>
          </a:prstGeom>
        </p:spPr>
        <p:txBody>
          <a:bodyPr anchor="ctr" anchorCtr="0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330800" y="979182"/>
            <a:ext cx="1778400" cy="1235075"/>
          </a:xfrm>
          <a:prstGeom prst="rect">
            <a:avLst/>
          </a:prstGeom>
        </p:spPr>
        <p:txBody>
          <a:bodyPr lIns="108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30800" y="1604213"/>
            <a:ext cx="1778400" cy="1235075"/>
          </a:xfrm>
          <a:prstGeom prst="rect">
            <a:avLst/>
          </a:prstGeom>
        </p:spPr>
        <p:txBody>
          <a:bodyPr lIns="108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930800" y="1291704"/>
            <a:ext cx="1778400" cy="1235075"/>
          </a:xfrm>
          <a:prstGeom prst="rect">
            <a:avLst/>
          </a:prstGeom>
        </p:spPr>
        <p:txBody>
          <a:bodyPr lIns="108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00" y="1882007"/>
            <a:ext cx="1778400" cy="1235075"/>
          </a:xfrm>
          <a:prstGeom prst="rect">
            <a:avLst/>
          </a:prstGeom>
        </p:spPr>
        <p:txBody>
          <a:bodyPr lIns="108000"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400"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4330800" y="4829142"/>
            <a:ext cx="1778400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30800" y="5454173"/>
            <a:ext cx="1778400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7930800" y="5141664"/>
            <a:ext cx="1778400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9730800" y="5731967"/>
            <a:ext cx="1778400" cy="1235075"/>
          </a:xfrm>
          <a:prstGeom prst="rect">
            <a:avLst/>
          </a:prstGeom>
        </p:spPr>
        <p:txBody>
          <a:bodyPr lIns="90000" anchor="t" anchorCtr="0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77986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aster #1 &gt;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0" tIns="36000" rIns="0" bIns="36000" rtlCol="0" anchor="t" anchorCtr="0">
            <a:noAutofit/>
          </a:bodyPr>
          <a:lstStyle>
            <a:lvl1pPr>
              <a:lnSpc>
                <a:spcPct val="110000"/>
              </a:lnSpc>
              <a:defRPr lang="en-US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6480000"/>
            <a:ext cx="1080000" cy="21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4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96913" y="1047750"/>
            <a:ext cx="10823575" cy="520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#1 &gt;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192000" y="1152000"/>
            <a:ext cx="5400675" cy="5040000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720000" y="1152000"/>
            <a:ext cx="5400675" cy="5040000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  <a:lvl2pPr>
              <a:buClr>
                <a:schemeClr val="bg2"/>
              </a:buClr>
              <a:defRPr/>
            </a:lvl2pPr>
            <a:lvl3pPr>
              <a:buClr>
                <a:schemeClr val="bg2"/>
              </a:buClr>
              <a:defRPr/>
            </a:lvl3pPr>
            <a:lvl4pPr>
              <a:buClr>
                <a:schemeClr val="bg2"/>
              </a:buClr>
              <a:defRPr/>
            </a:lvl4pPr>
            <a:lvl5pPr>
              <a:buClr>
                <a:schemeClr val="bg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01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#1 &gt; Movi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>
            <a:extLst>
              <a:ext uri="{FF2B5EF4-FFF2-40B4-BE49-F238E27FC236}">
                <a16:creationId xmlns:a16="http://schemas.microsoft.com/office/drawing/2014/main" id="{F7BA31D7-C735-456F-99B4-7CBC14D4C42E}"/>
              </a:ext>
            </a:extLst>
          </p:cNvPr>
          <p:cNvSpPr>
            <a:spLocks noEditPoints="1"/>
          </p:cNvSpPr>
          <p:nvPr userDrawn="1"/>
        </p:nvSpPr>
        <p:spPr bwMode="auto">
          <a:xfrm rot="10800000" flipH="1">
            <a:off x="696913" y="1115904"/>
            <a:ext cx="574846" cy="528501"/>
          </a:xfrm>
          <a:custGeom>
            <a:avLst/>
            <a:gdLst>
              <a:gd name="T0" fmla="*/ 0 w 707"/>
              <a:gd name="T1" fmla="*/ 547 h 650"/>
              <a:gd name="T2" fmla="*/ 221 w 707"/>
              <a:gd name="T3" fmla="*/ 325 h 650"/>
              <a:gd name="T4" fmla="*/ 0 w 707"/>
              <a:gd name="T5" fmla="*/ 88 h 650"/>
              <a:gd name="T6" fmla="*/ 89 w 707"/>
              <a:gd name="T7" fmla="*/ 0 h 650"/>
              <a:gd name="T8" fmla="*/ 413 w 707"/>
              <a:gd name="T9" fmla="*/ 325 h 650"/>
              <a:gd name="T10" fmla="*/ 89 w 707"/>
              <a:gd name="T11" fmla="*/ 650 h 650"/>
              <a:gd name="T12" fmla="*/ 0 w 707"/>
              <a:gd name="T13" fmla="*/ 547 h 650"/>
              <a:gd name="T14" fmla="*/ 383 w 707"/>
              <a:gd name="T15" fmla="*/ 0 h 650"/>
              <a:gd name="T16" fmla="*/ 707 w 707"/>
              <a:gd name="T17" fmla="*/ 325 h 650"/>
              <a:gd name="T18" fmla="*/ 383 w 707"/>
              <a:gd name="T19" fmla="*/ 650 h 650"/>
              <a:gd name="T20" fmla="*/ 295 w 707"/>
              <a:gd name="T21" fmla="*/ 547 h 650"/>
              <a:gd name="T22" fmla="*/ 531 w 707"/>
              <a:gd name="T23" fmla="*/ 325 h 650"/>
              <a:gd name="T24" fmla="*/ 295 w 707"/>
              <a:gd name="T25" fmla="*/ 88 h 650"/>
              <a:gd name="T26" fmla="*/ 383 w 707"/>
              <a:gd name="T27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7" h="650">
                <a:moveTo>
                  <a:pt x="0" y="547"/>
                </a:moveTo>
                <a:lnTo>
                  <a:pt x="221" y="325"/>
                </a:lnTo>
                <a:lnTo>
                  <a:pt x="0" y="88"/>
                </a:lnTo>
                <a:lnTo>
                  <a:pt x="89" y="0"/>
                </a:lnTo>
                <a:lnTo>
                  <a:pt x="413" y="325"/>
                </a:lnTo>
                <a:lnTo>
                  <a:pt x="89" y="650"/>
                </a:lnTo>
                <a:lnTo>
                  <a:pt x="0" y="547"/>
                </a:lnTo>
                <a:close/>
                <a:moveTo>
                  <a:pt x="383" y="0"/>
                </a:moveTo>
                <a:lnTo>
                  <a:pt x="707" y="325"/>
                </a:lnTo>
                <a:lnTo>
                  <a:pt x="383" y="650"/>
                </a:lnTo>
                <a:lnTo>
                  <a:pt x="295" y="547"/>
                </a:lnTo>
                <a:lnTo>
                  <a:pt x="531" y="325"/>
                </a:lnTo>
                <a:lnTo>
                  <a:pt x="295" y="88"/>
                </a:lnTo>
                <a:lnTo>
                  <a:pt x="38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600"/>
          </a:p>
        </p:txBody>
      </p:sp>
      <p:sp>
        <p:nvSpPr>
          <p:cNvPr id="5" name="Media Placeholder 4"/>
          <p:cNvSpPr>
            <a:spLocks noGrp="1" noChangeAspect="1"/>
          </p:cNvSpPr>
          <p:nvPr>
            <p:ph type="media" sz="quarter" idx="11"/>
          </p:nvPr>
        </p:nvSpPr>
        <p:spPr>
          <a:xfrm>
            <a:off x="2055753" y="1091352"/>
            <a:ext cx="8083670" cy="4547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986953" y="5792282"/>
            <a:ext cx="3152469" cy="275836"/>
          </a:xfrm>
          <a:solidFill>
            <a:schemeClr val="tx1">
              <a:lumMod val="50000"/>
            </a:schemeClr>
          </a:solidFill>
        </p:spPr>
        <p:txBody>
          <a:bodyPr lIns="108000" rIns="108000">
            <a:spAutoFit/>
          </a:bodyPr>
          <a:lstStyle>
            <a:lvl1pPr algn="r">
              <a:defRPr sz="1200" b="0"/>
            </a:lvl1pPr>
          </a:lstStyle>
          <a:p>
            <a:r>
              <a:rPr lang="en-US" dirty="0"/>
              <a:t>Click to edit reference style</a:t>
            </a:r>
          </a:p>
        </p:txBody>
      </p:sp>
    </p:spTree>
    <p:extLst>
      <p:ext uri="{BB962C8B-B14F-4D97-AF65-F5344CB8AC3E}">
        <p14:creationId xmlns:p14="http://schemas.microsoft.com/office/powerpoint/2010/main" val="299479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720000" y="360000"/>
            <a:ext cx="10800000" cy="503590"/>
          </a:xfrm>
          <a:prstGeom prst="rect">
            <a:avLst/>
          </a:prstGeom>
        </p:spPr>
        <p:txBody>
          <a:bodyPr vert="horz" wrap="square" lIns="0" tIns="36000" rIns="0" bIns="36000" rtlCol="0" anchor="t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6480000"/>
            <a:ext cx="1080000" cy="212344"/>
          </a:xfrm>
          <a:prstGeom prst="rect">
            <a:avLst/>
          </a:prstGeom>
        </p:spPr>
      </p:pic>
      <p:sp>
        <p:nvSpPr>
          <p:cNvPr id="20" name="Oval 19"/>
          <p:cNvSpPr/>
          <p:nvPr userDrawn="1"/>
        </p:nvSpPr>
        <p:spPr>
          <a:xfrm>
            <a:off x="11719829" y="3240247"/>
            <a:ext cx="377505" cy="37750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fld id="{B95EBE77-0015-43AC-928E-6D65C631A30C}" type="slidenum">
              <a:rPr lang="en-US" sz="14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ctr"/>
              <a:t>‹#›</a:t>
            </a:fld>
            <a:endParaRPr lang="en-US" sz="14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20000" y="1152000"/>
            <a:ext cx="10800000" cy="5040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859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7" r:id="rId1"/>
    <p:sldLayoutId id="2147483918" r:id="rId2"/>
    <p:sldLayoutId id="2147483964" r:id="rId3"/>
    <p:sldLayoutId id="2147483978" r:id="rId4"/>
    <p:sldLayoutId id="2147483915" r:id="rId5"/>
    <p:sldLayoutId id="2147483969" r:id="rId6"/>
    <p:sldLayoutId id="2147483990" r:id="rId7"/>
    <p:sldLayoutId id="2147483966" r:id="rId8"/>
    <p:sldLayoutId id="2147483910" r:id="rId9"/>
    <p:sldLayoutId id="2147483975" r:id="rId10"/>
    <p:sldLayoutId id="2147483665" r:id="rId11"/>
    <p:sldLayoutId id="2147483985" r:id="rId12"/>
    <p:sldLayoutId id="2147483986" r:id="rId13"/>
    <p:sldLayoutId id="2147483675" r:id="rId14"/>
    <p:sldLayoutId id="2147483976" r:id="rId15"/>
    <p:sldLayoutId id="2147483980" r:id="rId16"/>
    <p:sldLayoutId id="2147483981" r:id="rId17"/>
    <p:sldLayoutId id="2147483982" r:id="rId18"/>
    <p:sldLayoutId id="2147483983" r:id="rId19"/>
    <p:sldLayoutId id="2147483984" r:id="rId20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en-US" sz="2800" b="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bg2"/>
        </a:buClr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bg2"/>
        </a:buClr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bg2"/>
        </a:buClr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bg2"/>
        </a:buClr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bg2"/>
        </a:buClr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83">
          <p15:clr>
            <a:srgbClr val="F26B43"/>
          </p15:clr>
        </p15:guide>
        <p15:guide id="2" pos="3841">
          <p15:clr>
            <a:srgbClr val="F26B43"/>
          </p15:clr>
        </p15:guide>
        <p15:guide id="3" orient="horz" pos="459" userDrawn="1">
          <p15:clr>
            <a:srgbClr val="F26B43"/>
          </p15:clr>
        </p15:guide>
        <p15:guide id="4" orient="horz" pos="4156" userDrawn="1">
          <p15:clr>
            <a:srgbClr val="F26B43"/>
          </p15:clr>
        </p15:guide>
        <p15:guide id="5" pos="439">
          <p15:clr>
            <a:srgbClr val="F26B43"/>
          </p15:clr>
        </p15:guide>
        <p15:guide id="6" pos="731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481384"/>
            <a:ext cx="1080000" cy="210960"/>
          </a:xfrm>
          <a:prstGeom prst="rect">
            <a:avLst/>
          </a:prstGeom>
        </p:spPr>
      </p:pic>
      <p:sp>
        <p:nvSpPr>
          <p:cNvPr id="5" name="Oval 4"/>
          <p:cNvSpPr/>
          <p:nvPr userDrawn="1"/>
        </p:nvSpPr>
        <p:spPr>
          <a:xfrm>
            <a:off x="11719829" y="3240247"/>
            <a:ext cx="377505" cy="37750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fld id="{B95EBE77-0015-43AC-928E-6D65C631A30C}" type="slidenum">
              <a:rPr lang="en-US" sz="14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ctr"/>
              <a:t>‹#›</a:t>
            </a:fld>
            <a:endParaRPr lang="en-US" sz="14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4637" y="365125"/>
            <a:ext cx="10899987" cy="503590"/>
          </a:xfrm>
          <a:prstGeom prst="rect">
            <a:avLst/>
          </a:prstGeom>
        </p:spPr>
        <p:txBody>
          <a:bodyPr vert="horz" wrap="square" lIns="0" tIns="36000" rIns="0" bIns="3600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20000" y="1152000"/>
            <a:ext cx="10800000" cy="5040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Click to edit Master text styles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Second level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Third level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Fourth level</a:t>
            </a:r>
          </a:p>
          <a:p>
            <a:pPr lvl="4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528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en-US" sz="2400" b="0" kern="1200" baseline="0" smtClean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bg2">
              <a:lumMod val="25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bg2">
              <a:lumMod val="2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bg2">
              <a:lumMod val="25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bg2">
              <a:lumMod val="25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bg2">
              <a:lumMod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1">
          <p15:clr>
            <a:srgbClr val="F26B43"/>
          </p15:clr>
        </p15:guide>
        <p15:guide id="3" orient="horz" pos="482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439">
          <p15:clr>
            <a:srgbClr val="F26B43"/>
          </p15:clr>
        </p15:guide>
        <p15:guide id="6" pos="731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11719829" y="3240247"/>
            <a:ext cx="377505" cy="37750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fld id="{B95EBE77-0015-43AC-928E-6D65C631A30C}" type="slidenum">
              <a:rPr lang="en-US" sz="14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ctr"/>
              <a:t>‹#›</a:t>
            </a:fld>
            <a:endParaRPr lang="en-US" sz="14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5981580" y="365125"/>
            <a:ext cx="456445" cy="45644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6766917" y="365125"/>
            <a:ext cx="456445" cy="45644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7552254" y="365125"/>
            <a:ext cx="456445" cy="45644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bg2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8337590" y="365125"/>
            <a:ext cx="456445" cy="4564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bg2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9194201" y="365125"/>
            <a:ext cx="456445" cy="4564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9979538" y="365125"/>
            <a:ext cx="456445" cy="4564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accent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10764875" y="365125"/>
            <a:ext cx="456445" cy="45644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bg2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Shape 3506">
            <a:extLst>
              <a:ext uri="{FF2B5EF4-FFF2-40B4-BE49-F238E27FC236}">
                <a16:creationId xmlns:a16="http://schemas.microsoft.com/office/drawing/2014/main" id="{71F9198D-04E9-4B50-B5B9-EFDE967AF69C}"/>
              </a:ext>
            </a:extLst>
          </p:cNvPr>
          <p:cNvSpPr/>
          <p:nvPr userDrawn="1"/>
        </p:nvSpPr>
        <p:spPr>
          <a:xfrm>
            <a:off x="11550211" y="365125"/>
            <a:ext cx="456445" cy="45644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algn="ctr"/>
            <a:endParaRPr sz="3000">
              <a:solidFill>
                <a:schemeClr val="bg2">
                  <a:lumMod val="50000"/>
                </a:schemeClr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4638" y="365125"/>
            <a:ext cx="5038618" cy="503590"/>
          </a:xfrm>
          <a:prstGeom prst="rect">
            <a:avLst/>
          </a:prstGeom>
        </p:spPr>
        <p:txBody>
          <a:bodyPr vert="horz" wrap="square" lIns="0" tIns="36000" rIns="0" bIns="3600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20000" y="1152000"/>
            <a:ext cx="10800000" cy="5040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Click to edit Master text styles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Second level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Third level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Fourth level</a:t>
            </a:r>
          </a:p>
          <a:p>
            <a:pPr lvl="4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 dirty="0"/>
              <a:t>Fifth level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6480000"/>
            <a:ext cx="1080000" cy="21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692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en-US" sz="2800" b="0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1">
          <p15:clr>
            <a:srgbClr val="F26B43"/>
          </p15:clr>
        </p15:guide>
        <p15:guide id="3" orient="horz" pos="482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439">
          <p15:clr>
            <a:srgbClr val="F26B43"/>
          </p15:clr>
        </p15:guide>
        <p15:guide id="6" pos="731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11719829" y="3240247"/>
            <a:ext cx="377505" cy="37750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fld id="{B95EBE77-0015-43AC-928E-6D65C631A30C}" type="slidenum">
              <a:rPr lang="en-US" sz="14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ctr"/>
              <a:t>‹#›</a:t>
            </a:fld>
            <a:endParaRPr lang="en-US" sz="14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6048000" y="360000"/>
            <a:ext cx="6025076" cy="456444"/>
            <a:chOff x="5981580" y="360000"/>
            <a:chExt cx="6025076" cy="456444"/>
          </a:xfrm>
        </p:grpSpPr>
        <p:sp>
          <p:nvSpPr>
            <p:cNvPr id="7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5981580" y="360000"/>
              <a:ext cx="456445" cy="4564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6766917" y="360000"/>
              <a:ext cx="456445" cy="45644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7552254" y="360000"/>
              <a:ext cx="456445" cy="4564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0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8337590" y="360000"/>
              <a:ext cx="456445" cy="4564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9194201" y="360000"/>
              <a:ext cx="456445" cy="4564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9979538" y="360000"/>
              <a:ext cx="456445" cy="456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3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0764875" y="360000"/>
              <a:ext cx="456445" cy="45644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1550211" y="360000"/>
              <a:ext cx="456445" cy="45644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5038618" cy="503590"/>
          </a:xfrm>
          <a:prstGeom prst="rect">
            <a:avLst/>
          </a:prstGeom>
        </p:spPr>
        <p:txBody>
          <a:bodyPr vert="horz" wrap="square" lIns="0" tIns="36000" rIns="0" bIns="36000" rtlCol="0" anchor="t" anchorCtr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152000"/>
            <a:ext cx="10800000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Click to edit Master text styles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Second level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Third level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Fourth level</a:t>
            </a:r>
          </a:p>
          <a:p>
            <a:pPr lvl="4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Fifth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6480000"/>
            <a:ext cx="1080000" cy="21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31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4" r:id="rId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en-US" sz="2800" b="0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1">
          <p15:clr>
            <a:srgbClr val="F26B43"/>
          </p15:clr>
        </p15:guide>
        <p15:guide id="3" orient="horz" pos="482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439">
          <p15:clr>
            <a:srgbClr val="F26B43"/>
          </p15:clr>
        </p15:guide>
        <p15:guide id="6" pos="731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11719829" y="3240247"/>
            <a:ext cx="377505" cy="37750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fld id="{B95EBE77-0015-43AC-928E-6D65C631A30C}" type="slidenum">
              <a:rPr lang="en-US" sz="14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ctr"/>
              <a:t>‹#›</a:t>
            </a:fld>
            <a:endParaRPr lang="en-US" sz="14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6048000" y="360000"/>
            <a:ext cx="6025076" cy="456444"/>
            <a:chOff x="6072258" y="360000"/>
            <a:chExt cx="6025076" cy="456444"/>
          </a:xfrm>
        </p:grpSpPr>
        <p:sp>
          <p:nvSpPr>
            <p:cNvPr id="7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6072258" y="360000"/>
              <a:ext cx="456445" cy="4564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6857595" y="360000"/>
              <a:ext cx="456445" cy="45644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7642932" y="360000"/>
              <a:ext cx="456445" cy="4564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0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8428268" y="360000"/>
              <a:ext cx="456445" cy="4564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9284879" y="360000"/>
              <a:ext cx="456445" cy="4564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0070216" y="360000"/>
              <a:ext cx="456445" cy="456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3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0855553" y="360000"/>
              <a:ext cx="456445" cy="45644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1640889" y="360000"/>
              <a:ext cx="456445" cy="45644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5041928" cy="503590"/>
          </a:xfrm>
          <a:prstGeom prst="rect">
            <a:avLst/>
          </a:prstGeom>
        </p:spPr>
        <p:txBody>
          <a:bodyPr vert="horz" wrap="square" lIns="0" tIns="36000" rIns="0" bIns="3600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6480000"/>
            <a:ext cx="1080000" cy="21234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152000"/>
            <a:ext cx="10800000" cy="5040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Click to edit Master text styles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Second level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Third level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Fourth level</a:t>
            </a:r>
          </a:p>
          <a:p>
            <a:pPr lvl="4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02240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0" r:id="rId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lang="en-US" sz="2800" b="0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1">
          <p15:clr>
            <a:srgbClr val="F26B43"/>
          </p15:clr>
        </p15:guide>
        <p15:guide id="3" orient="horz" pos="482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439">
          <p15:clr>
            <a:srgbClr val="F26B43"/>
          </p15:clr>
        </p15:guide>
        <p15:guide id="6" pos="731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11719829" y="3240247"/>
            <a:ext cx="377505" cy="37750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fld id="{B95EBE77-0015-43AC-928E-6D65C631A30C}" type="slidenum">
              <a:rPr lang="en-US" sz="14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ctr"/>
              <a:t>‹#›</a:t>
            </a:fld>
            <a:endParaRPr lang="en-US" sz="14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6048000" y="360000"/>
            <a:ext cx="6025076" cy="456444"/>
            <a:chOff x="6072258" y="308731"/>
            <a:chExt cx="6025076" cy="456444"/>
          </a:xfrm>
        </p:grpSpPr>
        <p:sp>
          <p:nvSpPr>
            <p:cNvPr id="7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6072258" y="308731"/>
              <a:ext cx="456445" cy="45644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6857595" y="308731"/>
              <a:ext cx="456445" cy="45644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9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7642932" y="308731"/>
              <a:ext cx="456445" cy="4564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0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8428268" y="308731"/>
              <a:ext cx="456445" cy="4564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9284879" y="308731"/>
              <a:ext cx="456445" cy="4564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2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0070216" y="308731"/>
              <a:ext cx="456445" cy="456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3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0855553" y="308731"/>
              <a:ext cx="456445" cy="45644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" name="Shape 3506">
              <a:extLst>
                <a:ext uri="{FF2B5EF4-FFF2-40B4-BE49-F238E27FC236}">
                  <a16:creationId xmlns:a16="http://schemas.microsoft.com/office/drawing/2014/main" id="{71F9198D-04E9-4B50-B5B9-EFDE967AF69C}"/>
                </a:ext>
              </a:extLst>
            </p:cNvPr>
            <p:cNvSpPr/>
            <p:nvPr userDrawn="1"/>
          </p:nvSpPr>
          <p:spPr>
            <a:xfrm>
              <a:off x="11640889" y="308731"/>
              <a:ext cx="456445" cy="45644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algn="ctr"/>
              <a:endParaRPr sz="3000">
                <a:solidFill>
                  <a:schemeClr val="bg2">
                    <a:lumMod val="50000"/>
                  </a:schemeClr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5041928" cy="503590"/>
          </a:xfrm>
          <a:prstGeom prst="rect">
            <a:avLst/>
          </a:prstGeom>
        </p:spPr>
        <p:txBody>
          <a:bodyPr vert="horz" wrap="square" lIns="0" tIns="36000" rIns="0" bIns="3600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Click to edit Master title style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6480000"/>
            <a:ext cx="1080000" cy="21234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152000"/>
            <a:ext cx="10800000" cy="5040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Click to edit Master text styles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Second level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Third level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Fourth level</a:t>
            </a:r>
          </a:p>
          <a:p>
            <a:pPr lvl="4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61452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</p:sldLayoutIdLst>
  <p:txStyles>
    <p:titleStyle>
      <a:lvl1pPr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None/>
        <a:defRPr lang="en-US" sz="2800" b="0" kern="1200" baseline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1">
          <p15:clr>
            <a:srgbClr val="F26B43"/>
          </p15:clr>
        </p15:guide>
        <p15:guide id="3" orient="horz" pos="482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439">
          <p15:clr>
            <a:srgbClr val="F26B43"/>
          </p15:clr>
        </p15:guide>
        <p15:guide id="6" pos="731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0000" y="2952000"/>
            <a:ext cx="4313554" cy="503590"/>
          </a:xfrm>
        </p:spPr>
        <p:txBody>
          <a:bodyPr/>
          <a:lstStyle/>
          <a:p>
            <a:r>
              <a:rPr lang="fr-CH" dirty="0" err="1"/>
              <a:t>Cooling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by 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20000" y="3780000"/>
            <a:ext cx="4443015" cy="914400"/>
          </a:xfrm>
        </p:spPr>
        <p:txBody>
          <a:bodyPr/>
          <a:lstStyle/>
          <a:p>
            <a:r>
              <a:rPr lang="fr-CH" dirty="0"/>
              <a:t>Samuel </a:t>
            </a:r>
            <a:r>
              <a:rPr lang="fr-CH" dirty="0" err="1"/>
              <a:t>Unterhofer</a:t>
            </a:r>
            <a:r>
              <a:rPr lang="fr-CH" dirty="0"/>
              <a:t>, Olha </a:t>
            </a:r>
            <a:r>
              <a:rPr lang="fr-CH" dirty="0" err="1"/>
              <a:t>Sereda</a:t>
            </a:r>
            <a:r>
              <a:rPr lang="fr-CH" dirty="0"/>
              <a:t> CSEM</a:t>
            </a:r>
          </a:p>
          <a:p>
            <a:endParaRPr lang="fr-CH" dirty="0"/>
          </a:p>
          <a:p>
            <a:r>
              <a:rPr lang="fr-CH" dirty="0"/>
              <a:t>March 30th, 2022</a:t>
            </a:r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3CCE34F-13BF-43D5-85FC-070E098520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7" b="26247"/>
          <a:stretch>
            <a:fillRect/>
          </a:stretch>
        </p:blipFill>
        <p:spPr>
          <a:xfrm>
            <a:off x="2236444" y="-1"/>
            <a:ext cx="9957144" cy="6685180"/>
          </a:xfrm>
          <a:custGeom>
            <a:avLst/>
            <a:gdLst>
              <a:gd name="connsiteX0" fmla="*/ 0 w 19914288"/>
              <a:gd name="connsiteY0" fmla="*/ 0 h 13370360"/>
              <a:gd name="connsiteX1" fmla="*/ 19914288 w 19914288"/>
              <a:gd name="connsiteY1" fmla="*/ 0 h 13370360"/>
              <a:gd name="connsiteX2" fmla="*/ 19914288 w 19914288"/>
              <a:gd name="connsiteY2" fmla="*/ 5371140 h 13370360"/>
              <a:gd name="connsiteX3" fmla="*/ 18761754 w 19914288"/>
              <a:gd name="connsiteY3" fmla="*/ 9485284 h 13370360"/>
              <a:gd name="connsiteX4" fmla="*/ 10984648 w 19914288"/>
              <a:gd name="connsiteY4" fmla="*/ 11538687 h 13370360"/>
              <a:gd name="connsiteX5" fmla="*/ 1429499 w 19914288"/>
              <a:gd name="connsiteY5" fmla="*/ 1983538 h 13370360"/>
              <a:gd name="connsiteX6" fmla="*/ 110310 w 19914288"/>
              <a:gd name="connsiteY6" fmla="*/ 230761 h 133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14288" h="13370360">
                <a:moveTo>
                  <a:pt x="0" y="0"/>
                </a:moveTo>
                <a:lnTo>
                  <a:pt x="19914288" y="0"/>
                </a:lnTo>
                <a:lnTo>
                  <a:pt x="19914288" y="5371140"/>
                </a:lnTo>
                <a:lnTo>
                  <a:pt x="18761754" y="9485284"/>
                </a:lnTo>
                <a:cubicBezTo>
                  <a:pt x="17570608" y="13710310"/>
                  <a:pt x="14081078" y="14635118"/>
                  <a:pt x="10984648" y="11538687"/>
                </a:cubicBezTo>
                <a:cubicBezTo>
                  <a:pt x="1429499" y="1983538"/>
                  <a:pt x="1429499" y="1983538"/>
                  <a:pt x="1429499" y="1983538"/>
                </a:cubicBezTo>
                <a:cubicBezTo>
                  <a:pt x="848918" y="1402957"/>
                  <a:pt x="410807" y="812956"/>
                  <a:pt x="110310" y="23076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0832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C8E0E-1AF2-4D1A-9BA5-40261780C5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001" y="1473161"/>
            <a:ext cx="6531032" cy="4537941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sz="2800" b="1" dirty="0"/>
              <a:t>Select materials</a:t>
            </a:r>
          </a:p>
          <a:p>
            <a:pPr lvl="1"/>
            <a:r>
              <a:rPr lang="en-US" sz="2800" b="1" dirty="0"/>
              <a:t>Parts production</a:t>
            </a:r>
          </a:p>
          <a:p>
            <a:pPr lvl="1"/>
            <a:r>
              <a:rPr lang="en-US" sz="2800" b="1" dirty="0"/>
              <a:t>Post processing</a:t>
            </a:r>
          </a:p>
          <a:p>
            <a:pPr lvl="1"/>
            <a:r>
              <a:rPr lang="en-US" sz="2800" b="1" dirty="0"/>
              <a:t>Characterization</a:t>
            </a:r>
          </a:p>
          <a:p>
            <a:pPr lvl="1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BF3FD4-DA92-4153-B815-96A85455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AIDAINNOVA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B448CE4-58D0-483D-B5C1-202F023422C6}"/>
              </a:ext>
            </a:extLst>
          </p:cNvPr>
          <p:cNvSpPr txBox="1">
            <a:spLocks/>
          </p:cNvSpPr>
          <p:nvPr/>
        </p:nvSpPr>
        <p:spPr>
          <a:xfrm>
            <a:off x="883902" y="1320629"/>
            <a:ext cx="10799999" cy="131045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lang="en-US"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>
                <a:latin typeface="Century Gothic (Body)"/>
              </a:rPr>
              <a:t>Define the optimal geometrical features attainable for 3D printed ultra-thin cold plates in metal alloys</a:t>
            </a:r>
          </a:p>
        </p:txBody>
      </p:sp>
    </p:spTree>
    <p:extLst>
      <p:ext uri="{BB962C8B-B14F-4D97-AF65-F5344CB8AC3E}">
        <p14:creationId xmlns:p14="http://schemas.microsoft.com/office/powerpoint/2010/main" val="2284837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C8E0E-1AF2-4D1A-9BA5-40261780C5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001" y="583471"/>
            <a:ext cx="6531032" cy="4537941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sz="2800" b="1" dirty="0"/>
              <a:t>Select materials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Parts production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Post processing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Characterization</a:t>
            </a:r>
          </a:p>
          <a:p>
            <a:pPr lvl="1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BF3FD4-DA92-4153-B815-96A85455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AIDAINNOVA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AE43EC41-DCE4-4506-B749-B3BEC50F3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80877"/>
              </p:ext>
            </p:extLst>
          </p:nvPr>
        </p:nvGraphicFramePr>
        <p:xfrm>
          <a:off x="5131469" y="2526951"/>
          <a:ext cx="6096000" cy="2538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23098833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990900153"/>
                    </a:ext>
                  </a:extLst>
                </a:gridCol>
              </a:tblGrid>
              <a:tr h="537062">
                <a:tc>
                  <a:txBody>
                    <a:bodyPr/>
                    <a:lstStyle/>
                    <a:p>
                      <a:pPr algn="ctr"/>
                      <a:r>
                        <a:rPr lang="fr-CH" sz="2400" dirty="0"/>
                        <a:t>AlSi12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/>
                        <a:t>INVAR/COVAR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266477"/>
                  </a:ext>
                </a:extLst>
              </a:tr>
              <a:tr h="537062">
                <a:tc>
                  <a:txBody>
                    <a:bodyPr/>
                    <a:lstStyle/>
                    <a:p>
                      <a:pPr algn="ctr"/>
                      <a:r>
                        <a:rPr lang="fr-CH" sz="2400" dirty="0">
                          <a:solidFill>
                            <a:srgbClr val="00CC6A"/>
                          </a:solidFill>
                        </a:rPr>
                        <a:t>AM </a:t>
                      </a:r>
                      <a:r>
                        <a:rPr lang="fr-CH" sz="2400" dirty="0" err="1">
                          <a:solidFill>
                            <a:srgbClr val="00CC6A"/>
                          </a:solidFill>
                        </a:rPr>
                        <a:t>experience</a:t>
                      </a:r>
                      <a:endParaRPr lang="en-GB" sz="2400" dirty="0">
                        <a:solidFill>
                          <a:srgbClr val="00CC6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>
                          <a:solidFill>
                            <a:srgbClr val="FF0000"/>
                          </a:solidFill>
                        </a:rPr>
                        <a:t>No AM </a:t>
                      </a:r>
                      <a:r>
                        <a:rPr lang="fr-CH" sz="2400" dirty="0" err="1">
                          <a:solidFill>
                            <a:srgbClr val="FF0000"/>
                          </a:solidFill>
                        </a:rPr>
                        <a:t>experience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732990"/>
                  </a:ext>
                </a:extLst>
              </a:tr>
              <a:tr h="926984"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>
                          <a:solidFill>
                            <a:srgbClr val="00CC6A"/>
                          </a:solidFill>
                        </a:rPr>
                        <a:t>Better</a:t>
                      </a:r>
                      <a:r>
                        <a:rPr lang="fr-CH" sz="2400" dirty="0">
                          <a:solidFill>
                            <a:srgbClr val="00CC6A"/>
                          </a:solidFill>
                        </a:rPr>
                        <a:t> thermal </a:t>
                      </a:r>
                      <a:r>
                        <a:rPr lang="fr-CH" sz="2400" dirty="0" err="1">
                          <a:solidFill>
                            <a:srgbClr val="00CC6A"/>
                          </a:solidFill>
                        </a:rPr>
                        <a:t>conductivity</a:t>
                      </a:r>
                      <a:endParaRPr lang="en-GB" sz="2400" dirty="0">
                        <a:solidFill>
                          <a:srgbClr val="00CC6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>
                          <a:solidFill>
                            <a:srgbClr val="FF0000"/>
                          </a:solidFill>
                        </a:rPr>
                        <a:t>Worse</a:t>
                      </a:r>
                      <a:r>
                        <a:rPr lang="fr-CH" sz="2400" dirty="0">
                          <a:solidFill>
                            <a:srgbClr val="FF0000"/>
                          </a:solidFill>
                        </a:rPr>
                        <a:t> thermal </a:t>
                      </a:r>
                      <a:r>
                        <a:rPr lang="fr-CH" sz="2400" dirty="0" err="1">
                          <a:solidFill>
                            <a:srgbClr val="FF0000"/>
                          </a:solidFill>
                        </a:rPr>
                        <a:t>conductivity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533204"/>
                  </a:ext>
                </a:extLst>
              </a:tr>
              <a:tr h="537062"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>
                          <a:solidFill>
                            <a:srgbClr val="FF0000"/>
                          </a:solidFill>
                        </a:rPr>
                        <a:t>Worse</a:t>
                      </a:r>
                      <a:r>
                        <a:rPr lang="fr-CH" sz="2400" dirty="0">
                          <a:solidFill>
                            <a:srgbClr val="FF0000"/>
                          </a:solidFill>
                        </a:rPr>
                        <a:t> CTE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400" dirty="0" err="1">
                          <a:solidFill>
                            <a:srgbClr val="00CC6A"/>
                          </a:solidFill>
                        </a:rPr>
                        <a:t>Better</a:t>
                      </a:r>
                      <a:r>
                        <a:rPr lang="fr-CH" sz="2400" dirty="0">
                          <a:solidFill>
                            <a:srgbClr val="00CC6A"/>
                          </a:solidFill>
                        </a:rPr>
                        <a:t> CTE</a:t>
                      </a:r>
                      <a:endParaRPr lang="en-GB" sz="2400" dirty="0">
                        <a:solidFill>
                          <a:srgbClr val="00CC6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438195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2079968D-C006-4A03-B371-80487974223B}"/>
              </a:ext>
            </a:extLst>
          </p:cNvPr>
          <p:cNvSpPr/>
          <p:nvPr/>
        </p:nvSpPr>
        <p:spPr>
          <a:xfrm>
            <a:off x="4987089" y="1729035"/>
            <a:ext cx="3176337" cy="35325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E38E6C-3844-427B-96BE-4FE6B0479472}"/>
              </a:ext>
            </a:extLst>
          </p:cNvPr>
          <p:cNvSpPr/>
          <p:nvPr/>
        </p:nvSpPr>
        <p:spPr>
          <a:xfrm>
            <a:off x="8155406" y="1729035"/>
            <a:ext cx="3176337" cy="35325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DBEE6A-DB1E-417D-A049-A05AC13E8370}"/>
              </a:ext>
            </a:extLst>
          </p:cNvPr>
          <p:cNvSpPr txBox="1"/>
          <p:nvPr/>
        </p:nvSpPr>
        <p:spPr>
          <a:xfrm>
            <a:off x="5093793" y="1868821"/>
            <a:ext cx="29357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/>
              <a:t>First project part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CAE7DE-E109-4BD2-9AFD-FC43DE2540A3}"/>
              </a:ext>
            </a:extLst>
          </p:cNvPr>
          <p:cNvSpPr txBox="1"/>
          <p:nvPr/>
        </p:nvSpPr>
        <p:spPr>
          <a:xfrm>
            <a:off x="7921213" y="1868821"/>
            <a:ext cx="35148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b="1" dirty="0"/>
              <a:t>Second project part</a:t>
            </a:r>
          </a:p>
        </p:txBody>
      </p:sp>
    </p:spTree>
    <p:extLst>
      <p:ext uri="{BB962C8B-B14F-4D97-AF65-F5344CB8AC3E}">
        <p14:creationId xmlns:p14="http://schemas.microsoft.com/office/powerpoint/2010/main" val="3096586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BF3FD4-DA92-4153-B815-96A85455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AIDAINNOVA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F1D7CC-FF74-43CD-A233-FD9767549926}"/>
              </a:ext>
            </a:extLst>
          </p:cNvPr>
          <p:cNvSpPr/>
          <p:nvPr/>
        </p:nvSpPr>
        <p:spPr>
          <a:xfrm>
            <a:off x="631100" y="5332915"/>
            <a:ext cx="4953000" cy="8183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Century Gothic (Body)"/>
              </a:rPr>
              <a:t>Geometrical features 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Century Gothic (Body)"/>
              </a:rPr>
              <a:t>Powder removal</a:t>
            </a:r>
            <a:endParaRPr lang="en-US" sz="1600" dirty="0">
              <a:latin typeface="Century Gothic (Body)"/>
            </a:endParaRP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A4C6DE3-D0DA-42FD-80EE-3BB7EC25A6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001" y="583474"/>
            <a:ext cx="6531032" cy="4537941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Select materials</a:t>
            </a:r>
          </a:p>
          <a:p>
            <a:pPr lvl="1"/>
            <a:r>
              <a:rPr lang="en-US" sz="2800" b="1" dirty="0"/>
              <a:t>Parts production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Post processing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Characterization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F5404CD-70C7-4FB4-BFB8-57EB745EF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0950" y="318437"/>
            <a:ext cx="6047756" cy="611481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C328B26-0235-4692-ACD0-AE352A8C7B3A}"/>
              </a:ext>
            </a:extLst>
          </p:cNvPr>
          <p:cNvSpPr/>
          <p:nvPr/>
        </p:nvSpPr>
        <p:spPr>
          <a:xfrm>
            <a:off x="9583256" y="1682893"/>
            <a:ext cx="24646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Roboto"/>
                <a:ea typeface="Roboto"/>
                <a:sym typeface="Roboto"/>
              </a:rPr>
              <a:t>0.8mm x 1.8mm</a:t>
            </a:r>
            <a:r>
              <a:rPr lang="en-US" sz="1400" dirty="0">
                <a:latin typeface="Roboto"/>
                <a:ea typeface="Roboto"/>
                <a:sym typeface="Roboto"/>
              </a:rPr>
              <a:t>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Roboto"/>
                <a:ea typeface="Roboto"/>
                <a:sym typeface="Roboto"/>
              </a:rPr>
              <a:t>0.25 mm </a:t>
            </a:r>
            <a:r>
              <a:rPr lang="en-US" sz="1400" dirty="0">
                <a:latin typeface="Roboto"/>
                <a:ea typeface="Roboto"/>
                <a:sym typeface="Roboto"/>
              </a:rPr>
              <a:t>wall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Roboto"/>
                <a:ea typeface="Roboto"/>
                <a:sym typeface="Roboto"/>
              </a:rPr>
              <a:t>No. channels 48 </a:t>
            </a:r>
            <a:endParaRPr lang="en-US" sz="1400" b="1" dirty="0">
              <a:latin typeface="Roboto"/>
              <a:ea typeface="Roboto"/>
              <a:sym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Roboto"/>
                <a:ea typeface="Roboto"/>
                <a:sym typeface="Roboto"/>
              </a:rPr>
              <a:t>Condenser section 24mm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6A5B63E-D4C9-4812-89FB-A3F83DF6E4DA}"/>
              </a:ext>
            </a:extLst>
          </p:cNvPr>
          <p:cNvSpPr/>
          <p:nvPr/>
        </p:nvSpPr>
        <p:spPr>
          <a:xfrm>
            <a:off x="145650" y="367981"/>
            <a:ext cx="7105383" cy="3039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First printing is planned for 02-04.05.2022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259D70-3FBD-45B6-ABB9-06951BB08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9051" y="3972431"/>
            <a:ext cx="2152156" cy="242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94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BF3FD4-DA92-4153-B815-96A85455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AIDAINNOVA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245CCF-5A52-4480-A151-02A3423FB61D}"/>
              </a:ext>
            </a:extLst>
          </p:cNvPr>
          <p:cNvSpPr/>
          <p:nvPr/>
        </p:nvSpPr>
        <p:spPr>
          <a:xfrm>
            <a:off x="5617459" y="2354422"/>
            <a:ext cx="5478327" cy="3039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Heat treatments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HIP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Chemical etching (to assure particle removal)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BB43FE4-48D4-4DB7-898E-98E81E4214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001" y="608185"/>
            <a:ext cx="6531032" cy="4537941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Select materials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Parts production</a:t>
            </a:r>
          </a:p>
          <a:p>
            <a:pPr lvl="1"/>
            <a:r>
              <a:rPr lang="en-US" sz="2800" b="1" dirty="0"/>
              <a:t>Post processing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Characterization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742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BF3FD4-DA92-4153-B815-96A85455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AIDAINNOVA</a:t>
            </a:r>
            <a:br>
              <a:rPr lang="en-US" sz="3600" dirty="0"/>
            </a:br>
            <a:br>
              <a:rPr lang="en-US" sz="3600" dirty="0"/>
            </a:b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881CD5-FF3E-4BC8-B13A-2243D5C27796}"/>
              </a:ext>
            </a:extLst>
          </p:cNvPr>
          <p:cNvSpPr/>
          <p:nvPr/>
        </p:nvSpPr>
        <p:spPr>
          <a:xfrm>
            <a:off x="5622140" y="2453255"/>
            <a:ext cx="5095085" cy="3039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Dimensional measurements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Pressure leakage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Roughness &amp; flatness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Century Gothic (Body)"/>
              </a:rPr>
              <a:t>Thermal tests</a:t>
            </a: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  <a:p>
            <a:pPr marL="742950" lvl="2" indent="-285750">
              <a:lnSpc>
                <a:spcPct val="110000"/>
              </a:lnSpc>
              <a:spcAft>
                <a:spcPts val="1200"/>
              </a:spcAft>
              <a:buClr>
                <a:schemeClr val="bg2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Century Gothic (Body)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B507339-DA92-4250-87B4-D65513E2DC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001" y="583470"/>
            <a:ext cx="6531032" cy="4537941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Select materials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Parts production</a:t>
            </a:r>
          </a:p>
          <a:p>
            <a:pPr lvl="1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Post processing</a:t>
            </a:r>
          </a:p>
          <a:p>
            <a:pPr lvl="1"/>
            <a:r>
              <a:rPr lang="en-US" sz="2800" b="1" dirty="0"/>
              <a:t>Characterization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9092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#1 Logo horizontal">
  <a:themeElements>
    <a:clrScheme name="CSEM Theme Color #1">
      <a:dk1>
        <a:srgbClr val="283147"/>
      </a:dk1>
      <a:lt1>
        <a:sysClr val="window" lastClr="FFFFFF"/>
      </a:lt1>
      <a:dk2>
        <a:srgbClr val="00B0F0"/>
      </a:dk2>
      <a:lt2>
        <a:srgbClr val="DFE3E5"/>
      </a:lt2>
      <a:accent1>
        <a:srgbClr val="00B0F0"/>
      </a:accent1>
      <a:accent2>
        <a:srgbClr val="FF00FF"/>
      </a:accent2>
      <a:accent3>
        <a:srgbClr val="00FF00"/>
      </a:accent3>
      <a:accent4>
        <a:srgbClr val="FFFF00"/>
      </a:accent4>
      <a:accent5>
        <a:srgbClr val="FF0066"/>
      </a:accent5>
      <a:accent6>
        <a:srgbClr val="9933FF"/>
      </a:accent6>
      <a:hlink>
        <a:srgbClr val="00B0F0"/>
      </a:hlink>
      <a:folHlink>
        <a:srgbClr val="A4DEF4"/>
      </a:folHlink>
    </a:clrScheme>
    <a:fontScheme name="MyCSEM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lnSpc>
            <a:spcPct val="110000"/>
          </a:lnSpc>
          <a:spcAft>
            <a:spcPts val="1200"/>
          </a:spcAft>
          <a:buClr>
            <a:schemeClr val="bg2"/>
          </a:buClr>
          <a:defRPr sz="18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SEM-DARK-slide-deck.potx" id="{1C856B38-015A-4C5C-9B86-61ED04AD5C5A}" vid="{E258FBCB-80C3-4EE1-A361-7F49D5060681}"/>
    </a:ext>
  </a:extLst>
</a:theme>
</file>

<file path=ppt/theme/theme2.xml><?xml version="1.0" encoding="utf-8"?>
<a:theme xmlns:a="http://schemas.openxmlformats.org/drawingml/2006/main" name="1_Master Color #1">
  <a:themeElements>
    <a:clrScheme name="CSEM Theme Color #1">
      <a:dk1>
        <a:srgbClr val="283147"/>
      </a:dk1>
      <a:lt1>
        <a:sysClr val="window" lastClr="FFFFFF"/>
      </a:lt1>
      <a:dk2>
        <a:srgbClr val="00B0F0"/>
      </a:dk2>
      <a:lt2>
        <a:srgbClr val="DFE3E5"/>
      </a:lt2>
      <a:accent1>
        <a:srgbClr val="00B0F0"/>
      </a:accent1>
      <a:accent2>
        <a:srgbClr val="FF00FF"/>
      </a:accent2>
      <a:accent3>
        <a:srgbClr val="00FF00"/>
      </a:accent3>
      <a:accent4>
        <a:srgbClr val="FFFF00"/>
      </a:accent4>
      <a:accent5>
        <a:srgbClr val="FF0066"/>
      </a:accent5>
      <a:accent6>
        <a:srgbClr val="9933FF"/>
      </a:accent6>
      <a:hlink>
        <a:srgbClr val="00B0F0"/>
      </a:hlink>
      <a:folHlink>
        <a:srgbClr val="A4DEF4"/>
      </a:folHlink>
    </a:clrScheme>
    <a:fontScheme name="My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60">
          <a:fgClr>
            <a:schemeClr val="bg1"/>
          </a:fgClr>
          <a:bgClr>
            <a:schemeClr val="bg1">
              <a:lumMod val="85000"/>
            </a:schemeClr>
          </a:bgClr>
        </a:pattFill>
        <a:effectLst/>
      </a:spPr>
      <a:bodyPr wrap="square" anchor="ctr">
        <a:noAutofit/>
      </a:bodyPr>
      <a:lstStyle>
        <a:defPPr indent="0" algn="ctr" defTabSz="914400">
          <a:lnSpc>
            <a:spcPct val="90000"/>
          </a:lnSpc>
          <a:spcBef>
            <a:spcPts val="1000"/>
          </a:spcBef>
          <a:buFont typeface="Arial" panose="020B0604020202020204" pitchFamily="34" charset="0"/>
          <a:buNone/>
          <a:defRPr sz="1800">
            <a:solidFill>
              <a:schemeClr val="tx1">
                <a:alpha val="73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CSEM-DARK-slide-deck.potx" id="{1C856B38-015A-4C5C-9B86-61ED04AD5C5A}" vid="{3966D337-89E7-4D75-8B1F-F53E6AE6F2EC}"/>
    </a:ext>
  </a:extLst>
</a:theme>
</file>

<file path=ppt/theme/theme3.xml><?xml version="1.0" encoding="utf-8"?>
<a:theme xmlns:a="http://schemas.openxmlformats.org/drawingml/2006/main" name="Master Color #1">
  <a:themeElements>
    <a:clrScheme name="CSEM Theme Color #1">
      <a:dk1>
        <a:srgbClr val="283147"/>
      </a:dk1>
      <a:lt1>
        <a:sysClr val="window" lastClr="FFFFFF"/>
      </a:lt1>
      <a:dk2>
        <a:srgbClr val="00B0F0"/>
      </a:dk2>
      <a:lt2>
        <a:srgbClr val="DFE3E5"/>
      </a:lt2>
      <a:accent1>
        <a:srgbClr val="00B0F0"/>
      </a:accent1>
      <a:accent2>
        <a:srgbClr val="FF00FF"/>
      </a:accent2>
      <a:accent3>
        <a:srgbClr val="00FF00"/>
      </a:accent3>
      <a:accent4>
        <a:srgbClr val="FFFF00"/>
      </a:accent4>
      <a:accent5>
        <a:srgbClr val="FF0066"/>
      </a:accent5>
      <a:accent6>
        <a:srgbClr val="9933FF"/>
      </a:accent6>
      <a:hlink>
        <a:srgbClr val="00B0F0"/>
      </a:hlink>
      <a:folHlink>
        <a:srgbClr val="A4DEF4"/>
      </a:folHlink>
    </a:clrScheme>
    <a:fontScheme name="My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60">
          <a:fgClr>
            <a:schemeClr val="bg1"/>
          </a:fgClr>
          <a:bgClr>
            <a:schemeClr val="bg1">
              <a:lumMod val="85000"/>
            </a:schemeClr>
          </a:bgClr>
        </a:pattFill>
        <a:effectLst/>
      </a:spPr>
      <a:bodyPr wrap="square" anchor="ctr">
        <a:noAutofit/>
      </a:bodyPr>
      <a:lstStyle>
        <a:defPPr indent="0" algn="ctr" defTabSz="914400">
          <a:lnSpc>
            <a:spcPct val="90000"/>
          </a:lnSpc>
          <a:spcBef>
            <a:spcPts val="1000"/>
          </a:spcBef>
          <a:buFont typeface="Arial" panose="020B0604020202020204" pitchFamily="34" charset="0"/>
          <a:buNone/>
          <a:defRPr sz="1800">
            <a:solidFill>
              <a:schemeClr val="tx1">
                <a:alpha val="73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CSEM-DARK-slide-deck.potx" id="{1C856B38-015A-4C5C-9B86-61ED04AD5C5A}" vid="{C217CB43-7CBB-47EA-B31E-B2B9D3790CD1}"/>
    </a:ext>
  </a:extLst>
</a:theme>
</file>

<file path=ppt/theme/theme4.xml><?xml version="1.0" encoding="utf-8"?>
<a:theme xmlns:a="http://schemas.openxmlformats.org/drawingml/2006/main" name="Master Color #2">
  <a:themeElements>
    <a:clrScheme name="CSEM Theme Color #2">
      <a:dk1>
        <a:srgbClr val="283147"/>
      </a:dk1>
      <a:lt1>
        <a:srgbClr val="FFFFFF"/>
      </a:lt1>
      <a:dk2>
        <a:srgbClr val="00B0F0"/>
      </a:dk2>
      <a:lt2>
        <a:srgbClr val="DFE3E5"/>
      </a:lt2>
      <a:accent1>
        <a:srgbClr val="00B0F0"/>
      </a:accent1>
      <a:accent2>
        <a:srgbClr val="0070C0"/>
      </a:accent2>
      <a:accent3>
        <a:srgbClr val="8971E1"/>
      </a:accent3>
      <a:accent4>
        <a:srgbClr val="7030A0"/>
      </a:accent4>
      <a:accent5>
        <a:srgbClr val="FE65FF"/>
      </a:accent5>
      <a:accent6>
        <a:srgbClr val="FF00FF"/>
      </a:accent6>
      <a:hlink>
        <a:srgbClr val="00B0F0"/>
      </a:hlink>
      <a:folHlink>
        <a:srgbClr val="596C9D"/>
      </a:folHlink>
    </a:clrScheme>
    <a:fontScheme name="My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60">
          <a:fgClr>
            <a:schemeClr val="bg1"/>
          </a:fgClr>
          <a:bgClr>
            <a:schemeClr val="bg1">
              <a:lumMod val="85000"/>
            </a:schemeClr>
          </a:bgClr>
        </a:pattFill>
        <a:effectLst/>
      </a:spPr>
      <a:bodyPr wrap="square" anchor="ctr">
        <a:noAutofit/>
      </a:bodyPr>
      <a:lstStyle>
        <a:defPPr indent="0" algn="ctr" defTabSz="914400">
          <a:lnSpc>
            <a:spcPct val="90000"/>
          </a:lnSpc>
          <a:spcBef>
            <a:spcPts val="1000"/>
          </a:spcBef>
          <a:buFont typeface="Arial" panose="020B0604020202020204" pitchFamily="34" charset="0"/>
          <a:buNone/>
          <a:defRPr sz="1800">
            <a:solidFill>
              <a:schemeClr val="tx1">
                <a:alpha val="73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CSEM-DARK-slide-deck.potx" id="{1C856B38-015A-4C5C-9B86-61ED04AD5C5A}" vid="{403FB781-96F0-42A2-820D-09C13FCF05E8}"/>
    </a:ext>
  </a:extLst>
</a:theme>
</file>

<file path=ppt/theme/theme5.xml><?xml version="1.0" encoding="utf-8"?>
<a:theme xmlns:a="http://schemas.openxmlformats.org/drawingml/2006/main" name="Master Color #3">
  <a:themeElements>
    <a:clrScheme name="CSEM Theme Color #3">
      <a:dk1>
        <a:srgbClr val="283147"/>
      </a:dk1>
      <a:lt1>
        <a:sysClr val="window" lastClr="FFFFFF"/>
      </a:lt1>
      <a:dk2>
        <a:srgbClr val="00B0F0"/>
      </a:dk2>
      <a:lt2>
        <a:srgbClr val="DBEFF9"/>
      </a:lt2>
      <a:accent1>
        <a:srgbClr val="00B0F0"/>
      </a:accent1>
      <a:accent2>
        <a:srgbClr val="0F6FC6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y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60">
          <a:fgClr>
            <a:schemeClr val="bg1"/>
          </a:fgClr>
          <a:bgClr>
            <a:schemeClr val="bg1">
              <a:lumMod val="85000"/>
            </a:schemeClr>
          </a:bgClr>
        </a:pattFill>
        <a:effectLst/>
      </a:spPr>
      <a:bodyPr wrap="square" anchor="ctr">
        <a:noAutofit/>
      </a:bodyPr>
      <a:lstStyle>
        <a:defPPr indent="0" algn="ctr" defTabSz="914400">
          <a:lnSpc>
            <a:spcPct val="90000"/>
          </a:lnSpc>
          <a:spcBef>
            <a:spcPts val="1000"/>
          </a:spcBef>
          <a:buFont typeface="Arial" panose="020B0604020202020204" pitchFamily="34" charset="0"/>
          <a:buNone/>
          <a:defRPr sz="1800">
            <a:solidFill>
              <a:schemeClr val="tx1">
                <a:alpha val="73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CSEM-DARK-slide-deck.potx" id="{1C856B38-015A-4C5C-9B86-61ED04AD5C5A}" vid="{14E2B181-E8C1-4950-AA71-F1E18CB9BC43}"/>
    </a:ext>
  </a:extLst>
</a:theme>
</file>

<file path=ppt/theme/theme6.xml><?xml version="1.0" encoding="utf-8"?>
<a:theme xmlns:a="http://schemas.openxmlformats.org/drawingml/2006/main" name="Master Color #4">
  <a:themeElements>
    <a:clrScheme name="CSEM Theme Color #4">
      <a:dk1>
        <a:srgbClr val="283147"/>
      </a:dk1>
      <a:lt1>
        <a:sysClr val="window" lastClr="FFFFFF"/>
      </a:lt1>
      <a:dk2>
        <a:srgbClr val="00B0F0"/>
      </a:dk2>
      <a:lt2>
        <a:srgbClr val="D8D9DC"/>
      </a:lt2>
      <a:accent1>
        <a:srgbClr val="00B0F0"/>
      </a:accent1>
      <a:accent2>
        <a:srgbClr val="4775E7"/>
      </a:accent2>
      <a:accent3>
        <a:srgbClr val="E32D91"/>
      </a:accent3>
      <a:accent4>
        <a:srgbClr val="C830CC"/>
      </a:accent4>
      <a:accent5>
        <a:srgbClr val="8971E1"/>
      </a:accent5>
      <a:accent6>
        <a:srgbClr val="FF99FF"/>
      </a:accent6>
      <a:hlink>
        <a:srgbClr val="99FF33"/>
      </a:hlink>
      <a:folHlink>
        <a:srgbClr val="8C8C8C"/>
      </a:folHlink>
    </a:clrScheme>
    <a:fontScheme name="MyCSEM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60">
          <a:fgClr>
            <a:schemeClr val="bg1"/>
          </a:fgClr>
          <a:bgClr>
            <a:schemeClr val="bg1">
              <a:lumMod val="85000"/>
            </a:schemeClr>
          </a:bgClr>
        </a:pattFill>
        <a:effectLst/>
      </a:spPr>
      <a:bodyPr wrap="square" anchor="ctr">
        <a:noAutofit/>
      </a:bodyPr>
      <a:lstStyle>
        <a:defPPr indent="0" algn="ctr" defTabSz="914400">
          <a:lnSpc>
            <a:spcPct val="90000"/>
          </a:lnSpc>
          <a:spcBef>
            <a:spcPts val="1000"/>
          </a:spcBef>
          <a:buFont typeface="Arial" panose="020B0604020202020204" pitchFamily="34" charset="0"/>
          <a:buNone/>
          <a:defRPr sz="1800">
            <a:solidFill>
              <a:schemeClr val="tx1">
                <a:alpha val="73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CSEM-DARK-slide-deck.potx" id="{1C856B38-015A-4C5C-9B86-61ED04AD5C5A}" vid="{110661D2-BC81-4353-8943-07F23D465E3C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CSEM-DARK-slide-deck</Template>
  <TotalTime>0</TotalTime>
  <Words>176</Words>
  <Application>Microsoft Office PowerPoint</Application>
  <PresentationFormat>Custom</PresentationFormat>
  <Paragraphs>78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Calibri</vt:lpstr>
      <vt:lpstr>Century Gothic</vt:lpstr>
      <vt:lpstr>Century Gothic (Body)</vt:lpstr>
      <vt:lpstr>Lato</vt:lpstr>
      <vt:lpstr>Roboto</vt:lpstr>
      <vt:lpstr>Wingdings</vt:lpstr>
      <vt:lpstr>Master #1 Logo horizontal</vt:lpstr>
      <vt:lpstr>1_Master Color #1</vt:lpstr>
      <vt:lpstr>Master Color #1</vt:lpstr>
      <vt:lpstr>Master Color #2</vt:lpstr>
      <vt:lpstr>Master Color #3</vt:lpstr>
      <vt:lpstr>Master Color #4</vt:lpstr>
      <vt:lpstr>Cooling systems by AM</vt:lpstr>
      <vt:lpstr>AIDAINNOVA  </vt:lpstr>
      <vt:lpstr>AIDAINNOVA  </vt:lpstr>
      <vt:lpstr>AIDAINNOVA  </vt:lpstr>
      <vt:lpstr>AIDAINNOVA  </vt:lpstr>
      <vt:lpstr>AIDAINNOVA  </vt:lpstr>
    </vt:vector>
  </TitlesOfParts>
  <Company>CSEM 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systems by AM</dc:title>
  <dc:creator>LANI Sébastien</dc:creator>
  <cp:lastModifiedBy>UNTERHOFER Samuel</cp:lastModifiedBy>
  <cp:revision>38</cp:revision>
  <cp:lastPrinted>2018-09-07T07:00:28Z</cp:lastPrinted>
  <dcterms:created xsi:type="dcterms:W3CDTF">2021-04-12T07:27:53Z</dcterms:created>
  <dcterms:modified xsi:type="dcterms:W3CDTF">2022-03-30T10:28:57Z</dcterms:modified>
</cp:coreProperties>
</file>