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chemeClr val="accent1"/>
        </a:fontRef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3"/>
          </a:solidFill>
        </a:fill>
      </a:tcStyle>
    </a:wholeTbl>
    <a:band2H>
      <a:tcTxStyle b="def" i="def"/>
      <a:tcStyle>
        <a:tcBdr/>
        <a:fill>
          <a:solidFill>
            <a:srgbClr val="E7E7E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635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635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chemeClr val="accent1"/>
        </a:fontRef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9D9F5"/>
          </a:solidFill>
        </a:fill>
      </a:tcStyle>
    </a:wholeTbl>
    <a:band2H>
      <a:tcTxStyle b="def" i="def"/>
      <a:tcStyle>
        <a:tcBdr/>
        <a:fill>
          <a:solidFill>
            <a:srgbClr val="EDEDF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635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635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chemeClr val="accent1"/>
        </a:fontRef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DF2E0"/>
          </a:solidFill>
        </a:fill>
      </a:tcStyle>
    </a:wholeTbl>
    <a:band2H>
      <a:tcTxStyle b="def" i="def"/>
      <a:tcStyle>
        <a:tcBdr/>
        <a:fill>
          <a:solidFill>
            <a:srgbClr val="FEF9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635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635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chemeClr val="accent1"/>
        </a:fontRef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7EA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chemeClr val="accent1"/>
        </a:fontRef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chemeClr val="accent1"/>
        </a:fontRef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3"/>
          </a:solidFill>
        </a:fill>
      </a:tcStyle>
    </a:wholeTbl>
    <a:band2H>
      <a:tcTxStyle b="def" i="def"/>
      <a:tcStyle>
        <a:tcBdr/>
        <a:fill>
          <a:solidFill>
            <a:srgbClr val="E7E7E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635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635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chemeClr val="accent1"/>
        </a:fontRef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chemeClr val="accent1">
              <a:alpha val="20000"/>
            </a:scheme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chemeClr val="accent1"/>
        </a:fontRef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chemeClr val="accent1">
              <a:alpha val="20000"/>
            </a:schemeClr>
          </a:solidFill>
        </a:fill>
      </a:tcStyle>
    </a:firstCol>
    <a:lastRow>
      <a:tcTxStyle b="on" i="off">
        <a:fontRef idx="minor">
          <a:schemeClr val="accent1"/>
        </a:fontRef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889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chemeClr val="accent1"/>
        </a:fontRef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5" name="Shape 6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1828800" latinLnBrk="0">
      <a:defRPr sz="2200">
        <a:latin typeface="+mn-lt"/>
        <a:ea typeface="+mn-ea"/>
        <a:cs typeface="+mn-cs"/>
        <a:sym typeface="Calibri"/>
      </a:defRPr>
    </a:lvl1pPr>
    <a:lvl2pPr indent="228600" defTabSz="1828800" latinLnBrk="0">
      <a:defRPr sz="2200">
        <a:latin typeface="+mn-lt"/>
        <a:ea typeface="+mn-ea"/>
        <a:cs typeface="+mn-cs"/>
        <a:sym typeface="Calibri"/>
      </a:defRPr>
    </a:lvl2pPr>
    <a:lvl3pPr indent="457200" defTabSz="1828800" latinLnBrk="0">
      <a:defRPr sz="2200">
        <a:latin typeface="+mn-lt"/>
        <a:ea typeface="+mn-ea"/>
        <a:cs typeface="+mn-cs"/>
        <a:sym typeface="Calibri"/>
      </a:defRPr>
    </a:lvl3pPr>
    <a:lvl4pPr indent="685800" defTabSz="1828800" latinLnBrk="0">
      <a:defRPr sz="2200">
        <a:latin typeface="+mn-lt"/>
        <a:ea typeface="+mn-ea"/>
        <a:cs typeface="+mn-cs"/>
        <a:sym typeface="Calibri"/>
      </a:defRPr>
    </a:lvl4pPr>
    <a:lvl5pPr indent="914400" defTabSz="1828800" latinLnBrk="0">
      <a:defRPr sz="2200">
        <a:latin typeface="+mn-lt"/>
        <a:ea typeface="+mn-ea"/>
        <a:cs typeface="+mn-cs"/>
        <a:sym typeface="Calibri"/>
      </a:defRPr>
    </a:lvl5pPr>
    <a:lvl6pPr indent="1143000" defTabSz="1828800" latinLnBrk="0">
      <a:defRPr sz="2200">
        <a:latin typeface="+mn-lt"/>
        <a:ea typeface="+mn-ea"/>
        <a:cs typeface="+mn-cs"/>
        <a:sym typeface="Calibri"/>
      </a:defRPr>
    </a:lvl6pPr>
    <a:lvl7pPr indent="1371600" defTabSz="1828800" latinLnBrk="0">
      <a:defRPr sz="2200">
        <a:latin typeface="+mn-lt"/>
        <a:ea typeface="+mn-ea"/>
        <a:cs typeface="+mn-cs"/>
        <a:sym typeface="Calibri"/>
      </a:defRPr>
    </a:lvl7pPr>
    <a:lvl8pPr indent="1600200" defTabSz="1828800" latinLnBrk="0">
      <a:defRPr sz="2200">
        <a:latin typeface="+mn-lt"/>
        <a:ea typeface="+mn-ea"/>
        <a:cs typeface="+mn-cs"/>
        <a:sym typeface="Calibri"/>
      </a:defRPr>
    </a:lvl8pPr>
    <a:lvl9pPr indent="1828800" defTabSz="1828800" latinLnBrk="0">
      <a:defRPr sz="2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198" y="12712558"/>
            <a:ext cx="24304056" cy="9873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29763" y="-15149"/>
            <a:ext cx="19444646" cy="1905315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lide Number"/>
          <p:cNvSpPr txBox="1"/>
          <p:nvPr>
            <p:ph type="sldNum" sz="quarter" idx="2"/>
          </p:nvPr>
        </p:nvSpPr>
        <p:spPr>
          <a:xfrm>
            <a:off x="23699107" y="12951459"/>
            <a:ext cx="478801" cy="52578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33112" y="108786"/>
            <a:ext cx="4245538" cy="1905315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AIDAinnova"/>
          <p:cNvSpPr txBox="1"/>
          <p:nvPr/>
        </p:nvSpPr>
        <p:spPr>
          <a:xfrm>
            <a:off x="31551" y="12943345"/>
            <a:ext cx="24320898" cy="525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200">
                <a:solidFill>
                  <a:srgbClr val="FFFFFF"/>
                </a:solidFill>
              </a:defRPr>
            </a:lvl1pPr>
          </a:lstStyle>
          <a:p>
            <a:pPr/>
            <a:r>
              <a:t>AIDAinnova</a:t>
            </a:r>
          </a:p>
        </p:txBody>
      </p:sp>
      <p:sp>
        <p:nvSpPr>
          <p:cNvPr id="20" name="Title Text"/>
          <p:cNvSpPr txBox="1"/>
          <p:nvPr>
            <p:ph type="title"/>
          </p:nvPr>
        </p:nvSpPr>
        <p:spPr>
          <a:xfrm>
            <a:off x="8264521" y="99119"/>
            <a:ext cx="15621594" cy="1651379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198" y="12712558"/>
            <a:ext cx="24304056" cy="987354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Body Level One…"/>
          <p:cNvSpPr txBox="1"/>
          <p:nvPr>
            <p:ph type="body" sz="half" idx="1"/>
          </p:nvPr>
        </p:nvSpPr>
        <p:spPr>
          <a:xfrm>
            <a:off x="10822782" y="2559893"/>
            <a:ext cx="13054636" cy="9747251"/>
          </a:xfrm>
          <a:prstGeom prst="rect">
            <a:avLst/>
          </a:prstGeom>
        </p:spPr>
        <p:txBody>
          <a:bodyPr/>
          <a:lstStyle>
            <a:lvl1pPr marL="328604" indent="-328604">
              <a:buClrTx/>
              <a:defRPr sz="4600"/>
            </a:lvl1pPr>
            <a:lvl2pPr marL="718439" indent="-375548">
              <a:buClrTx/>
              <a:defRPr sz="4600"/>
            </a:lvl2pPr>
            <a:lvl3pPr marL="1123921" indent="-438139">
              <a:buClrTx/>
              <a:defRPr sz="4600"/>
            </a:lvl3pPr>
            <a:lvl4pPr marL="1554441" indent="-525767">
              <a:buClrTx/>
              <a:defRPr sz="4600"/>
            </a:lvl4pPr>
            <a:lvl5pPr marL="1897333" indent="-525767">
              <a:buClrTx/>
              <a:defRPr sz="4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" name="Text Placeholder 3"/>
          <p:cNvSpPr/>
          <p:nvPr>
            <p:ph type="body" sz="half" idx="21"/>
          </p:nvPr>
        </p:nvSpPr>
        <p:spPr>
          <a:xfrm>
            <a:off x="794581" y="2547316"/>
            <a:ext cx="9258301" cy="9747251"/>
          </a:xfrm>
          <a:prstGeom prst="rect">
            <a:avLst/>
          </a:prstGeom>
        </p:spPr>
        <p:txBody>
          <a:bodyPr/>
          <a:lstStyle/>
          <a:p>
            <a:pPr marL="0" indent="0">
              <a:buClrTx/>
              <a:buSzTx/>
              <a:buFontTx/>
              <a:buNone/>
              <a:defRPr sz="2200"/>
            </a:pPr>
          </a:p>
        </p:txBody>
      </p:sp>
      <p:sp>
        <p:nvSpPr>
          <p:cNvPr id="30" name="Slide Number"/>
          <p:cNvSpPr txBox="1"/>
          <p:nvPr>
            <p:ph type="sldNum" sz="quarter" idx="2"/>
          </p:nvPr>
        </p:nvSpPr>
        <p:spPr>
          <a:xfrm>
            <a:off x="23778308" y="12951718"/>
            <a:ext cx="478801" cy="52578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1" name="Title Text"/>
          <p:cNvSpPr txBox="1"/>
          <p:nvPr/>
        </p:nvSpPr>
        <p:spPr>
          <a:xfrm>
            <a:off x="11114761" y="1"/>
            <a:ext cx="10011342" cy="2154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normAutofit fontScale="100000" lnSpcReduction="0"/>
          </a:bodyPr>
          <a:lstStyle>
            <a:lvl1pPr defTabSz="1371565">
              <a:lnSpc>
                <a:spcPct val="90000"/>
              </a:lnSpc>
              <a:defRPr sz="6400"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2" name="AIDAinnova"/>
          <p:cNvSpPr txBox="1"/>
          <p:nvPr/>
        </p:nvSpPr>
        <p:spPr>
          <a:xfrm>
            <a:off x="126891" y="12947672"/>
            <a:ext cx="23531552" cy="525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200">
                <a:solidFill>
                  <a:srgbClr val="FFFFFF"/>
                </a:solidFill>
              </a:defRPr>
            </a:lvl1pPr>
          </a:lstStyle>
          <a:p>
            <a:pPr/>
            <a:r>
              <a:t>AIDAinnova</a:t>
            </a:r>
          </a:p>
        </p:txBody>
      </p:sp>
      <p:pic>
        <p:nvPicPr>
          <p:cNvPr id="3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29763" y="-15149"/>
            <a:ext cx="19444646" cy="1905315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33112" y="108786"/>
            <a:ext cx="4245538" cy="1905315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Title Text"/>
          <p:cNvSpPr txBox="1"/>
          <p:nvPr>
            <p:ph type="title"/>
          </p:nvPr>
        </p:nvSpPr>
        <p:spPr>
          <a:xfrm>
            <a:off x="8259098" y="79586"/>
            <a:ext cx="15621067" cy="1715845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198" y="12712558"/>
            <a:ext cx="24304056" cy="987354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Title Text"/>
          <p:cNvSpPr txBox="1"/>
          <p:nvPr>
            <p:ph type="title"/>
          </p:nvPr>
        </p:nvSpPr>
        <p:spPr>
          <a:xfrm>
            <a:off x="3423779" y="2680569"/>
            <a:ext cx="17561494" cy="4339357"/>
          </a:xfrm>
          <a:prstGeom prst="rect">
            <a:avLst/>
          </a:prstGeom>
        </p:spPr>
        <p:txBody>
          <a:bodyPr/>
          <a:lstStyle>
            <a:lvl1pPr algn="ctr">
              <a:defRPr sz="90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3" name="Body Level One…"/>
          <p:cNvSpPr txBox="1"/>
          <p:nvPr>
            <p:ph type="body" sz="quarter" idx="1"/>
          </p:nvPr>
        </p:nvSpPr>
        <p:spPr>
          <a:xfrm>
            <a:off x="3423779" y="7156447"/>
            <a:ext cx="17561494" cy="3691091"/>
          </a:xfrm>
          <a:prstGeom prst="rect">
            <a:avLst/>
          </a:prstGeom>
        </p:spPr>
        <p:txBody>
          <a:bodyPr anchor="ctr"/>
          <a:lstStyle>
            <a:lvl1pPr marL="0" indent="0" algn="ctr">
              <a:buClrTx/>
              <a:buSzTx/>
              <a:buFontTx/>
              <a:buNone/>
            </a:lvl1pPr>
            <a:lvl2pPr marL="0" indent="342892" algn="ctr">
              <a:buClrTx/>
              <a:buSzTx/>
              <a:buFontTx/>
              <a:buNone/>
            </a:lvl2pPr>
            <a:lvl3pPr marL="0" indent="685782" algn="ctr">
              <a:buClrTx/>
              <a:buSzTx/>
              <a:buFontTx/>
              <a:buNone/>
            </a:lvl3pPr>
            <a:lvl4pPr marL="0" indent="1028675" algn="ctr">
              <a:buClrTx/>
              <a:buSzTx/>
              <a:buFontTx/>
              <a:buNone/>
            </a:lvl4pPr>
            <a:lvl5pPr marL="0" indent="1371565" algn="ctr">
              <a:buClrTx/>
              <a:buSzTx/>
              <a:buFontTx/>
              <a:buNone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4" name="Picture 8" descr="Picture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7248" y="12010891"/>
            <a:ext cx="894221" cy="589575"/>
          </a:xfrm>
          <a:prstGeom prst="rect">
            <a:avLst/>
          </a:prstGeom>
          <a:ln w="12700">
            <a:miter lim="400000"/>
          </a:ln>
        </p:spPr>
      </p:pic>
      <p:pic>
        <p:nvPicPr>
          <p:cNvPr id="5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29763" y="-15149"/>
            <a:ext cx="19444646" cy="1905315"/>
          </a:xfrm>
          <a:prstGeom prst="rect">
            <a:avLst/>
          </a:prstGeom>
          <a:ln w="12700">
            <a:miter lim="400000"/>
          </a:ln>
        </p:spPr>
      </p:pic>
      <p:pic>
        <p:nvPicPr>
          <p:cNvPr id="5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33112" y="108786"/>
            <a:ext cx="4245538" cy="1905315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This project has received funding from the European Union’s Horizon 2020 research and innovation programme under grant agreement No 101004761."/>
          <p:cNvSpPr txBox="1"/>
          <p:nvPr/>
        </p:nvSpPr>
        <p:spPr>
          <a:xfrm>
            <a:off x="1854364" y="12074538"/>
            <a:ext cx="16113672" cy="4749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457200">
              <a:lnSpc>
                <a:spcPts val="3800"/>
              </a:lnSpc>
              <a:defRPr sz="1933">
                <a:solidFill>
                  <a:srgbClr val="444444"/>
                </a:solidFill>
              </a:defRPr>
            </a:lvl1pPr>
          </a:lstStyle>
          <a:p>
            <a:pPr/>
            <a:r>
              <a:t>This project has received funding from the European Union’s Horizon 2020 research and innovation programme under grant agreement No 101004761.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xfrm>
            <a:off x="20857206" y="12951459"/>
            <a:ext cx="478801" cy="52578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29763" y="-15149"/>
            <a:ext cx="19444646" cy="1905315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5198" y="12712558"/>
            <a:ext cx="24304056" cy="987354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Body Level One…"/>
          <p:cNvSpPr txBox="1"/>
          <p:nvPr>
            <p:ph type="body" idx="1"/>
          </p:nvPr>
        </p:nvSpPr>
        <p:spPr>
          <a:xfrm>
            <a:off x="1114001" y="2568922"/>
            <a:ext cx="22155998" cy="9773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23771242" y="12943345"/>
            <a:ext cx="478801" cy="525781"/>
          </a:xfrm>
          <a:prstGeom prst="rect">
            <a:avLst/>
          </a:prstGeom>
          <a:ln w="12700">
            <a:miter lim="400000"/>
          </a:ln>
        </p:spPr>
        <p:txBody>
          <a:bodyPr wrap="none" tIns="91439" bIns="91439" anchor="ctr">
            <a:spAutoFit/>
          </a:bodyPr>
          <a:lstStyle>
            <a:lvl1pPr algn="r">
              <a:defRPr sz="2200"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33112" y="108786"/>
            <a:ext cx="4245538" cy="1905315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AIDAinnova"/>
          <p:cNvSpPr txBox="1"/>
          <p:nvPr/>
        </p:nvSpPr>
        <p:spPr>
          <a:xfrm>
            <a:off x="132777" y="12943345"/>
            <a:ext cx="23531552" cy="525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200">
                <a:solidFill>
                  <a:srgbClr val="FFFFFF"/>
                </a:solidFill>
              </a:defRPr>
            </a:lvl1pPr>
          </a:lstStyle>
          <a:p>
            <a:pPr/>
            <a:r>
              <a:t>AIDAinnova</a:t>
            </a:r>
          </a:p>
        </p:txBody>
      </p:sp>
      <p:sp>
        <p:nvSpPr>
          <p:cNvPr id="8" name="Title Text"/>
          <p:cNvSpPr txBox="1"/>
          <p:nvPr>
            <p:ph type="title"/>
          </p:nvPr>
        </p:nvSpPr>
        <p:spPr>
          <a:xfrm>
            <a:off x="8259565" y="45766"/>
            <a:ext cx="15624947" cy="17834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</p:sldLayoutIdLst>
  <p:transition xmlns:p14="http://schemas.microsoft.com/office/powerpoint/2010/main" spd="med" advClick="1"/>
  <p:txStyles>
    <p:titleStyle>
      <a:lvl1pPr marL="0" marR="0" indent="0" algn="l" defTabSz="137156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137156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137156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137156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137156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137156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137156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137156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137156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310235" marR="0" indent="-310235" algn="l" defTabSz="1371565" rtl="0" latinLnBrk="0">
        <a:lnSpc>
          <a:spcPct val="90000"/>
        </a:lnSpc>
        <a:spcBef>
          <a:spcPts val="1400"/>
        </a:spcBef>
        <a:spcAft>
          <a:spcPts val="0"/>
        </a:spcAft>
        <a:buClr>
          <a:schemeClr val="accent5"/>
        </a:buClr>
        <a:buSzPct val="100000"/>
        <a:buFont typeface="Arial"/>
        <a:buChar char="•"/>
        <a:tabLst/>
        <a:defRPr b="0" baseline="0" cap="none" i="0" spc="0" strike="noStrike" sz="3800" u="none">
          <a:solidFill>
            <a:schemeClr val="accent1"/>
          </a:solidFill>
          <a:uFillTx/>
          <a:latin typeface="+mn-lt"/>
          <a:ea typeface="+mn-ea"/>
          <a:cs typeface="+mn-cs"/>
          <a:sym typeface="Calibri"/>
        </a:defRPr>
      </a:lvl1pPr>
      <a:lvl2pPr marL="704832" marR="0" indent="-361941" algn="l" defTabSz="1371565" rtl="0" latinLnBrk="0">
        <a:lnSpc>
          <a:spcPct val="90000"/>
        </a:lnSpc>
        <a:spcBef>
          <a:spcPts val="1400"/>
        </a:spcBef>
        <a:spcAft>
          <a:spcPts val="0"/>
        </a:spcAft>
        <a:buClr>
          <a:schemeClr val="accent5"/>
        </a:buClr>
        <a:buSzPct val="100000"/>
        <a:buFont typeface="Arial"/>
        <a:buChar char="•"/>
        <a:tabLst/>
        <a:defRPr b="0" baseline="0" cap="none" i="0" spc="0" strike="noStrike" sz="3800" u="none">
          <a:solidFill>
            <a:schemeClr val="accent1"/>
          </a:solidFill>
          <a:uFillTx/>
          <a:latin typeface="+mn-lt"/>
          <a:ea typeface="+mn-ea"/>
          <a:cs typeface="+mn-cs"/>
          <a:sym typeface="Calibri"/>
        </a:defRPr>
      </a:lvl2pPr>
      <a:lvl3pPr marL="1120111" marR="0" indent="-434329" algn="l" defTabSz="1371565" rtl="0" latinLnBrk="0">
        <a:lnSpc>
          <a:spcPct val="90000"/>
        </a:lnSpc>
        <a:spcBef>
          <a:spcPts val="1400"/>
        </a:spcBef>
        <a:spcAft>
          <a:spcPts val="0"/>
        </a:spcAft>
        <a:buClr>
          <a:schemeClr val="accent5"/>
        </a:buClr>
        <a:buSzPct val="100000"/>
        <a:buFont typeface="Arial"/>
        <a:buChar char="•"/>
        <a:tabLst/>
        <a:defRPr b="0" baseline="0" cap="none" i="0" spc="0" strike="noStrike" sz="3800" u="none">
          <a:solidFill>
            <a:schemeClr val="accent1"/>
          </a:solidFill>
          <a:uFillTx/>
          <a:latin typeface="+mn-lt"/>
          <a:ea typeface="+mn-ea"/>
          <a:cs typeface="+mn-cs"/>
          <a:sym typeface="Calibri"/>
        </a:defRPr>
      </a:lvl3pPr>
      <a:lvl4pPr marL="1529823" marR="0" indent="-501149" algn="l" defTabSz="1371565" rtl="0" latinLnBrk="0">
        <a:lnSpc>
          <a:spcPct val="90000"/>
        </a:lnSpc>
        <a:spcBef>
          <a:spcPts val="1400"/>
        </a:spcBef>
        <a:spcAft>
          <a:spcPts val="0"/>
        </a:spcAft>
        <a:buClr>
          <a:schemeClr val="accent5"/>
        </a:buClr>
        <a:buSzPct val="100000"/>
        <a:buFont typeface="Arial"/>
        <a:buChar char="•"/>
        <a:tabLst/>
        <a:defRPr b="0" baseline="0" cap="none" i="0" spc="0" strike="noStrike" sz="3800" u="none">
          <a:solidFill>
            <a:schemeClr val="accent1"/>
          </a:solidFill>
          <a:uFillTx/>
          <a:latin typeface="+mn-lt"/>
          <a:ea typeface="+mn-ea"/>
          <a:cs typeface="+mn-cs"/>
          <a:sym typeface="Calibri"/>
        </a:defRPr>
      </a:lvl4pPr>
      <a:lvl5pPr marL="1872715" marR="0" indent="-501149" algn="l" defTabSz="1371565" rtl="0" latinLnBrk="0">
        <a:lnSpc>
          <a:spcPct val="90000"/>
        </a:lnSpc>
        <a:spcBef>
          <a:spcPts val="1400"/>
        </a:spcBef>
        <a:spcAft>
          <a:spcPts val="0"/>
        </a:spcAft>
        <a:buClr>
          <a:schemeClr val="accent5"/>
        </a:buClr>
        <a:buSzPct val="100000"/>
        <a:buFont typeface="Arial"/>
        <a:buChar char="•"/>
        <a:tabLst/>
        <a:defRPr b="0" baseline="0" cap="none" i="0" spc="0" strike="noStrike" sz="3800" u="none">
          <a:solidFill>
            <a:schemeClr val="accent1"/>
          </a:solidFill>
          <a:uFillTx/>
          <a:latin typeface="+mn-lt"/>
          <a:ea typeface="+mn-ea"/>
          <a:cs typeface="+mn-cs"/>
          <a:sym typeface="Calibri"/>
        </a:defRPr>
      </a:lvl5pPr>
      <a:lvl6pPr marL="2215606" marR="0" indent="-501149" algn="l" defTabSz="1371565" rtl="0" latinLnBrk="0">
        <a:lnSpc>
          <a:spcPct val="90000"/>
        </a:lnSpc>
        <a:spcBef>
          <a:spcPts val="1400"/>
        </a:spcBef>
        <a:spcAft>
          <a:spcPts val="0"/>
        </a:spcAft>
        <a:buClr>
          <a:schemeClr val="accent5"/>
        </a:buClr>
        <a:buSzPct val="100000"/>
        <a:buFont typeface="Arial"/>
        <a:buChar char="•"/>
        <a:tabLst/>
        <a:defRPr b="0" baseline="0" cap="none" i="0" spc="0" strike="noStrike" sz="3800" u="none">
          <a:solidFill>
            <a:schemeClr val="accent1"/>
          </a:solidFill>
          <a:uFillTx/>
          <a:latin typeface="+mn-lt"/>
          <a:ea typeface="+mn-ea"/>
          <a:cs typeface="+mn-cs"/>
          <a:sym typeface="Calibri"/>
        </a:defRPr>
      </a:lvl6pPr>
      <a:lvl7pPr marL="2558498" marR="0" indent="-501149" algn="l" defTabSz="1371565" rtl="0" latinLnBrk="0">
        <a:lnSpc>
          <a:spcPct val="90000"/>
        </a:lnSpc>
        <a:spcBef>
          <a:spcPts val="1400"/>
        </a:spcBef>
        <a:spcAft>
          <a:spcPts val="0"/>
        </a:spcAft>
        <a:buClr>
          <a:schemeClr val="accent5"/>
        </a:buClr>
        <a:buSzPct val="100000"/>
        <a:buFont typeface="Arial"/>
        <a:buChar char="•"/>
        <a:tabLst/>
        <a:defRPr b="0" baseline="0" cap="none" i="0" spc="0" strike="noStrike" sz="3800" u="none">
          <a:solidFill>
            <a:schemeClr val="accent1"/>
          </a:solidFill>
          <a:uFillTx/>
          <a:latin typeface="+mn-lt"/>
          <a:ea typeface="+mn-ea"/>
          <a:cs typeface="+mn-cs"/>
          <a:sym typeface="Calibri"/>
        </a:defRPr>
      </a:lvl7pPr>
      <a:lvl8pPr marL="2901389" marR="0" indent="-501149" algn="l" defTabSz="1371565" rtl="0" latinLnBrk="0">
        <a:lnSpc>
          <a:spcPct val="90000"/>
        </a:lnSpc>
        <a:spcBef>
          <a:spcPts val="1400"/>
        </a:spcBef>
        <a:spcAft>
          <a:spcPts val="0"/>
        </a:spcAft>
        <a:buClr>
          <a:schemeClr val="accent5"/>
        </a:buClr>
        <a:buSzPct val="100000"/>
        <a:buFont typeface="Arial"/>
        <a:buChar char="•"/>
        <a:tabLst/>
        <a:defRPr b="0" baseline="0" cap="none" i="0" spc="0" strike="noStrike" sz="3800" u="none">
          <a:solidFill>
            <a:schemeClr val="accent1"/>
          </a:solidFill>
          <a:uFillTx/>
          <a:latin typeface="+mn-lt"/>
          <a:ea typeface="+mn-ea"/>
          <a:cs typeface="+mn-cs"/>
          <a:sym typeface="Calibri"/>
        </a:defRPr>
      </a:lvl8pPr>
      <a:lvl9pPr marL="3244280" marR="0" indent="-501149" algn="l" defTabSz="1371565" rtl="0" latinLnBrk="0">
        <a:lnSpc>
          <a:spcPct val="90000"/>
        </a:lnSpc>
        <a:spcBef>
          <a:spcPts val="1400"/>
        </a:spcBef>
        <a:spcAft>
          <a:spcPts val="0"/>
        </a:spcAft>
        <a:buClr>
          <a:schemeClr val="accent5"/>
        </a:buClr>
        <a:buSzPct val="100000"/>
        <a:buFont typeface="Arial"/>
        <a:buChar char="•"/>
        <a:tabLst/>
        <a:defRPr b="0" baseline="0" cap="none" i="0" spc="0" strike="noStrike" sz="3800" u="none">
          <a:solidFill>
            <a:schemeClr val="accent1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AIDAinnova first annual meeting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AIDAinnova first annual meeting</a:t>
            </a:r>
          </a:p>
          <a:p>
            <a:pPr/>
            <a:r>
              <a:t>Close-out</a:t>
            </a:r>
          </a:p>
        </p:txBody>
      </p:sp>
      <p:sp>
        <p:nvSpPr>
          <p:cNvPr id="68" name="P. Giacomelli…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P. Giacomelli</a:t>
            </a:r>
          </a:p>
          <a:p>
            <a:pPr>
              <a:defRPr sz="3400"/>
            </a:pPr>
            <a:r>
              <a:t>INFN Bologna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It has been great to see many of you in person!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lnSpc>
                <a:spcPct val="130000"/>
              </a:lnSpc>
            </a:pPr>
            <a:r>
              <a:t>It has been </a:t>
            </a:r>
            <a:r>
              <a:rPr>
                <a:solidFill>
                  <a:srgbClr val="FF2600"/>
                </a:solidFill>
              </a:rPr>
              <a:t>great</a:t>
            </a:r>
            <a:r>
              <a:t> to see many of you in person!</a:t>
            </a:r>
          </a:p>
          <a:p>
            <a:pPr lvl="1" marL="653126" indent="-310235">
              <a:lnSpc>
                <a:spcPct val="130000"/>
              </a:lnSpc>
            </a:pPr>
            <a:r>
              <a:t>For those connected remotely, I would say that I hope to see you soon in person!</a:t>
            </a:r>
          </a:p>
          <a:p>
            <a:pPr>
              <a:lnSpc>
                <a:spcPct val="130000"/>
              </a:lnSpc>
            </a:pPr>
            <a:r>
              <a:t>AIDAinnova is progressing pretty well, and now that the pandemic is somewhat softening should gain even more speed</a:t>
            </a:r>
          </a:p>
          <a:p>
            <a:pPr>
              <a:lnSpc>
                <a:spcPct val="130000"/>
              </a:lnSpc>
            </a:pPr>
            <a:r>
              <a:t>We will try to build stronger connections with the CERN EP R&amp;D program and possibly other R&amp;D projects (CPAD in the USA, etc.)</a:t>
            </a:r>
          </a:p>
          <a:p>
            <a:pPr>
              <a:lnSpc>
                <a:spcPct val="130000"/>
              </a:lnSpc>
            </a:pPr>
            <a:r>
              <a:t>We will consolidate the connections with the other two Innovation projects, LEAPS-Innov and I.FAST</a:t>
            </a:r>
          </a:p>
          <a:p>
            <a:pPr lvl="1" marL="653126" indent="-310235">
              <a:lnSpc>
                <a:spcPct val="130000"/>
              </a:lnSpc>
            </a:pPr>
            <a:r>
              <a:t>We have seen from their presentations that are many similarities between the programs and there could be interesting synergies</a:t>
            </a:r>
          </a:p>
          <a:p>
            <a:pPr lvl="1" marL="653126" indent="-310235">
              <a:lnSpc>
                <a:spcPct val="130000"/>
              </a:lnSpc>
            </a:pPr>
            <a:r>
              <a:t>Possibly participating to some of their workshops and inviting them to attend some of our meetings</a:t>
            </a:r>
          </a:p>
        </p:txBody>
      </p:sp>
      <p:sp>
        <p:nvSpPr>
          <p:cNvPr id="71" name="Slide Number"/>
          <p:cNvSpPr txBox="1"/>
          <p:nvPr>
            <p:ph type="sldNum" sz="quarter" idx="2"/>
          </p:nvPr>
        </p:nvSpPr>
        <p:spPr>
          <a:xfrm>
            <a:off x="23912852" y="12943345"/>
            <a:ext cx="337191" cy="5257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2" name="AIDAinnova 1st annual meeting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AIDAinnova 1st annual meeting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7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0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0" dur="500"/>
                                        <p:tgtEl>
                                          <p:spTgt spid="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5" dur="500"/>
                                        <p:tgtEl>
                                          <p:spTgt spid="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0" dur="500"/>
                                        <p:tgtEl>
                                          <p:spTgt spid="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5" dur="500"/>
                                        <p:tgtEl>
                                          <p:spTgt spid="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0" dur="500"/>
                                        <p:tgtEl>
                                          <p:spTgt spid="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7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Next year's Annual meeting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lnSpc>
                <a:spcPct val="130000"/>
              </a:lnSpc>
              <a:defRPr sz="4000"/>
            </a:pPr>
            <a:r>
              <a:t>Next year's Annual meeting </a:t>
            </a:r>
          </a:p>
          <a:p>
            <a:pPr lvl="1" marL="653126" indent="-310235">
              <a:lnSpc>
                <a:spcPct val="130000"/>
              </a:lnSpc>
              <a:defRPr sz="4000"/>
            </a:pPr>
            <a:r>
              <a:t>Should be second part of April or beginning of May 2023</a:t>
            </a:r>
          </a:p>
          <a:p>
            <a:pPr lvl="1" marL="653126" indent="-310235">
              <a:lnSpc>
                <a:spcPct val="130000"/>
              </a:lnSpc>
              <a:defRPr sz="4000"/>
            </a:pPr>
            <a:r>
              <a:rPr b="1">
                <a:solidFill>
                  <a:srgbClr val="FF2600"/>
                </a:solidFill>
              </a:rPr>
              <a:t>Valencia</a:t>
            </a:r>
            <a:r>
              <a:t> is proposing to host it</a:t>
            </a:r>
          </a:p>
          <a:p>
            <a:pPr lvl="1" marL="653126" indent="-310235">
              <a:lnSpc>
                <a:spcPct val="130000"/>
              </a:lnSpc>
              <a:defRPr sz="4000"/>
            </a:pPr>
            <a:r>
              <a:t>Seems like a very nice proposal that we should take into careful consideration</a:t>
            </a:r>
          </a:p>
          <a:p>
            <a:pPr lvl="1" marL="653126" indent="-310235">
              <a:lnSpc>
                <a:spcPct val="130000"/>
              </a:lnSpc>
              <a:defRPr sz="4000"/>
            </a:pPr>
            <a:r>
              <a:t>We will nevertheless ask if other institutes want to host the Annual meeting</a:t>
            </a:r>
          </a:p>
          <a:p>
            <a:pPr lvl="1" marL="653126" indent="-310235">
              <a:lnSpc>
                <a:spcPct val="130000"/>
              </a:lnSpc>
              <a:defRPr sz="4000"/>
            </a:pPr>
            <a:r>
              <a:t>A decision should be taken by this summer</a:t>
            </a: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xfrm>
            <a:off x="23912852" y="12943345"/>
            <a:ext cx="337191" cy="5257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6" name="AIDAinnova next annual meeting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AIDAinnova next annual meeting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7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0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0" dur="500"/>
                                        <p:tgtEl>
                                          <p:spTgt spid="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5" dur="500"/>
                                        <p:tgtEl>
                                          <p:spTgt spid="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7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Have a safe trip back hom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lnSpc>
                <a:spcPct val="130000"/>
              </a:lnSpc>
            </a:pPr>
            <a:r>
              <a:t>Have a safe trip back home</a:t>
            </a:r>
          </a:p>
          <a:p>
            <a:pPr>
              <a:lnSpc>
                <a:spcPct val="130000"/>
              </a:lnSpc>
            </a:pPr>
            <a:r>
              <a:t>Let's keep and even increase the momentum on AIDAinnova's activities</a:t>
            </a:r>
          </a:p>
          <a:p>
            <a:pPr lvl="1" marL="653126" indent="-310235">
              <a:lnSpc>
                <a:spcPct val="130000"/>
              </a:lnSpc>
            </a:pPr>
            <a:r>
              <a:t>Suggest having regular meeting of the WPs with a certain periodicity (every month and a half?</a:t>
            </a:r>
          </a:p>
          <a:p>
            <a:pPr lvl="1" marL="0" indent="0" algn="ctr">
              <a:lnSpc>
                <a:spcPct val="130000"/>
              </a:lnSpc>
              <a:spcBef>
                <a:spcPts val="14000"/>
              </a:spcBef>
              <a:buSzTx/>
              <a:buNone/>
              <a:defRPr sz="4000"/>
            </a:pPr>
            <a:r>
              <a:t>Dont' forget we have the Governing Board meeting at 13:30, we need to have a quorum</a:t>
            </a:r>
          </a:p>
        </p:txBody>
      </p:sp>
      <p:sp>
        <p:nvSpPr>
          <p:cNvPr id="79" name="Slide Number"/>
          <p:cNvSpPr txBox="1"/>
          <p:nvPr>
            <p:ph type="sldNum" sz="quarter" idx="2"/>
          </p:nvPr>
        </p:nvSpPr>
        <p:spPr>
          <a:xfrm>
            <a:off x="23912852" y="12943345"/>
            <a:ext cx="337191" cy="5257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0" name="AIDAinnova close-ou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AIDAinnova close-out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7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0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0" dur="500"/>
                                        <p:tgtEl>
                                          <p:spTgt spid="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5" dur="500"/>
                                        <p:tgtEl>
                                          <p:spTgt spid="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78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171A6C"/>
      </a:dk1>
      <a:lt1>
        <a:srgbClr val="FFFFFF"/>
      </a:lt1>
      <a:dk2>
        <a:srgbClr val="A7A7A7"/>
      </a:dk2>
      <a:lt2>
        <a:srgbClr val="535353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ctr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ctr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