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70" r:id="rId7"/>
    <p:sldId id="271" r:id="rId8"/>
    <p:sldId id="259" r:id="rId9"/>
    <p:sldId id="260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C5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A17816-BF00-458B-BA7F-BCCFEC5104BA}" v="101" dt="2022-04-04T13:07:26.6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Sciabà" userId="c29167f79f7eccb7" providerId="LiveId" clId="{24A17816-BF00-458B-BA7F-BCCFEC5104BA}"/>
    <pc:docChg chg="undo custSel addSld modSld sldOrd">
      <pc:chgData name="Andrea Sciabà" userId="c29167f79f7eccb7" providerId="LiveId" clId="{24A17816-BF00-458B-BA7F-BCCFEC5104BA}" dt="2022-04-06T13:27:41.066" v="3406" actId="20577"/>
      <pc:docMkLst>
        <pc:docMk/>
      </pc:docMkLst>
      <pc:sldChg chg="modSp mod">
        <pc:chgData name="Andrea Sciabà" userId="c29167f79f7eccb7" providerId="LiveId" clId="{24A17816-BF00-458B-BA7F-BCCFEC5104BA}" dt="2022-04-06T13:27:41.066" v="3406" actId="20577"/>
        <pc:sldMkLst>
          <pc:docMk/>
          <pc:sldMk cId="2817141398" sldId="256"/>
        </pc:sldMkLst>
        <pc:spChg chg="mod">
          <ac:chgData name="Andrea Sciabà" userId="c29167f79f7eccb7" providerId="LiveId" clId="{24A17816-BF00-458B-BA7F-BCCFEC5104BA}" dt="2022-04-06T13:27:41.066" v="3406" actId="20577"/>
          <ac:spMkLst>
            <pc:docMk/>
            <pc:sldMk cId="2817141398" sldId="256"/>
            <ac:spMk id="3" creationId="{6946F8E3-EEC7-46FD-A3F6-3A361958F5AC}"/>
          </ac:spMkLst>
        </pc:spChg>
      </pc:sldChg>
      <pc:sldChg chg="addSp delSp modSp new mod modClrScheme chgLayout">
        <pc:chgData name="Andrea Sciabà" userId="c29167f79f7eccb7" providerId="LiveId" clId="{24A17816-BF00-458B-BA7F-BCCFEC5104BA}" dt="2022-04-04T08:42:19.494" v="601" actId="20577"/>
        <pc:sldMkLst>
          <pc:docMk/>
          <pc:sldMk cId="3869969498" sldId="257"/>
        </pc:sldMkLst>
        <pc:spChg chg="del mod ord">
          <ac:chgData name="Andrea Sciabà" userId="c29167f79f7eccb7" providerId="LiveId" clId="{24A17816-BF00-458B-BA7F-BCCFEC5104BA}" dt="2022-04-04T08:29:56.204" v="1" actId="700"/>
          <ac:spMkLst>
            <pc:docMk/>
            <pc:sldMk cId="3869969498" sldId="257"/>
            <ac:spMk id="2" creationId="{BEFE3F48-054E-4549-9F34-4FA43A4586F6}"/>
          </ac:spMkLst>
        </pc:spChg>
        <pc:spChg chg="del mod ord">
          <ac:chgData name="Andrea Sciabà" userId="c29167f79f7eccb7" providerId="LiveId" clId="{24A17816-BF00-458B-BA7F-BCCFEC5104BA}" dt="2022-04-04T08:29:56.204" v="1" actId="700"/>
          <ac:spMkLst>
            <pc:docMk/>
            <pc:sldMk cId="3869969498" sldId="257"/>
            <ac:spMk id="3" creationId="{4BFA404F-4015-4151-A90D-2AF636A04BF5}"/>
          </ac:spMkLst>
        </pc:spChg>
        <pc:spChg chg="add mod ord">
          <ac:chgData name="Andrea Sciabà" userId="c29167f79f7eccb7" providerId="LiveId" clId="{24A17816-BF00-458B-BA7F-BCCFEC5104BA}" dt="2022-04-04T08:37:44.646" v="98" actId="20577"/>
          <ac:spMkLst>
            <pc:docMk/>
            <pc:sldMk cId="3869969498" sldId="257"/>
            <ac:spMk id="4" creationId="{CC1EAAF7-8E9C-46CE-9ECA-180081C6C699}"/>
          </ac:spMkLst>
        </pc:spChg>
        <pc:spChg chg="add mod ord">
          <ac:chgData name="Andrea Sciabà" userId="c29167f79f7eccb7" providerId="LiveId" clId="{24A17816-BF00-458B-BA7F-BCCFEC5104BA}" dt="2022-04-04T08:42:19.494" v="601" actId="20577"/>
          <ac:spMkLst>
            <pc:docMk/>
            <pc:sldMk cId="3869969498" sldId="257"/>
            <ac:spMk id="5" creationId="{59C5EA63-3FC2-446D-B8E2-C0C5501D2DF1}"/>
          </ac:spMkLst>
        </pc:spChg>
      </pc:sldChg>
      <pc:sldChg chg="addSp modSp new mod">
        <pc:chgData name="Andrea Sciabà" userId="c29167f79f7eccb7" providerId="LiveId" clId="{24A17816-BF00-458B-BA7F-BCCFEC5104BA}" dt="2022-04-04T09:13:23.842" v="931" actId="20577"/>
        <pc:sldMkLst>
          <pc:docMk/>
          <pc:sldMk cId="1694171267" sldId="258"/>
        </pc:sldMkLst>
        <pc:spChg chg="mod">
          <ac:chgData name="Andrea Sciabà" userId="c29167f79f7eccb7" providerId="LiveId" clId="{24A17816-BF00-458B-BA7F-BCCFEC5104BA}" dt="2022-04-04T08:49:39.212" v="898" actId="20577"/>
          <ac:spMkLst>
            <pc:docMk/>
            <pc:sldMk cId="1694171267" sldId="258"/>
            <ac:spMk id="2" creationId="{E9785CD9-5E86-41BE-B85B-4B65A68367D6}"/>
          </ac:spMkLst>
        </pc:spChg>
        <pc:spChg chg="mod">
          <ac:chgData name="Andrea Sciabà" userId="c29167f79f7eccb7" providerId="LiveId" clId="{24A17816-BF00-458B-BA7F-BCCFEC5104BA}" dt="2022-04-04T09:13:23.842" v="931" actId="20577"/>
          <ac:spMkLst>
            <pc:docMk/>
            <pc:sldMk cId="1694171267" sldId="258"/>
            <ac:spMk id="3" creationId="{532DFB2C-76E2-4EA4-A1AF-7C3297A05EC9}"/>
          </ac:spMkLst>
        </pc:spChg>
        <pc:picChg chg="add mod">
          <ac:chgData name="Andrea Sciabà" userId="c29167f79f7eccb7" providerId="LiveId" clId="{24A17816-BF00-458B-BA7F-BCCFEC5104BA}" dt="2022-04-04T09:10:39.471" v="907" actId="14100"/>
          <ac:picMkLst>
            <pc:docMk/>
            <pc:sldMk cId="1694171267" sldId="258"/>
            <ac:picMk id="1026" creationId="{DF3CF7A8-6A36-42D0-B062-57276C5D5E52}"/>
          </ac:picMkLst>
        </pc:picChg>
        <pc:picChg chg="add mod">
          <ac:chgData name="Andrea Sciabà" userId="c29167f79f7eccb7" providerId="LiveId" clId="{24A17816-BF00-458B-BA7F-BCCFEC5104BA}" dt="2022-04-04T09:10:24.435" v="905" actId="14100"/>
          <ac:picMkLst>
            <pc:docMk/>
            <pc:sldMk cId="1694171267" sldId="258"/>
            <ac:picMk id="1028" creationId="{A3E62C8C-F790-42B3-B518-76C93164F0D0}"/>
          </ac:picMkLst>
        </pc:picChg>
      </pc:sldChg>
      <pc:sldChg chg="addSp delSp modSp new mod modClrScheme chgLayout">
        <pc:chgData name="Andrea Sciabà" userId="c29167f79f7eccb7" providerId="LiveId" clId="{24A17816-BF00-458B-BA7F-BCCFEC5104BA}" dt="2022-04-04T09:12:29.188" v="923" actId="478"/>
        <pc:sldMkLst>
          <pc:docMk/>
          <pc:sldMk cId="577059008" sldId="259"/>
        </pc:sldMkLst>
        <pc:spChg chg="del mod ord">
          <ac:chgData name="Andrea Sciabà" userId="c29167f79f7eccb7" providerId="LiveId" clId="{24A17816-BF00-458B-BA7F-BCCFEC5104BA}" dt="2022-04-04T09:12:13.869" v="909" actId="700"/>
          <ac:spMkLst>
            <pc:docMk/>
            <pc:sldMk cId="577059008" sldId="259"/>
            <ac:spMk id="2" creationId="{355F679D-38D8-4C8B-BA6C-4957D5EFCE3C}"/>
          </ac:spMkLst>
        </pc:spChg>
        <pc:spChg chg="del mod ord">
          <ac:chgData name="Andrea Sciabà" userId="c29167f79f7eccb7" providerId="LiveId" clId="{24A17816-BF00-458B-BA7F-BCCFEC5104BA}" dt="2022-04-04T09:12:13.869" v="909" actId="700"/>
          <ac:spMkLst>
            <pc:docMk/>
            <pc:sldMk cId="577059008" sldId="259"/>
            <ac:spMk id="3" creationId="{FFFF48E4-D5AB-41C8-B64F-F390BC01AB2A}"/>
          </ac:spMkLst>
        </pc:spChg>
        <pc:spChg chg="add mod ord">
          <ac:chgData name="Andrea Sciabà" userId="c29167f79f7eccb7" providerId="LiveId" clId="{24A17816-BF00-458B-BA7F-BCCFEC5104BA}" dt="2022-04-04T09:12:20.580" v="922" actId="20577"/>
          <ac:spMkLst>
            <pc:docMk/>
            <pc:sldMk cId="577059008" sldId="259"/>
            <ac:spMk id="4" creationId="{6E8BAF78-F4F4-4F43-98BD-B55E48961151}"/>
          </ac:spMkLst>
        </pc:spChg>
        <pc:spChg chg="add del mod ord">
          <ac:chgData name="Andrea Sciabà" userId="c29167f79f7eccb7" providerId="LiveId" clId="{24A17816-BF00-458B-BA7F-BCCFEC5104BA}" dt="2022-04-04T09:12:29.188" v="923" actId="478"/>
          <ac:spMkLst>
            <pc:docMk/>
            <pc:sldMk cId="577059008" sldId="259"/>
            <ac:spMk id="5" creationId="{6F81711D-133C-4463-AF46-52533A1BEB68}"/>
          </ac:spMkLst>
        </pc:spChg>
      </pc:sldChg>
      <pc:sldChg chg="addSp delSp modSp new mod modClrScheme chgLayout">
        <pc:chgData name="Andrea Sciabà" userId="c29167f79f7eccb7" providerId="LiveId" clId="{24A17816-BF00-458B-BA7F-BCCFEC5104BA}" dt="2022-04-04T10:11:53.468" v="1886" actId="20577"/>
        <pc:sldMkLst>
          <pc:docMk/>
          <pc:sldMk cId="3794894999" sldId="260"/>
        </pc:sldMkLst>
        <pc:spChg chg="del mod ord">
          <ac:chgData name="Andrea Sciabà" userId="c29167f79f7eccb7" providerId="LiveId" clId="{24A17816-BF00-458B-BA7F-BCCFEC5104BA}" dt="2022-04-04T09:22:17.924" v="1261" actId="700"/>
          <ac:spMkLst>
            <pc:docMk/>
            <pc:sldMk cId="3794894999" sldId="260"/>
            <ac:spMk id="2" creationId="{01A4A1BF-D03A-4E2E-AC3D-F2114EB1C7D8}"/>
          </ac:spMkLst>
        </pc:spChg>
        <pc:spChg chg="del mod ord">
          <ac:chgData name="Andrea Sciabà" userId="c29167f79f7eccb7" providerId="LiveId" clId="{24A17816-BF00-458B-BA7F-BCCFEC5104BA}" dt="2022-04-04T09:22:17.924" v="1261" actId="700"/>
          <ac:spMkLst>
            <pc:docMk/>
            <pc:sldMk cId="3794894999" sldId="260"/>
            <ac:spMk id="3" creationId="{D616C7A7-0D3F-449C-88F8-5CF8604E4B5D}"/>
          </ac:spMkLst>
        </pc:spChg>
        <pc:spChg chg="add mod ord">
          <ac:chgData name="Andrea Sciabà" userId="c29167f79f7eccb7" providerId="LiveId" clId="{24A17816-BF00-458B-BA7F-BCCFEC5104BA}" dt="2022-04-04T10:11:53.468" v="1886" actId="20577"/>
          <ac:spMkLst>
            <pc:docMk/>
            <pc:sldMk cId="3794894999" sldId="260"/>
            <ac:spMk id="4" creationId="{165EB4C7-6417-4C18-91FE-7EB330533C31}"/>
          </ac:spMkLst>
        </pc:spChg>
        <pc:spChg chg="add del mod ord">
          <ac:chgData name="Andrea Sciabà" userId="c29167f79f7eccb7" providerId="LiveId" clId="{24A17816-BF00-458B-BA7F-BCCFEC5104BA}" dt="2022-04-04T09:30:44.505" v="1304" actId="478"/>
          <ac:spMkLst>
            <pc:docMk/>
            <pc:sldMk cId="3794894999" sldId="260"/>
            <ac:spMk id="5" creationId="{6F4629D6-FBFB-4903-8F12-0D526A983C58}"/>
          </ac:spMkLst>
        </pc:spChg>
        <pc:spChg chg="add mod">
          <ac:chgData name="Andrea Sciabà" userId="c29167f79f7eccb7" providerId="LiveId" clId="{24A17816-BF00-458B-BA7F-BCCFEC5104BA}" dt="2022-04-04T09:37:29.478" v="1325" actId="1076"/>
          <ac:spMkLst>
            <pc:docMk/>
            <pc:sldMk cId="3794894999" sldId="260"/>
            <ac:spMk id="12" creationId="{46449A55-E1E0-4C27-80D1-3E7C10FE99DE}"/>
          </ac:spMkLst>
        </pc:spChg>
        <pc:spChg chg="add del mod">
          <ac:chgData name="Andrea Sciabà" userId="c29167f79f7eccb7" providerId="LiveId" clId="{24A17816-BF00-458B-BA7F-BCCFEC5104BA}" dt="2022-04-04T09:38:39.954" v="1348" actId="20577"/>
          <ac:spMkLst>
            <pc:docMk/>
            <pc:sldMk cId="3794894999" sldId="260"/>
            <ac:spMk id="14" creationId="{A1F51519-4C80-433E-8DBA-A332A3B2D573}"/>
          </ac:spMkLst>
        </pc:spChg>
        <pc:graphicFrameChg chg="add del mod">
          <ac:chgData name="Andrea Sciabà" userId="c29167f79f7eccb7" providerId="LiveId" clId="{24A17816-BF00-458B-BA7F-BCCFEC5104BA}" dt="2022-04-04T09:30:04.888" v="1300"/>
          <ac:graphicFrameMkLst>
            <pc:docMk/>
            <pc:sldMk cId="3794894999" sldId="260"/>
            <ac:graphicFrameMk id="6" creationId="{B72A0F2C-0A0C-470E-BA2F-CDB859704CF7}"/>
          </ac:graphicFrameMkLst>
        </pc:graphicFrameChg>
        <pc:graphicFrameChg chg="add del mod">
          <ac:chgData name="Andrea Sciabà" userId="c29167f79f7eccb7" providerId="LiveId" clId="{24A17816-BF00-458B-BA7F-BCCFEC5104BA}" dt="2022-04-04T09:32:37.858" v="1310"/>
          <ac:graphicFrameMkLst>
            <pc:docMk/>
            <pc:sldMk cId="3794894999" sldId="260"/>
            <ac:graphicFrameMk id="7" creationId="{5151BB6E-98E9-449A-8753-2EF76555CDCB}"/>
          </ac:graphicFrameMkLst>
        </pc:graphicFrameChg>
        <pc:graphicFrameChg chg="add del mod">
          <ac:chgData name="Andrea Sciabà" userId="c29167f79f7eccb7" providerId="LiveId" clId="{24A17816-BF00-458B-BA7F-BCCFEC5104BA}" dt="2022-04-04T09:33:58.462" v="1314" actId="478"/>
          <ac:graphicFrameMkLst>
            <pc:docMk/>
            <pc:sldMk cId="3794894999" sldId="260"/>
            <ac:graphicFrameMk id="8" creationId="{97C52C30-7D38-4EF7-952A-9CB6A59EB39A}"/>
          </ac:graphicFrameMkLst>
        </pc:graphicFrameChg>
        <pc:graphicFrameChg chg="add del mod">
          <ac:chgData name="Andrea Sciabà" userId="c29167f79f7eccb7" providerId="LiveId" clId="{24A17816-BF00-458B-BA7F-BCCFEC5104BA}" dt="2022-04-04T09:34:23.818" v="1316"/>
          <ac:graphicFrameMkLst>
            <pc:docMk/>
            <pc:sldMk cId="3794894999" sldId="260"/>
            <ac:graphicFrameMk id="9" creationId="{B73103C2-1D5A-4795-BEF5-5C4FD87F0505}"/>
          </ac:graphicFrameMkLst>
        </pc:graphicFrameChg>
        <pc:graphicFrameChg chg="del mod">
          <ac:chgData name="Andrea Sciabà" userId="c29167f79f7eccb7" providerId="LiveId" clId="{24A17816-BF00-458B-BA7F-BCCFEC5104BA}" dt="2022-04-04T09:36:18.298" v="1318" actId="478"/>
          <ac:graphicFrameMkLst>
            <pc:docMk/>
            <pc:sldMk cId="3794894999" sldId="260"/>
            <ac:graphicFrameMk id="10" creationId="{F4E576F0-E747-4305-AD1A-B4017D76CB07}"/>
          </ac:graphicFrameMkLst>
        </pc:graphicFrameChg>
        <pc:graphicFrameChg chg="add mod">
          <ac:chgData name="Andrea Sciabà" userId="c29167f79f7eccb7" providerId="LiveId" clId="{24A17816-BF00-458B-BA7F-BCCFEC5104BA}" dt="2022-04-04T09:36:40.319" v="1320" actId="1076"/>
          <ac:graphicFrameMkLst>
            <pc:docMk/>
            <pc:sldMk cId="3794894999" sldId="260"/>
            <ac:graphicFrameMk id="11" creationId="{158B6183-E039-4C51-BFFC-FA1653FB8CE6}"/>
          </ac:graphicFrameMkLst>
        </pc:graphicFrameChg>
        <pc:graphicFrameChg chg="add mod">
          <ac:chgData name="Andrea Sciabà" userId="c29167f79f7eccb7" providerId="LiveId" clId="{24A17816-BF00-458B-BA7F-BCCFEC5104BA}" dt="2022-04-04T09:38:18.072" v="1327" actId="1076"/>
          <ac:graphicFrameMkLst>
            <pc:docMk/>
            <pc:sldMk cId="3794894999" sldId="260"/>
            <ac:graphicFrameMk id="13" creationId="{2D2CAC65-3661-4E87-954C-AD21C944EA53}"/>
          </ac:graphicFrameMkLst>
        </pc:graphicFrameChg>
      </pc:sldChg>
      <pc:sldChg chg="addSp modSp new mod">
        <pc:chgData name="Andrea Sciabà" userId="c29167f79f7eccb7" providerId="LiveId" clId="{24A17816-BF00-458B-BA7F-BCCFEC5104BA}" dt="2022-04-04T09:42:51.210" v="1467" actId="20577"/>
        <pc:sldMkLst>
          <pc:docMk/>
          <pc:sldMk cId="765365225" sldId="261"/>
        </pc:sldMkLst>
        <pc:spChg chg="mod">
          <ac:chgData name="Andrea Sciabà" userId="c29167f79f7eccb7" providerId="LiveId" clId="{24A17816-BF00-458B-BA7F-BCCFEC5104BA}" dt="2022-04-04T09:42:51.210" v="1467" actId="20577"/>
          <ac:spMkLst>
            <pc:docMk/>
            <pc:sldMk cId="765365225" sldId="261"/>
            <ac:spMk id="2" creationId="{9204FEDF-8253-41C6-9576-5617E17F3946}"/>
          </ac:spMkLst>
        </pc:spChg>
        <pc:spChg chg="mod">
          <ac:chgData name="Andrea Sciabà" userId="c29167f79f7eccb7" providerId="LiveId" clId="{24A17816-BF00-458B-BA7F-BCCFEC5104BA}" dt="2022-04-04T09:13:34.097" v="934" actId="20577"/>
          <ac:spMkLst>
            <pc:docMk/>
            <pc:sldMk cId="765365225" sldId="261"/>
            <ac:spMk id="3" creationId="{0578538E-EF6E-40AC-A88D-AC6AC1B55177}"/>
          </ac:spMkLst>
        </pc:spChg>
        <pc:picChg chg="add mod">
          <ac:chgData name="Andrea Sciabà" userId="c29167f79f7eccb7" providerId="LiveId" clId="{24A17816-BF00-458B-BA7F-BCCFEC5104BA}" dt="2022-04-04T09:41:06.130" v="1391" actId="1035"/>
          <ac:picMkLst>
            <pc:docMk/>
            <pc:sldMk cId="765365225" sldId="261"/>
            <ac:picMk id="3074" creationId="{02676379-26B3-41DC-907A-6202B57A1A6D}"/>
          </ac:picMkLst>
        </pc:picChg>
        <pc:picChg chg="add mod">
          <ac:chgData name="Andrea Sciabà" userId="c29167f79f7eccb7" providerId="LiveId" clId="{24A17816-BF00-458B-BA7F-BCCFEC5104BA}" dt="2022-04-04T09:41:00.714" v="1379" actId="1036"/>
          <ac:picMkLst>
            <pc:docMk/>
            <pc:sldMk cId="765365225" sldId="261"/>
            <ac:picMk id="3076" creationId="{2E877605-985F-42BC-92A2-33A558DA140F}"/>
          </ac:picMkLst>
        </pc:picChg>
      </pc:sldChg>
      <pc:sldChg chg="addSp delSp modSp new mod chgLayout">
        <pc:chgData name="Andrea Sciabà" userId="c29167f79f7eccb7" providerId="LiveId" clId="{24A17816-BF00-458B-BA7F-BCCFEC5104BA}" dt="2022-04-04T12:05:50.041" v="2170" actId="20577"/>
        <pc:sldMkLst>
          <pc:docMk/>
          <pc:sldMk cId="4044105585" sldId="262"/>
        </pc:sldMkLst>
        <pc:spChg chg="del">
          <ac:chgData name="Andrea Sciabà" userId="c29167f79f7eccb7" providerId="LiveId" clId="{24A17816-BF00-458B-BA7F-BCCFEC5104BA}" dt="2022-04-04T09:50:28.026" v="1510" actId="478"/>
          <ac:spMkLst>
            <pc:docMk/>
            <pc:sldMk cId="4044105585" sldId="262"/>
            <ac:spMk id="2" creationId="{CE46D6C1-9119-47C5-8F33-93A0E1CFB7E9}"/>
          </ac:spMkLst>
        </pc:spChg>
        <pc:spChg chg="mod ord">
          <ac:chgData name="Andrea Sciabà" userId="c29167f79f7eccb7" providerId="LiveId" clId="{24A17816-BF00-458B-BA7F-BCCFEC5104BA}" dt="2022-04-04T10:03:40.361" v="1532" actId="700"/>
          <ac:spMkLst>
            <pc:docMk/>
            <pc:sldMk cId="4044105585" sldId="262"/>
            <ac:spMk id="3" creationId="{1CD2C72C-5CD7-4B86-B901-87157B939A71}"/>
          </ac:spMkLst>
        </pc:spChg>
        <pc:spChg chg="add mod">
          <ac:chgData name="Andrea Sciabà" userId="c29167f79f7eccb7" providerId="LiveId" clId="{24A17816-BF00-458B-BA7F-BCCFEC5104BA}" dt="2022-04-04T10:03:14.729" v="1526" actId="1076"/>
          <ac:spMkLst>
            <pc:docMk/>
            <pc:sldMk cId="4044105585" sldId="262"/>
            <ac:spMk id="7" creationId="{9CD272A7-46A4-4326-9491-1D8BD0EF9B78}"/>
          </ac:spMkLst>
        </pc:spChg>
        <pc:spChg chg="add mod">
          <ac:chgData name="Andrea Sciabà" userId="c29167f79f7eccb7" providerId="LiveId" clId="{24A17816-BF00-458B-BA7F-BCCFEC5104BA}" dt="2022-04-04T10:03:22.128" v="1531" actId="20577"/>
          <ac:spMkLst>
            <pc:docMk/>
            <pc:sldMk cId="4044105585" sldId="262"/>
            <ac:spMk id="8" creationId="{E0DEA2F3-6CA8-4C3F-BB08-DDA37A8ABDF0}"/>
          </ac:spMkLst>
        </pc:spChg>
        <pc:spChg chg="add mod ord">
          <ac:chgData name="Andrea Sciabà" userId="c29167f79f7eccb7" providerId="LiveId" clId="{24A17816-BF00-458B-BA7F-BCCFEC5104BA}" dt="2022-04-04T12:05:50.041" v="2170" actId="20577"/>
          <ac:spMkLst>
            <pc:docMk/>
            <pc:sldMk cId="4044105585" sldId="262"/>
            <ac:spMk id="9" creationId="{94B6D689-79B0-4D70-94FE-4906680DF9F9}"/>
          </ac:spMkLst>
        </pc:spChg>
        <pc:graphicFrameChg chg="add del mod modGraphic">
          <ac:chgData name="Andrea Sciabà" userId="c29167f79f7eccb7" providerId="LiveId" clId="{24A17816-BF00-458B-BA7F-BCCFEC5104BA}" dt="2022-04-04T09:50:53.460" v="1514" actId="478"/>
          <ac:graphicFrameMkLst>
            <pc:docMk/>
            <pc:sldMk cId="4044105585" sldId="262"/>
            <ac:graphicFrameMk id="4" creationId="{D173C9D1-2ACF-490F-87B1-FA39E1299E5F}"/>
          </ac:graphicFrameMkLst>
        </pc:graphicFrameChg>
        <pc:graphicFrameChg chg="add mod">
          <ac:chgData name="Andrea Sciabà" userId="c29167f79f7eccb7" providerId="LiveId" clId="{24A17816-BF00-458B-BA7F-BCCFEC5104BA}" dt="2022-04-04T09:56:03.482" v="1516" actId="1076"/>
          <ac:graphicFrameMkLst>
            <pc:docMk/>
            <pc:sldMk cId="4044105585" sldId="262"/>
            <ac:graphicFrameMk id="5" creationId="{07D69182-35EA-45C5-8BC2-4F93E9ECFF0A}"/>
          </ac:graphicFrameMkLst>
        </pc:graphicFrameChg>
        <pc:graphicFrameChg chg="add del mod">
          <ac:chgData name="Andrea Sciabà" userId="c29167f79f7eccb7" providerId="LiveId" clId="{24A17816-BF00-458B-BA7F-BCCFEC5104BA}" dt="2022-04-04T10:05:32.177" v="1648" actId="478"/>
          <ac:graphicFrameMkLst>
            <pc:docMk/>
            <pc:sldMk cId="4044105585" sldId="262"/>
            <ac:graphicFrameMk id="6" creationId="{E5B87C8E-218A-4735-93DB-94323BF4A900}"/>
          </ac:graphicFrameMkLst>
        </pc:graphicFrameChg>
        <pc:graphicFrameChg chg="add del mod">
          <ac:chgData name="Andrea Sciabà" userId="c29167f79f7eccb7" providerId="LiveId" clId="{24A17816-BF00-458B-BA7F-BCCFEC5104BA}" dt="2022-04-04T10:05:29.537" v="1647" actId="478"/>
          <ac:graphicFrameMkLst>
            <pc:docMk/>
            <pc:sldMk cId="4044105585" sldId="262"/>
            <ac:graphicFrameMk id="10" creationId="{9C575408-1D39-4708-BF72-F2B3B1D3CA87}"/>
          </ac:graphicFrameMkLst>
        </pc:graphicFrameChg>
        <pc:graphicFrameChg chg="add mod">
          <ac:chgData name="Andrea Sciabà" userId="c29167f79f7eccb7" providerId="LiveId" clId="{24A17816-BF00-458B-BA7F-BCCFEC5104BA}" dt="2022-04-04T10:05:38.715" v="1650" actId="1076"/>
          <ac:graphicFrameMkLst>
            <pc:docMk/>
            <pc:sldMk cId="4044105585" sldId="262"/>
            <ac:graphicFrameMk id="11" creationId="{1BFA9E54-D641-4875-81B9-A873618C91DF}"/>
          </ac:graphicFrameMkLst>
        </pc:graphicFrameChg>
      </pc:sldChg>
      <pc:sldChg chg="addSp delSp modSp new mod">
        <pc:chgData name="Andrea Sciabà" userId="c29167f79f7eccb7" providerId="LiveId" clId="{24A17816-BF00-458B-BA7F-BCCFEC5104BA}" dt="2022-04-04T13:07:54.823" v="3382" actId="207"/>
        <pc:sldMkLst>
          <pc:docMk/>
          <pc:sldMk cId="3217597523" sldId="263"/>
        </pc:sldMkLst>
        <pc:spChg chg="add mod">
          <ac:chgData name="Andrea Sciabà" userId="c29167f79f7eccb7" providerId="LiveId" clId="{24A17816-BF00-458B-BA7F-BCCFEC5104BA}" dt="2022-04-04T13:07:54.823" v="3382" actId="207"/>
          <ac:spMkLst>
            <pc:docMk/>
            <pc:sldMk cId="3217597523" sldId="263"/>
            <ac:spMk id="2" creationId="{2019163F-B801-4D3C-9F23-D1AE2B03800E}"/>
          </ac:spMkLst>
        </pc:spChg>
        <pc:spChg chg="del">
          <ac:chgData name="Andrea Sciabà" userId="c29167f79f7eccb7" providerId="LiveId" clId="{24A17816-BF00-458B-BA7F-BCCFEC5104BA}" dt="2022-04-04T11:45:56.807" v="1921" actId="478"/>
          <ac:spMkLst>
            <pc:docMk/>
            <pc:sldMk cId="3217597523" sldId="263"/>
            <ac:spMk id="2" creationId="{E457ED46-6FD3-4469-B0C9-0FD2F7C399FD}"/>
          </ac:spMkLst>
        </pc:spChg>
        <pc:spChg chg="mod">
          <ac:chgData name="Andrea Sciabà" userId="c29167f79f7eccb7" providerId="LiveId" clId="{24A17816-BF00-458B-BA7F-BCCFEC5104BA}" dt="2022-04-04T11:42:32.360" v="1920" actId="20577"/>
          <ac:spMkLst>
            <pc:docMk/>
            <pc:sldMk cId="3217597523" sldId="263"/>
            <ac:spMk id="3" creationId="{93417D3C-099D-4A09-BDCA-67E9C5F7503A}"/>
          </ac:spMkLst>
        </pc:spChg>
        <pc:spChg chg="add mod">
          <ac:chgData name="Andrea Sciabà" userId="c29167f79f7eccb7" providerId="LiveId" clId="{24A17816-BF00-458B-BA7F-BCCFEC5104BA}" dt="2022-04-04T11:50:31.948" v="1947" actId="1076"/>
          <ac:spMkLst>
            <pc:docMk/>
            <pc:sldMk cId="3217597523" sldId="263"/>
            <ac:spMk id="7" creationId="{B40F861A-9A77-4D46-93EE-12AE63C85DC6}"/>
          </ac:spMkLst>
        </pc:spChg>
        <pc:spChg chg="add mod">
          <ac:chgData name="Andrea Sciabà" userId="c29167f79f7eccb7" providerId="LiveId" clId="{24A17816-BF00-458B-BA7F-BCCFEC5104BA}" dt="2022-04-04T11:50:26.614" v="1946" actId="20577"/>
          <ac:spMkLst>
            <pc:docMk/>
            <pc:sldMk cId="3217597523" sldId="263"/>
            <ac:spMk id="8" creationId="{A4A59FBB-B941-4053-A3AC-AADA333CF512}"/>
          </ac:spMkLst>
        </pc:spChg>
        <pc:graphicFrameChg chg="add del mod">
          <ac:chgData name="Andrea Sciabà" userId="c29167f79f7eccb7" providerId="LiveId" clId="{24A17816-BF00-458B-BA7F-BCCFEC5104BA}" dt="2022-04-04T11:46:05.896" v="1925"/>
          <ac:graphicFrameMkLst>
            <pc:docMk/>
            <pc:sldMk cId="3217597523" sldId="263"/>
            <ac:graphicFrameMk id="4" creationId="{7B306ACD-8DF4-4A56-85D9-60219DF960B3}"/>
          </ac:graphicFrameMkLst>
        </pc:graphicFrameChg>
        <pc:graphicFrameChg chg="add mod modGraphic">
          <ac:chgData name="Andrea Sciabà" userId="c29167f79f7eccb7" providerId="LiveId" clId="{24A17816-BF00-458B-BA7F-BCCFEC5104BA}" dt="2022-04-04T12:58:56.530" v="3295" actId="207"/>
          <ac:graphicFrameMkLst>
            <pc:docMk/>
            <pc:sldMk cId="3217597523" sldId="263"/>
            <ac:graphicFrameMk id="5" creationId="{819F8131-FEDB-4E5E-8FFF-7BA3A6F99E3F}"/>
          </ac:graphicFrameMkLst>
        </pc:graphicFrameChg>
        <pc:graphicFrameChg chg="add mod modGraphic">
          <ac:chgData name="Andrea Sciabà" userId="c29167f79f7eccb7" providerId="LiveId" clId="{24A17816-BF00-458B-BA7F-BCCFEC5104BA}" dt="2022-04-04T12:59:01.588" v="3296" actId="207"/>
          <ac:graphicFrameMkLst>
            <pc:docMk/>
            <pc:sldMk cId="3217597523" sldId="263"/>
            <ac:graphicFrameMk id="6" creationId="{F5C4F31D-887C-495A-9D33-1CDB21AD1211}"/>
          </ac:graphicFrameMkLst>
        </pc:graphicFrameChg>
      </pc:sldChg>
      <pc:sldChg chg="addSp delSp modSp new mod modClrScheme chgLayout">
        <pc:chgData name="Andrea Sciabà" userId="c29167f79f7eccb7" providerId="LiveId" clId="{24A17816-BF00-458B-BA7F-BCCFEC5104BA}" dt="2022-04-04T13:00:27.427" v="3302" actId="207"/>
        <pc:sldMkLst>
          <pc:docMk/>
          <pc:sldMk cId="1291760975" sldId="264"/>
        </pc:sldMkLst>
        <pc:spChg chg="del mod ord">
          <ac:chgData name="Andrea Sciabà" userId="c29167f79f7eccb7" providerId="LiveId" clId="{24A17816-BF00-458B-BA7F-BCCFEC5104BA}" dt="2022-04-04T11:50:55.610" v="1949" actId="700"/>
          <ac:spMkLst>
            <pc:docMk/>
            <pc:sldMk cId="1291760975" sldId="264"/>
            <ac:spMk id="2" creationId="{2B607922-DF2E-4097-B136-22BD8570E2F5}"/>
          </ac:spMkLst>
        </pc:spChg>
        <pc:spChg chg="del mod ord">
          <ac:chgData name="Andrea Sciabà" userId="c29167f79f7eccb7" providerId="LiveId" clId="{24A17816-BF00-458B-BA7F-BCCFEC5104BA}" dt="2022-04-04T11:50:55.610" v="1949" actId="700"/>
          <ac:spMkLst>
            <pc:docMk/>
            <pc:sldMk cId="1291760975" sldId="264"/>
            <ac:spMk id="3" creationId="{EBC4E8AE-1F6C-415C-A677-BF2B01887EE1}"/>
          </ac:spMkLst>
        </pc:spChg>
        <pc:spChg chg="add mod ord">
          <ac:chgData name="Andrea Sciabà" userId="c29167f79f7eccb7" providerId="LiveId" clId="{24A17816-BF00-458B-BA7F-BCCFEC5104BA}" dt="2022-04-04T11:51:07.428" v="1958" actId="20577"/>
          <ac:spMkLst>
            <pc:docMk/>
            <pc:sldMk cId="1291760975" sldId="264"/>
            <ac:spMk id="4" creationId="{1E953BA3-F730-4C4D-966E-EDB09D70716C}"/>
          </ac:spMkLst>
        </pc:spChg>
        <pc:spChg chg="add del mod ord">
          <ac:chgData name="Andrea Sciabà" userId="c29167f79f7eccb7" providerId="LiveId" clId="{24A17816-BF00-458B-BA7F-BCCFEC5104BA}" dt="2022-04-04T11:51:34.302" v="1959" actId="478"/>
          <ac:spMkLst>
            <pc:docMk/>
            <pc:sldMk cId="1291760975" sldId="264"/>
            <ac:spMk id="5" creationId="{DA71F09D-E4E4-45D2-91F0-EB187FF4B119}"/>
          </ac:spMkLst>
        </pc:spChg>
        <pc:spChg chg="add mod">
          <ac:chgData name="Andrea Sciabà" userId="c29167f79f7eccb7" providerId="LiveId" clId="{24A17816-BF00-458B-BA7F-BCCFEC5104BA}" dt="2022-04-04T11:52:32.578" v="1967"/>
          <ac:spMkLst>
            <pc:docMk/>
            <pc:sldMk cId="1291760975" sldId="264"/>
            <ac:spMk id="8" creationId="{E5293B93-EA5E-425E-BD6F-A2E8D3EF0CE7}"/>
          </ac:spMkLst>
        </pc:spChg>
        <pc:spChg chg="add mod">
          <ac:chgData name="Andrea Sciabà" userId="c29167f79f7eccb7" providerId="LiveId" clId="{24A17816-BF00-458B-BA7F-BCCFEC5104BA}" dt="2022-04-04T11:52:32.578" v="1967"/>
          <ac:spMkLst>
            <pc:docMk/>
            <pc:sldMk cId="1291760975" sldId="264"/>
            <ac:spMk id="9" creationId="{3BC60C14-B4F6-4FE9-9E5C-47D267D039DF}"/>
          </ac:spMkLst>
        </pc:spChg>
        <pc:graphicFrameChg chg="add mod modGraphic">
          <ac:chgData name="Andrea Sciabà" userId="c29167f79f7eccb7" providerId="LiveId" clId="{24A17816-BF00-458B-BA7F-BCCFEC5104BA}" dt="2022-04-04T13:00:21.754" v="3301" actId="207"/>
          <ac:graphicFrameMkLst>
            <pc:docMk/>
            <pc:sldMk cId="1291760975" sldId="264"/>
            <ac:graphicFrameMk id="6" creationId="{74D93A0C-91CA-4596-A612-65EFED8F5F85}"/>
          </ac:graphicFrameMkLst>
        </pc:graphicFrameChg>
        <pc:graphicFrameChg chg="add mod modGraphic">
          <ac:chgData name="Andrea Sciabà" userId="c29167f79f7eccb7" providerId="LiveId" clId="{24A17816-BF00-458B-BA7F-BCCFEC5104BA}" dt="2022-04-04T13:00:27.427" v="3302" actId="207"/>
          <ac:graphicFrameMkLst>
            <pc:docMk/>
            <pc:sldMk cId="1291760975" sldId="264"/>
            <ac:graphicFrameMk id="7" creationId="{72975968-E69A-49E2-B081-594F429E1808}"/>
          </ac:graphicFrameMkLst>
        </pc:graphicFrameChg>
      </pc:sldChg>
      <pc:sldChg chg="addSp delSp modSp new mod">
        <pc:chgData name="Andrea Sciabà" userId="c29167f79f7eccb7" providerId="LiveId" clId="{24A17816-BF00-458B-BA7F-BCCFEC5104BA}" dt="2022-04-04T13:02:05.328" v="3308" actId="207"/>
        <pc:sldMkLst>
          <pc:docMk/>
          <pc:sldMk cId="514529865" sldId="265"/>
        </pc:sldMkLst>
        <pc:spChg chg="del">
          <ac:chgData name="Andrea Sciabà" userId="c29167f79f7eccb7" providerId="LiveId" clId="{24A17816-BF00-458B-BA7F-BCCFEC5104BA}" dt="2022-04-04T11:53:18.237" v="1976" actId="478"/>
          <ac:spMkLst>
            <pc:docMk/>
            <pc:sldMk cId="514529865" sldId="265"/>
            <ac:spMk id="2" creationId="{29A85065-C4EA-4E38-B7A7-6C3D612EAD23}"/>
          </ac:spMkLst>
        </pc:spChg>
        <pc:spChg chg="mod">
          <ac:chgData name="Andrea Sciabà" userId="c29167f79f7eccb7" providerId="LiveId" clId="{24A17816-BF00-458B-BA7F-BCCFEC5104BA}" dt="2022-04-04T11:52:51.263" v="1975" actId="20577"/>
          <ac:spMkLst>
            <pc:docMk/>
            <pc:sldMk cId="514529865" sldId="265"/>
            <ac:spMk id="3" creationId="{29738EE1-B5CE-4499-B490-7E442B019C84}"/>
          </ac:spMkLst>
        </pc:spChg>
        <pc:spChg chg="add mod">
          <ac:chgData name="Andrea Sciabà" userId="c29167f79f7eccb7" providerId="LiveId" clId="{24A17816-BF00-458B-BA7F-BCCFEC5104BA}" dt="2022-04-04T11:54:59.626" v="1995"/>
          <ac:spMkLst>
            <pc:docMk/>
            <pc:sldMk cId="514529865" sldId="265"/>
            <ac:spMk id="6" creationId="{1578E875-9E05-4808-A923-D8093BF35254}"/>
          </ac:spMkLst>
        </pc:spChg>
        <pc:spChg chg="add mod">
          <ac:chgData name="Andrea Sciabà" userId="c29167f79f7eccb7" providerId="LiveId" clId="{24A17816-BF00-458B-BA7F-BCCFEC5104BA}" dt="2022-04-04T11:54:59.626" v="1995"/>
          <ac:spMkLst>
            <pc:docMk/>
            <pc:sldMk cId="514529865" sldId="265"/>
            <ac:spMk id="7" creationId="{3500A9DA-9F49-46E9-9EEB-281C2284A91A}"/>
          </ac:spMkLst>
        </pc:spChg>
        <pc:graphicFrameChg chg="add mod modGraphic">
          <ac:chgData name="Andrea Sciabà" userId="c29167f79f7eccb7" providerId="LiveId" clId="{24A17816-BF00-458B-BA7F-BCCFEC5104BA}" dt="2022-04-04T13:01:59.175" v="3307" actId="207"/>
          <ac:graphicFrameMkLst>
            <pc:docMk/>
            <pc:sldMk cId="514529865" sldId="265"/>
            <ac:graphicFrameMk id="4" creationId="{E7FD8441-9F86-40D0-823C-E029142861A3}"/>
          </ac:graphicFrameMkLst>
        </pc:graphicFrameChg>
        <pc:graphicFrameChg chg="add mod modGraphic">
          <ac:chgData name="Andrea Sciabà" userId="c29167f79f7eccb7" providerId="LiveId" clId="{24A17816-BF00-458B-BA7F-BCCFEC5104BA}" dt="2022-04-04T13:02:05.328" v="3308" actId="207"/>
          <ac:graphicFrameMkLst>
            <pc:docMk/>
            <pc:sldMk cId="514529865" sldId="265"/>
            <ac:graphicFrameMk id="5" creationId="{AFD8B31F-018A-4FB4-8E26-25707600FF8C}"/>
          </ac:graphicFrameMkLst>
        </pc:graphicFrameChg>
      </pc:sldChg>
      <pc:sldChg chg="addSp delSp modSp new mod">
        <pc:chgData name="Andrea Sciabà" userId="c29167f79f7eccb7" providerId="LiveId" clId="{24A17816-BF00-458B-BA7F-BCCFEC5104BA}" dt="2022-04-04T13:03:49.317" v="3314" actId="207"/>
        <pc:sldMkLst>
          <pc:docMk/>
          <pc:sldMk cId="3406991156" sldId="266"/>
        </pc:sldMkLst>
        <pc:spChg chg="del">
          <ac:chgData name="Andrea Sciabà" userId="c29167f79f7eccb7" providerId="LiveId" clId="{24A17816-BF00-458B-BA7F-BCCFEC5104BA}" dt="2022-04-04T11:54:48.620" v="1991" actId="478"/>
          <ac:spMkLst>
            <pc:docMk/>
            <pc:sldMk cId="3406991156" sldId="266"/>
            <ac:spMk id="2" creationId="{821E3E1C-2FCB-4CD4-8115-572C821D4831}"/>
          </ac:spMkLst>
        </pc:spChg>
        <pc:spChg chg="mod">
          <ac:chgData name="Andrea Sciabà" userId="c29167f79f7eccb7" providerId="LiveId" clId="{24A17816-BF00-458B-BA7F-BCCFEC5104BA}" dt="2022-04-04T11:54:25.172" v="1990" actId="20577"/>
          <ac:spMkLst>
            <pc:docMk/>
            <pc:sldMk cId="3406991156" sldId="266"/>
            <ac:spMk id="3" creationId="{6D66D087-5CC7-45B3-B541-15BDE6DE8F5C}"/>
          </ac:spMkLst>
        </pc:spChg>
        <pc:spChg chg="add mod">
          <ac:chgData name="Andrea Sciabà" userId="c29167f79f7eccb7" providerId="LiveId" clId="{24A17816-BF00-458B-BA7F-BCCFEC5104BA}" dt="2022-04-04T11:55:03.450" v="1996"/>
          <ac:spMkLst>
            <pc:docMk/>
            <pc:sldMk cId="3406991156" sldId="266"/>
            <ac:spMk id="5" creationId="{EA265790-5688-42E8-8C41-4911848015C7}"/>
          </ac:spMkLst>
        </pc:spChg>
        <pc:spChg chg="add mod">
          <ac:chgData name="Andrea Sciabà" userId="c29167f79f7eccb7" providerId="LiveId" clId="{24A17816-BF00-458B-BA7F-BCCFEC5104BA}" dt="2022-04-04T11:55:03.450" v="1996"/>
          <ac:spMkLst>
            <pc:docMk/>
            <pc:sldMk cId="3406991156" sldId="266"/>
            <ac:spMk id="6" creationId="{36E2F0D3-276C-4BFB-BF54-630D62D9FEB3}"/>
          </ac:spMkLst>
        </pc:spChg>
        <pc:graphicFrameChg chg="add mod modGraphic">
          <ac:chgData name="Andrea Sciabà" userId="c29167f79f7eccb7" providerId="LiveId" clId="{24A17816-BF00-458B-BA7F-BCCFEC5104BA}" dt="2022-04-04T13:03:42.603" v="3313" actId="207"/>
          <ac:graphicFrameMkLst>
            <pc:docMk/>
            <pc:sldMk cId="3406991156" sldId="266"/>
            <ac:graphicFrameMk id="4" creationId="{918998BF-375A-4C1E-AC62-FB3EABAD1E49}"/>
          </ac:graphicFrameMkLst>
        </pc:graphicFrameChg>
        <pc:graphicFrameChg chg="add mod modGraphic">
          <ac:chgData name="Andrea Sciabà" userId="c29167f79f7eccb7" providerId="LiveId" clId="{24A17816-BF00-458B-BA7F-BCCFEC5104BA}" dt="2022-04-04T13:03:49.317" v="3314" actId="207"/>
          <ac:graphicFrameMkLst>
            <pc:docMk/>
            <pc:sldMk cId="3406991156" sldId="266"/>
            <ac:graphicFrameMk id="7" creationId="{E1831870-8A31-42C7-AB3E-9E2F8D0E574C}"/>
          </ac:graphicFrameMkLst>
        </pc:graphicFrameChg>
      </pc:sldChg>
      <pc:sldChg chg="addSp delSp modSp new mod">
        <pc:chgData name="Andrea Sciabà" userId="c29167f79f7eccb7" providerId="LiveId" clId="{24A17816-BF00-458B-BA7F-BCCFEC5104BA}" dt="2022-04-04T13:05:24.644" v="3321" actId="207"/>
        <pc:sldMkLst>
          <pc:docMk/>
          <pc:sldMk cId="350718292" sldId="267"/>
        </pc:sldMkLst>
        <pc:spChg chg="del">
          <ac:chgData name="Andrea Sciabà" userId="c29167f79f7eccb7" providerId="LiveId" clId="{24A17816-BF00-458B-BA7F-BCCFEC5104BA}" dt="2022-04-04T11:57:21.368" v="2013"/>
          <ac:spMkLst>
            <pc:docMk/>
            <pc:sldMk cId="350718292" sldId="267"/>
            <ac:spMk id="2" creationId="{F33F3C71-B262-4D92-A30B-37426D4A75FC}"/>
          </ac:spMkLst>
        </pc:spChg>
        <pc:spChg chg="mod">
          <ac:chgData name="Andrea Sciabà" userId="c29167f79f7eccb7" providerId="LiveId" clId="{24A17816-BF00-458B-BA7F-BCCFEC5104BA}" dt="2022-04-04T11:56:32.987" v="2012" actId="20577"/>
          <ac:spMkLst>
            <pc:docMk/>
            <pc:sldMk cId="350718292" sldId="267"/>
            <ac:spMk id="3" creationId="{62476332-15E1-492C-9F54-3F439037EE7F}"/>
          </ac:spMkLst>
        </pc:spChg>
        <pc:spChg chg="add mod">
          <ac:chgData name="Andrea Sciabà" userId="c29167f79f7eccb7" providerId="LiveId" clId="{24A17816-BF00-458B-BA7F-BCCFEC5104BA}" dt="2022-04-04T12:01:48.792" v="2071"/>
          <ac:spMkLst>
            <pc:docMk/>
            <pc:sldMk cId="350718292" sldId="267"/>
            <ac:spMk id="6" creationId="{2FC6DF58-63F2-4E97-BE35-2F3102177E1C}"/>
          </ac:spMkLst>
        </pc:spChg>
        <pc:spChg chg="add mod">
          <ac:chgData name="Andrea Sciabà" userId="c29167f79f7eccb7" providerId="LiveId" clId="{24A17816-BF00-458B-BA7F-BCCFEC5104BA}" dt="2022-04-04T12:01:48.792" v="2071"/>
          <ac:spMkLst>
            <pc:docMk/>
            <pc:sldMk cId="350718292" sldId="267"/>
            <ac:spMk id="7" creationId="{9ACBFEC5-E1E4-4649-B878-27750E57AE7A}"/>
          </ac:spMkLst>
        </pc:spChg>
        <pc:graphicFrameChg chg="add mod modGraphic">
          <ac:chgData name="Andrea Sciabà" userId="c29167f79f7eccb7" providerId="LiveId" clId="{24A17816-BF00-458B-BA7F-BCCFEC5104BA}" dt="2022-04-04T13:05:24.644" v="3321" actId="207"/>
          <ac:graphicFrameMkLst>
            <pc:docMk/>
            <pc:sldMk cId="350718292" sldId="267"/>
            <ac:graphicFrameMk id="4" creationId="{FF62B24F-AE28-47D7-BDC5-0A197781542F}"/>
          </ac:graphicFrameMkLst>
        </pc:graphicFrameChg>
        <pc:graphicFrameChg chg="add mod modGraphic">
          <ac:chgData name="Andrea Sciabà" userId="c29167f79f7eccb7" providerId="LiveId" clId="{24A17816-BF00-458B-BA7F-BCCFEC5104BA}" dt="2022-04-04T13:05:10.337" v="3320" actId="207"/>
          <ac:graphicFrameMkLst>
            <pc:docMk/>
            <pc:sldMk cId="350718292" sldId="267"/>
            <ac:graphicFrameMk id="5" creationId="{F9CD3590-6DE2-4344-BFF4-C4F6E79CBF6E}"/>
          </ac:graphicFrameMkLst>
        </pc:graphicFrameChg>
      </pc:sldChg>
      <pc:sldChg chg="addSp delSp modSp new mod">
        <pc:chgData name="Andrea Sciabà" userId="c29167f79f7eccb7" providerId="LiveId" clId="{24A17816-BF00-458B-BA7F-BCCFEC5104BA}" dt="2022-04-04T12:02:06.514" v="2074" actId="1076"/>
        <pc:sldMkLst>
          <pc:docMk/>
          <pc:sldMk cId="1032668888" sldId="268"/>
        </pc:sldMkLst>
        <pc:spChg chg="del">
          <ac:chgData name="Andrea Sciabà" userId="c29167f79f7eccb7" providerId="LiveId" clId="{24A17816-BF00-458B-BA7F-BCCFEC5104BA}" dt="2022-04-04T12:01:03.363" v="2063" actId="478"/>
          <ac:spMkLst>
            <pc:docMk/>
            <pc:sldMk cId="1032668888" sldId="268"/>
            <ac:spMk id="2" creationId="{961F770E-3D73-4EC7-B946-15EFF1B3A63A}"/>
          </ac:spMkLst>
        </pc:spChg>
        <pc:spChg chg="mod">
          <ac:chgData name="Andrea Sciabà" userId="c29167f79f7eccb7" providerId="LiveId" clId="{24A17816-BF00-458B-BA7F-BCCFEC5104BA}" dt="2022-04-04T11:59:33.771" v="2062" actId="20577"/>
          <ac:spMkLst>
            <pc:docMk/>
            <pc:sldMk cId="1032668888" sldId="268"/>
            <ac:spMk id="3" creationId="{A2F613C3-8EF2-4279-8CFE-C5EABF19BE6D}"/>
          </ac:spMkLst>
        </pc:spChg>
        <pc:spChg chg="add mod">
          <ac:chgData name="Andrea Sciabà" userId="c29167f79f7eccb7" providerId="LiveId" clId="{24A17816-BF00-458B-BA7F-BCCFEC5104BA}" dt="2022-04-04T12:01:50.446" v="2072"/>
          <ac:spMkLst>
            <pc:docMk/>
            <pc:sldMk cId="1032668888" sldId="268"/>
            <ac:spMk id="6" creationId="{7294315D-E09F-4764-B431-6229B10323DC}"/>
          </ac:spMkLst>
        </pc:spChg>
        <pc:spChg chg="add mod">
          <ac:chgData name="Andrea Sciabà" userId="c29167f79f7eccb7" providerId="LiveId" clId="{24A17816-BF00-458B-BA7F-BCCFEC5104BA}" dt="2022-04-04T12:01:50.446" v="2072"/>
          <ac:spMkLst>
            <pc:docMk/>
            <pc:sldMk cId="1032668888" sldId="268"/>
            <ac:spMk id="7" creationId="{67A9FD7A-2762-48B2-8C07-DD6962EE00AD}"/>
          </ac:spMkLst>
        </pc:spChg>
        <pc:graphicFrameChg chg="add mod modGraphic">
          <ac:chgData name="Andrea Sciabà" userId="c29167f79f7eccb7" providerId="LiveId" clId="{24A17816-BF00-458B-BA7F-BCCFEC5104BA}" dt="2022-04-04T12:02:06.514" v="2074" actId="1076"/>
          <ac:graphicFrameMkLst>
            <pc:docMk/>
            <pc:sldMk cId="1032668888" sldId="268"/>
            <ac:graphicFrameMk id="4" creationId="{E635EAD3-140A-4AFB-B2F2-103C17BEF805}"/>
          </ac:graphicFrameMkLst>
        </pc:graphicFrameChg>
        <pc:graphicFrameChg chg="add mod modGraphic">
          <ac:chgData name="Andrea Sciabà" userId="c29167f79f7eccb7" providerId="LiveId" clId="{24A17816-BF00-458B-BA7F-BCCFEC5104BA}" dt="2022-04-04T12:02:01.425" v="2073" actId="1076"/>
          <ac:graphicFrameMkLst>
            <pc:docMk/>
            <pc:sldMk cId="1032668888" sldId="268"/>
            <ac:graphicFrameMk id="5" creationId="{E41A1F31-2E0D-4035-AB8E-5E12B30235ED}"/>
          </ac:graphicFrameMkLst>
        </pc:graphicFrameChg>
      </pc:sldChg>
      <pc:sldChg chg="addSp delSp modSp new mod">
        <pc:chgData name="Andrea Sciabà" userId="c29167f79f7eccb7" providerId="LiveId" clId="{24A17816-BF00-458B-BA7F-BCCFEC5104BA}" dt="2022-04-04T13:06:56.303" v="3322" actId="207"/>
        <pc:sldMkLst>
          <pc:docMk/>
          <pc:sldMk cId="1684035145" sldId="269"/>
        </pc:sldMkLst>
        <pc:spChg chg="del">
          <ac:chgData name="Andrea Sciabà" userId="c29167f79f7eccb7" providerId="LiveId" clId="{24A17816-BF00-458B-BA7F-BCCFEC5104BA}" dt="2022-04-04T12:02:47.002" v="2108" actId="478"/>
          <ac:spMkLst>
            <pc:docMk/>
            <pc:sldMk cId="1684035145" sldId="269"/>
            <ac:spMk id="2" creationId="{0D36A0D0-C5E5-4CCB-9C45-521BEC84929A}"/>
          </ac:spMkLst>
        </pc:spChg>
        <pc:spChg chg="mod">
          <ac:chgData name="Andrea Sciabà" userId="c29167f79f7eccb7" providerId="LiveId" clId="{24A17816-BF00-458B-BA7F-BCCFEC5104BA}" dt="2022-04-04T12:02:23.307" v="2107" actId="20577"/>
          <ac:spMkLst>
            <pc:docMk/>
            <pc:sldMk cId="1684035145" sldId="269"/>
            <ac:spMk id="3" creationId="{3DF9E757-116D-4826-81EF-7E26F2C3BCF6}"/>
          </ac:spMkLst>
        </pc:spChg>
        <pc:spChg chg="add mod">
          <ac:chgData name="Andrea Sciabà" userId="c29167f79f7eccb7" providerId="LiveId" clId="{24A17816-BF00-458B-BA7F-BCCFEC5104BA}" dt="2022-04-04T12:03:31.262" v="2115"/>
          <ac:spMkLst>
            <pc:docMk/>
            <pc:sldMk cId="1684035145" sldId="269"/>
            <ac:spMk id="6" creationId="{2E2EA24D-DD2C-4105-954E-A5EF44F1D758}"/>
          </ac:spMkLst>
        </pc:spChg>
        <pc:spChg chg="add mod">
          <ac:chgData name="Andrea Sciabà" userId="c29167f79f7eccb7" providerId="LiveId" clId="{24A17816-BF00-458B-BA7F-BCCFEC5104BA}" dt="2022-04-04T12:03:31.262" v="2115"/>
          <ac:spMkLst>
            <pc:docMk/>
            <pc:sldMk cId="1684035145" sldId="269"/>
            <ac:spMk id="7" creationId="{D95A4D75-36A9-458F-B0D9-BD35B46B9C56}"/>
          </ac:spMkLst>
        </pc:spChg>
        <pc:graphicFrameChg chg="add mod modGraphic">
          <ac:chgData name="Andrea Sciabà" userId="c29167f79f7eccb7" providerId="LiveId" clId="{24A17816-BF00-458B-BA7F-BCCFEC5104BA}" dt="2022-04-04T13:06:56.303" v="3322" actId="207"/>
          <ac:graphicFrameMkLst>
            <pc:docMk/>
            <pc:sldMk cId="1684035145" sldId="269"/>
            <ac:graphicFrameMk id="4" creationId="{E58DE457-2E75-49C8-8099-3D26B24E4222}"/>
          </ac:graphicFrameMkLst>
        </pc:graphicFrameChg>
        <pc:graphicFrameChg chg="add mod modGraphic">
          <ac:chgData name="Andrea Sciabà" userId="c29167f79f7eccb7" providerId="LiveId" clId="{24A17816-BF00-458B-BA7F-BCCFEC5104BA}" dt="2022-04-04T12:03:38.626" v="2140" actId="1035"/>
          <ac:graphicFrameMkLst>
            <pc:docMk/>
            <pc:sldMk cId="1684035145" sldId="269"/>
            <ac:graphicFrameMk id="5" creationId="{17409D78-586D-4038-83CA-021A92606829}"/>
          </ac:graphicFrameMkLst>
        </pc:graphicFrameChg>
      </pc:sldChg>
      <pc:sldChg chg="addSp delSp modSp new mod ord modClrScheme chgLayout">
        <pc:chgData name="Andrea Sciabà" userId="c29167f79f7eccb7" providerId="LiveId" clId="{24A17816-BF00-458B-BA7F-BCCFEC5104BA}" dt="2022-04-04T12:51:16.732" v="3283"/>
        <pc:sldMkLst>
          <pc:docMk/>
          <pc:sldMk cId="822690023" sldId="270"/>
        </pc:sldMkLst>
        <pc:spChg chg="del mod ord">
          <ac:chgData name="Andrea Sciabà" userId="c29167f79f7eccb7" providerId="LiveId" clId="{24A17816-BF00-458B-BA7F-BCCFEC5104BA}" dt="2022-04-04T12:07:00.119" v="2232" actId="700"/>
          <ac:spMkLst>
            <pc:docMk/>
            <pc:sldMk cId="822690023" sldId="270"/>
            <ac:spMk id="2" creationId="{5D750168-0835-4645-BC10-7176BAFA089D}"/>
          </ac:spMkLst>
        </pc:spChg>
        <pc:spChg chg="mod ord">
          <ac:chgData name="Andrea Sciabà" userId="c29167f79f7eccb7" providerId="LiveId" clId="{24A17816-BF00-458B-BA7F-BCCFEC5104BA}" dt="2022-04-04T12:07:00.119" v="2232" actId="700"/>
          <ac:spMkLst>
            <pc:docMk/>
            <pc:sldMk cId="822690023" sldId="270"/>
            <ac:spMk id="3" creationId="{20F49223-CDE3-4EE1-A480-6A4AF07850F8}"/>
          </ac:spMkLst>
        </pc:spChg>
        <pc:spChg chg="add mod ord">
          <ac:chgData name="Andrea Sciabà" userId="c29167f79f7eccb7" providerId="LiveId" clId="{24A17816-BF00-458B-BA7F-BCCFEC5104BA}" dt="2022-04-04T12:11:58.710" v="2429" actId="20577"/>
          <ac:spMkLst>
            <pc:docMk/>
            <pc:sldMk cId="822690023" sldId="270"/>
            <ac:spMk id="4" creationId="{1C4A4F89-CCFD-49B5-8223-9935DB5A14F3}"/>
          </ac:spMkLst>
        </pc:spChg>
      </pc:sldChg>
      <pc:sldChg chg="modSp new mod">
        <pc:chgData name="Andrea Sciabà" userId="c29167f79f7eccb7" providerId="LiveId" clId="{24A17816-BF00-458B-BA7F-BCCFEC5104BA}" dt="2022-04-04T12:35:36.982" v="3281" actId="20577"/>
        <pc:sldMkLst>
          <pc:docMk/>
          <pc:sldMk cId="1160057915" sldId="271"/>
        </pc:sldMkLst>
        <pc:spChg chg="mod">
          <ac:chgData name="Andrea Sciabà" userId="c29167f79f7eccb7" providerId="LiveId" clId="{24A17816-BF00-458B-BA7F-BCCFEC5104BA}" dt="2022-04-04T12:35:36.982" v="3281" actId="20577"/>
          <ac:spMkLst>
            <pc:docMk/>
            <pc:sldMk cId="1160057915" sldId="271"/>
            <ac:spMk id="2" creationId="{49C267DC-B4D2-497F-AFA6-1F0E2A640528}"/>
          </ac:spMkLst>
        </pc:spChg>
        <pc:spChg chg="mod">
          <ac:chgData name="Andrea Sciabà" userId="c29167f79f7eccb7" providerId="LiveId" clId="{24A17816-BF00-458B-BA7F-BCCFEC5104BA}" dt="2022-04-04T12:24:50.297" v="2441" actId="20577"/>
          <ac:spMkLst>
            <pc:docMk/>
            <pc:sldMk cId="1160057915" sldId="271"/>
            <ac:spMk id="3" creationId="{FD5C7D57-C6E2-4865-A9A3-6C285F3426E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73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3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25351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57889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73990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5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86427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05676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06578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58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30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107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47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13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48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1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5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2125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0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58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F67E79F-503B-479E-BA61-63369BED0EA2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EEC302A-5F92-4B76-84E0-99765F8C80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3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E2DF9-5A44-4873-B12D-A81F08BFC4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CPU models in WLCG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46F8E3-EEC7-46FD-A3F6-3A361958F5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Andrea Sciabà</a:t>
            </a:r>
          </a:p>
          <a:p>
            <a:endParaRPr lang="en-US" dirty="0"/>
          </a:p>
          <a:p>
            <a:r>
              <a:rPr lang="en-US"/>
              <a:t>HEP-SCORE Deployment </a:t>
            </a:r>
            <a:r>
              <a:rPr lang="en-US" dirty="0"/>
              <a:t>Task Force Meeting</a:t>
            </a:r>
            <a:br>
              <a:rPr lang="en-US" dirty="0"/>
            </a:br>
            <a:r>
              <a:rPr lang="en-US" dirty="0"/>
              <a:t>7 April 2022</a:t>
            </a:r>
          </a:p>
        </p:txBody>
      </p:sp>
    </p:spTree>
    <p:extLst>
      <p:ext uri="{BB962C8B-B14F-4D97-AF65-F5344CB8AC3E}">
        <p14:creationId xmlns:p14="http://schemas.microsoft.com/office/powerpoint/2010/main" val="2817141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17D3C-099D-4A09-BDCA-67E9C5F75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10 CPUs by architecture: Rome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19F8131-FEDB-4E5E-8FFF-7BA3A6F99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146058"/>
              </p:ext>
            </p:extLst>
          </p:nvPr>
        </p:nvGraphicFramePr>
        <p:xfrm>
          <a:off x="1666802" y="1902470"/>
          <a:ext cx="4117309" cy="2733324"/>
        </p:xfrm>
        <a:graphic>
          <a:graphicData uri="http://schemas.openxmlformats.org/drawingml/2006/table">
            <a:tbl>
              <a:tblPr/>
              <a:tblGrid>
                <a:gridCol w="3384655">
                  <a:extLst>
                    <a:ext uri="{9D8B030D-6E8A-4147-A177-3AD203B41FA5}">
                      <a16:colId xmlns:a16="http://schemas.microsoft.com/office/drawing/2014/main" val="330157899"/>
                    </a:ext>
                  </a:extLst>
                </a:gridCol>
                <a:gridCol w="732654">
                  <a:extLst>
                    <a:ext uri="{9D8B030D-6E8A-4147-A177-3AD203B41FA5}">
                      <a16:colId xmlns:a16="http://schemas.microsoft.com/office/drawing/2014/main" val="2259386467"/>
                    </a:ext>
                  </a:extLst>
                </a:gridCol>
              </a:tblGrid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617313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</a:t>
                      </a:r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EPYC 7302 16-Core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6978956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308827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 EPYC 7H12 64-Core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5844077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270936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</a:t>
                      </a:r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EPYC 7452 32-Core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3944800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543420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</a:t>
                      </a:r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EPYC 7702P 64-Core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2090805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533160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</a:t>
                      </a:r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EPYC 7742 64-Core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1829571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166854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</a:t>
                      </a:r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EPYC 7402 24-Core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1763392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7262247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</a:t>
                      </a:r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EPYC 7702 64-Core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1435482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91899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7282 16-Core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327847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829603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7352 24-Core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051551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7542 32-Core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177211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0233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C4F31D-887C-495A-9D33-1CDB21AD1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316092"/>
              </p:ext>
            </p:extLst>
          </p:nvPr>
        </p:nvGraphicFramePr>
        <p:xfrm>
          <a:off x="6842641" y="1902470"/>
          <a:ext cx="3098801" cy="2733324"/>
        </p:xfrm>
        <a:graphic>
          <a:graphicData uri="http://schemas.openxmlformats.org/drawingml/2006/table">
            <a:tbl>
              <a:tblPr/>
              <a:tblGrid>
                <a:gridCol w="2362965">
                  <a:extLst>
                    <a:ext uri="{9D8B030D-6E8A-4147-A177-3AD203B41FA5}">
                      <a16:colId xmlns:a16="http://schemas.microsoft.com/office/drawing/2014/main" val="2038263185"/>
                    </a:ext>
                  </a:extLst>
                </a:gridCol>
                <a:gridCol w="735836">
                  <a:extLst>
                    <a:ext uri="{9D8B030D-6E8A-4147-A177-3AD203B41FA5}">
                      <a16:colId xmlns:a16="http://schemas.microsoft.com/office/drawing/2014/main" val="795719632"/>
                    </a:ext>
                  </a:extLst>
                </a:gridCol>
              </a:tblGrid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100483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AMD EPYC 7302 16-Core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1579721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947249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AMD EPYC 7742 64-Core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1234158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4611110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AMD EPYC 7452 32-Core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717585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914106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7542 32-Core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472942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886803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AMD EPYC 7702P 64-Core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403153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576917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AMD EPYC 7702 64-Core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351435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636084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AMD EPYC 7402 24-Core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245473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651347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7662 64-Core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161399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4537498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7282 16-Core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154393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852443"/>
                  </a:ext>
                </a:extLst>
              </a:tr>
              <a:tr h="24848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7402P 24-Core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48271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18858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40F861A-9A77-4D46-93EE-12AE63C85DC6}"/>
              </a:ext>
            </a:extLst>
          </p:cNvPr>
          <p:cNvSpPr txBox="1"/>
          <p:nvPr/>
        </p:nvSpPr>
        <p:spPr>
          <a:xfrm>
            <a:off x="3285461" y="4821929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A59FBB-B941-4053-A3AC-AADA333CF512}"/>
              </a:ext>
            </a:extLst>
          </p:cNvPr>
          <p:cNvSpPr txBox="1"/>
          <p:nvPr/>
        </p:nvSpPr>
        <p:spPr>
          <a:xfrm>
            <a:off x="8035116" y="48219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CMS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19163F-B801-4D3C-9F23-D1AE2B03800E}"/>
              </a:ext>
            </a:extLst>
          </p:cNvPr>
          <p:cNvSpPr txBox="1"/>
          <p:nvPr/>
        </p:nvSpPr>
        <p:spPr>
          <a:xfrm>
            <a:off x="1589103" y="5655076"/>
            <a:ext cx="5693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(CPUs in </a:t>
            </a:r>
            <a:r>
              <a:rPr lang="en-GB" dirty="0">
                <a:solidFill>
                  <a:srgbClr val="00B050"/>
                </a:solidFill>
              </a:rPr>
              <a:t>green</a:t>
            </a:r>
            <a:r>
              <a:rPr lang="en-GB" dirty="0">
                <a:solidFill>
                  <a:schemeClr val="tx2"/>
                </a:solidFill>
              </a:rPr>
              <a:t> have been tested by the working group)</a:t>
            </a:r>
          </a:p>
        </p:txBody>
      </p:sp>
    </p:spTree>
    <p:extLst>
      <p:ext uri="{BB962C8B-B14F-4D97-AF65-F5344CB8AC3E}">
        <p14:creationId xmlns:p14="http://schemas.microsoft.com/office/powerpoint/2010/main" val="3217597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953BA3-F730-4C4D-966E-EDB09D707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Broadwell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4D93A0C-91CA-4596-A612-65EFED8F5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2481"/>
              </p:ext>
            </p:extLst>
          </p:nvPr>
        </p:nvGraphicFramePr>
        <p:xfrm>
          <a:off x="1209010" y="2101283"/>
          <a:ext cx="4457700" cy="2435609"/>
        </p:xfrm>
        <a:graphic>
          <a:graphicData uri="http://schemas.openxmlformats.org/drawingml/2006/table">
            <a:tbl>
              <a:tblPr/>
              <a:tblGrid>
                <a:gridCol w="3781906">
                  <a:extLst>
                    <a:ext uri="{9D8B030D-6E8A-4147-A177-3AD203B41FA5}">
                      <a16:colId xmlns:a16="http://schemas.microsoft.com/office/drawing/2014/main" val="3851462917"/>
                    </a:ext>
                  </a:extLst>
                </a:gridCol>
                <a:gridCol w="675794">
                  <a:extLst>
                    <a:ext uri="{9D8B030D-6E8A-4147-A177-3AD203B41FA5}">
                      <a16:colId xmlns:a16="http://schemas.microsoft.com/office/drawing/2014/main" val="2157513392"/>
                    </a:ext>
                  </a:extLst>
                </a:gridCol>
              </a:tblGrid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880577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E5-2640 v4 @ 2.40GHz 25600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2606447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154560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E5-2630 v4 @ 2.20GHz 25600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2026849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449498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E5-2690 v4 @ 2.60GHz 35840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1583308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940795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E5-2680 v4 @ 2.40GHz 35840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1213929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466114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E5-2683 v4 @ 2.10GHz 40960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1103603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785592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E5-2650 v4 @ 2.20GHz 30720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544118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682087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E5-2618L v4 @ 2.20GHz 25600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403616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1585785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E5-2697 v4 @ 2.30GHz 46080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351032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127709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E5-2695 v4 @ 2.10GHz 46080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346139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16482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E5-2683 v4 @ 2.10GHz 20480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268931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70722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2975968-E69A-49E2-B081-594F429E1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5281"/>
              </p:ext>
            </p:extLst>
          </p:nvPr>
        </p:nvGraphicFramePr>
        <p:xfrm>
          <a:off x="6880004" y="2101282"/>
          <a:ext cx="3365500" cy="2435609"/>
        </p:xfrm>
        <a:graphic>
          <a:graphicData uri="http://schemas.openxmlformats.org/drawingml/2006/table">
            <a:tbl>
              <a:tblPr/>
              <a:tblGrid>
                <a:gridCol w="2690499">
                  <a:extLst>
                    <a:ext uri="{9D8B030D-6E8A-4147-A177-3AD203B41FA5}">
                      <a16:colId xmlns:a16="http://schemas.microsoft.com/office/drawing/2014/main" val="2165647267"/>
                    </a:ext>
                  </a:extLst>
                </a:gridCol>
                <a:gridCol w="675001">
                  <a:extLst>
                    <a:ext uri="{9D8B030D-6E8A-4147-A177-3AD203B41FA5}">
                      <a16:colId xmlns:a16="http://schemas.microsoft.com/office/drawing/2014/main" val="1887958588"/>
                    </a:ext>
                  </a:extLst>
                </a:gridCol>
              </a:tblGrid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64516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E5-2650 v4 @ 2.20GHz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1174157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580647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E5-2630 v4 @ 2.20GHz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839788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34738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E5-2680 v4 @ 2.40GHz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563440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564807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E5-2697 v4 @ 2.30GHz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507896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5136535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E5-2683 v4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414601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735813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E5-2640 v4 @ 2.40GHz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320156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147779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E5-2695 v4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298043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E5-2620 v4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71204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492485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E5-2660 v4 @ 2.00GHz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46677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839657"/>
                  </a:ext>
                </a:extLst>
              </a:tr>
              <a:tr h="22141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E5-2650L v4 @ 1.70GHz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026631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5293B93-EA5E-425E-BD6F-A2E8D3EF0CE7}"/>
              </a:ext>
            </a:extLst>
          </p:cNvPr>
          <p:cNvSpPr txBox="1"/>
          <p:nvPr/>
        </p:nvSpPr>
        <p:spPr>
          <a:xfrm>
            <a:off x="3285461" y="4821929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C60C14-B4F6-4FE9-9E5C-47D267D039DF}"/>
              </a:ext>
            </a:extLst>
          </p:cNvPr>
          <p:cNvSpPr txBox="1"/>
          <p:nvPr/>
        </p:nvSpPr>
        <p:spPr>
          <a:xfrm>
            <a:off x="8035116" y="48219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760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738EE1-B5CE-4499-B490-7E442B01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Skylake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7FD8441-9F86-40D0-823C-E02914286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685774"/>
              </p:ext>
            </p:extLst>
          </p:nvPr>
        </p:nvGraphicFramePr>
        <p:xfrm>
          <a:off x="1052032" y="1732351"/>
          <a:ext cx="4622800" cy="2478146"/>
        </p:xfrm>
        <a:graphic>
          <a:graphicData uri="http://schemas.openxmlformats.org/drawingml/2006/table">
            <a:tbl>
              <a:tblPr/>
              <a:tblGrid>
                <a:gridCol w="3947453">
                  <a:extLst>
                    <a:ext uri="{9D8B030D-6E8A-4147-A177-3AD203B41FA5}">
                      <a16:colId xmlns:a16="http://schemas.microsoft.com/office/drawing/2014/main" val="2822085557"/>
                    </a:ext>
                  </a:extLst>
                </a:gridCol>
                <a:gridCol w="675347">
                  <a:extLst>
                    <a:ext uri="{9D8B030D-6E8A-4147-A177-3AD203B41FA5}">
                      <a16:colId xmlns:a16="http://schemas.microsoft.com/office/drawing/2014/main" val="3467718504"/>
                    </a:ext>
                  </a:extLst>
                </a:gridCol>
              </a:tblGrid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811583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Silver 4114 CPU @ 2.20GHz 14080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1834028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479093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Platinum 8160 CPU @ 2.10GHz 33792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1750127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622935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6130 CPU @ 2.10GHz 22528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1603280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865886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6148 CPU @ 2.40GHz 28160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1497573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196169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6150 CPU @ 2.70GHz 25344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1254348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260746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5120 CPU @ 2.20GHz 19712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794061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3695711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 Xeon Processor (Skylake, IBRS) 16384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706428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690686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6132 CPU @ 2.60GHz 19712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629063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985280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5118 CPU @ 2.30GHz 16896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247065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104200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6140 CPU @ 2.30GHz 25344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123675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34332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FD8B31F-018A-4FB4-8E26-25707600F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992128"/>
              </p:ext>
            </p:extLst>
          </p:nvPr>
        </p:nvGraphicFramePr>
        <p:xfrm>
          <a:off x="6684778" y="1732351"/>
          <a:ext cx="3543300" cy="2478146"/>
        </p:xfrm>
        <a:graphic>
          <a:graphicData uri="http://schemas.openxmlformats.org/drawingml/2006/table">
            <a:tbl>
              <a:tblPr/>
              <a:tblGrid>
                <a:gridCol w="2867630">
                  <a:extLst>
                    <a:ext uri="{9D8B030D-6E8A-4147-A177-3AD203B41FA5}">
                      <a16:colId xmlns:a16="http://schemas.microsoft.com/office/drawing/2014/main" val="1099694680"/>
                    </a:ext>
                  </a:extLst>
                </a:gridCol>
                <a:gridCol w="675670">
                  <a:extLst>
                    <a:ext uri="{9D8B030D-6E8A-4147-A177-3AD203B41FA5}">
                      <a16:colId xmlns:a16="http://schemas.microsoft.com/office/drawing/2014/main" val="3690369573"/>
                    </a:ext>
                  </a:extLst>
                </a:gridCol>
              </a:tblGrid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5012265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6130 CPU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512690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53537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Silver 4114 CPU @ 2.20GHz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243731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89932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6126 CPU @ 2.60GHz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199620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554540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Silver 4116 CPU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178827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567035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5120 CPU @ 2.20GHz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307166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5118 CPU @ 2.30GHz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66321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318954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6138 CPU @ 2.00GHz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49383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748591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Platinum 8160 CPU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281759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6148 CPU @ 2.40GHz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201591"/>
                  </a:ext>
                </a:extLst>
              </a:tr>
              <a:tr h="225286"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 Xeon Processor (Skylake, IBRS)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12689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578E875-9E05-4808-A923-D8093BF35254}"/>
              </a:ext>
            </a:extLst>
          </p:cNvPr>
          <p:cNvSpPr txBox="1"/>
          <p:nvPr/>
        </p:nvSpPr>
        <p:spPr>
          <a:xfrm>
            <a:off x="3285461" y="4821929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00A9DA-9F49-46E9-9EEB-281C2284A91A}"/>
              </a:ext>
            </a:extLst>
          </p:cNvPr>
          <p:cNvSpPr txBox="1"/>
          <p:nvPr/>
        </p:nvSpPr>
        <p:spPr>
          <a:xfrm>
            <a:off x="8035116" y="48219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52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66D087-5CC7-45B3-B541-15BDE6DE8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Haswell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18998BF-375A-4C1E-AC62-FB3EABAD1E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898078"/>
              </p:ext>
            </p:extLst>
          </p:nvPr>
        </p:nvGraphicFramePr>
        <p:xfrm>
          <a:off x="804973" y="1732349"/>
          <a:ext cx="4457700" cy="2701424"/>
        </p:xfrm>
        <a:graphic>
          <a:graphicData uri="http://schemas.openxmlformats.org/drawingml/2006/table">
            <a:tbl>
              <a:tblPr/>
              <a:tblGrid>
                <a:gridCol w="3781906">
                  <a:extLst>
                    <a:ext uri="{9D8B030D-6E8A-4147-A177-3AD203B41FA5}">
                      <a16:colId xmlns:a16="http://schemas.microsoft.com/office/drawing/2014/main" val="3530516928"/>
                    </a:ext>
                  </a:extLst>
                </a:gridCol>
                <a:gridCol w="675794">
                  <a:extLst>
                    <a:ext uri="{9D8B030D-6E8A-4147-A177-3AD203B41FA5}">
                      <a16:colId xmlns:a16="http://schemas.microsoft.com/office/drawing/2014/main" val="2554896111"/>
                    </a:ext>
                  </a:extLst>
                </a:gridCol>
              </a:tblGrid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4448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E5-2680 v3 @ 2.50GHz 30720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1158193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681365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E5-2640 v3 @ 2.60GHz 20480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1149251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607973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E5-2650 v3 @ 2.30GHz 25600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611201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606418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E5-2630 v3 @ 2.40GHz 20480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541178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4469441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E5-2670 v3 @ 2.30GHz 30720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363534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729272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E5-2680 v3 @ 2.50GHz 4096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309570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5331139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E5-2660 v3 @ 2.60GHz 25600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305888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613010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E5-2650L v3 @ 1.80GHz 30720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235325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282755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E5-2697 v3 @ 2.60GHz 17920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146414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937701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CPU E5-2697 v3 @ 2.60GHz 35840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143706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46879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A265790-5688-42E8-8C41-4911848015C7}"/>
              </a:ext>
            </a:extLst>
          </p:cNvPr>
          <p:cNvSpPr txBox="1"/>
          <p:nvPr/>
        </p:nvSpPr>
        <p:spPr>
          <a:xfrm>
            <a:off x="3285461" y="4821929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E2F0D3-276C-4BFB-BF54-630D62D9FEB3}"/>
              </a:ext>
            </a:extLst>
          </p:cNvPr>
          <p:cNvSpPr txBox="1"/>
          <p:nvPr/>
        </p:nvSpPr>
        <p:spPr>
          <a:xfrm>
            <a:off x="8035116" y="48219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CMS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1831870-8A31-42C7-AB3E-9E2F8D0E57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978206"/>
              </p:ext>
            </p:extLst>
          </p:nvPr>
        </p:nvGraphicFramePr>
        <p:xfrm>
          <a:off x="6608846" y="1732349"/>
          <a:ext cx="3365500" cy="2701424"/>
        </p:xfrm>
        <a:graphic>
          <a:graphicData uri="http://schemas.openxmlformats.org/drawingml/2006/table">
            <a:tbl>
              <a:tblPr/>
              <a:tblGrid>
                <a:gridCol w="2690499">
                  <a:extLst>
                    <a:ext uri="{9D8B030D-6E8A-4147-A177-3AD203B41FA5}">
                      <a16:colId xmlns:a16="http://schemas.microsoft.com/office/drawing/2014/main" val="3758547825"/>
                    </a:ext>
                  </a:extLst>
                </a:gridCol>
                <a:gridCol w="675001">
                  <a:extLst>
                    <a:ext uri="{9D8B030D-6E8A-4147-A177-3AD203B41FA5}">
                      <a16:colId xmlns:a16="http://schemas.microsoft.com/office/drawing/2014/main" val="2389991379"/>
                    </a:ext>
                  </a:extLst>
                </a:gridCol>
              </a:tblGrid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391078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E5-2670 v3 @ 2.30GHz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826613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572597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E5-2630 v3 @ 2.40GHz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381117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9135875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E5-2660 v3 @ 2.60GHz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350472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853176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E5-2698 v3 @ 2.30GHz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317071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001785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E5-2650 v3 @ 2.30GHz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225466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70842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E5-2640 v3 @ 2.60GHz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217418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436338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E5-2680 v3 @ 2.50GHz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157489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636183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E5-2678 v3 @ 2.50GHz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43445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103507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E5-2650L v3 @ 1.80GHz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294675"/>
                  </a:ext>
                </a:extLst>
              </a:tr>
              <a:tr h="2455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CPU E5-2620 v3 @ 2.40GHz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288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991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F62B24F-AE28-47D7-BDC5-0A19778154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713809"/>
              </p:ext>
            </p:extLst>
          </p:nvPr>
        </p:nvGraphicFramePr>
        <p:xfrm>
          <a:off x="690083" y="1562229"/>
          <a:ext cx="4432300" cy="2616361"/>
        </p:xfrm>
        <a:graphic>
          <a:graphicData uri="http://schemas.openxmlformats.org/drawingml/2006/table">
            <a:tbl>
              <a:tblPr/>
              <a:tblGrid>
                <a:gridCol w="3756992">
                  <a:extLst>
                    <a:ext uri="{9D8B030D-6E8A-4147-A177-3AD203B41FA5}">
                      <a16:colId xmlns:a16="http://schemas.microsoft.com/office/drawing/2014/main" val="2510954210"/>
                    </a:ext>
                  </a:extLst>
                </a:gridCol>
                <a:gridCol w="675308">
                  <a:extLst>
                    <a:ext uri="{9D8B030D-6E8A-4147-A177-3AD203B41FA5}">
                      <a16:colId xmlns:a16="http://schemas.microsoft.com/office/drawing/2014/main" val="4228672404"/>
                    </a:ext>
                  </a:extLst>
                </a:gridCol>
              </a:tblGrid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1132629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Silver 4216 CPU @ 2.10GHz 22528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2483590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247752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5218 CPU @ 2.30GHz 22528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1534250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163114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6252 CPU @ 2.10GHz 36608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1050756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37630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6240R CPU @ 2.40GHz 36608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504990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118560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6248 CPU @ 2.50GHz 28160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336360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056463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6230 CPU @ 2.10GHz 28160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279960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303481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6242 CPU @ 2.80GHz 22528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263510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181818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Silver 4210 CPU @ 2.20GHz 14080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222811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1587675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6248R CPU @ 3.00GHz 36608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198295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3977689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5220 CPU @ 2.20GHz 25344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182290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575403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2476332-15E1-492C-9F54-3F439037E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 Lake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9CD3590-6DE2-4344-BFF4-C4F6E79CB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933804"/>
              </p:ext>
            </p:extLst>
          </p:nvPr>
        </p:nvGraphicFramePr>
        <p:xfrm>
          <a:off x="6556744" y="1562229"/>
          <a:ext cx="3352800" cy="2616361"/>
        </p:xfrm>
        <a:graphic>
          <a:graphicData uri="http://schemas.openxmlformats.org/drawingml/2006/table">
            <a:tbl>
              <a:tblPr/>
              <a:tblGrid>
                <a:gridCol w="2677165">
                  <a:extLst>
                    <a:ext uri="{9D8B030D-6E8A-4147-A177-3AD203B41FA5}">
                      <a16:colId xmlns:a16="http://schemas.microsoft.com/office/drawing/2014/main" val="3012632728"/>
                    </a:ext>
                  </a:extLst>
                </a:gridCol>
                <a:gridCol w="675635">
                  <a:extLst>
                    <a:ext uri="{9D8B030D-6E8A-4147-A177-3AD203B41FA5}">
                      <a16:colId xmlns:a16="http://schemas.microsoft.com/office/drawing/2014/main" val="4098382021"/>
                    </a:ext>
                  </a:extLst>
                </a:gridCol>
              </a:tblGrid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398501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Silver 4216 CPU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648690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5218 CPU @ 2.30GHz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497423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032783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6226R CPU @ 2.90GHz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240959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468976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6248R CPU @ 3.00GHz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131069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52140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6252 CPU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47527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391575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6238R CPU @ 2.20GHz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294258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6242 CPU @ 2.80GHz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41243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675690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Silver 4214 CPU @ 2.20GHz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849791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5220R CPU @ 2.20GHz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350009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6230 CPU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32279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FC6DF58-63F2-4E97-BE35-2F3102177E1C}"/>
              </a:ext>
            </a:extLst>
          </p:cNvPr>
          <p:cNvSpPr txBox="1"/>
          <p:nvPr/>
        </p:nvSpPr>
        <p:spPr>
          <a:xfrm>
            <a:off x="3285461" y="4821929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CBFEC5-E1E4-4649-B878-27750E57AE7A}"/>
              </a:ext>
            </a:extLst>
          </p:cNvPr>
          <p:cNvSpPr txBox="1"/>
          <p:nvPr/>
        </p:nvSpPr>
        <p:spPr>
          <a:xfrm>
            <a:off x="8035116" y="48219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18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F613C3-8EF2-4279-8CFE-C5EABF19B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Bonus: Ice Lake (latest from Intel)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635EAD3-140A-4AFB-B2F2-103C17BEF8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550296"/>
              </p:ext>
            </p:extLst>
          </p:nvPr>
        </p:nvGraphicFramePr>
        <p:xfrm>
          <a:off x="6481846" y="2140538"/>
          <a:ext cx="3619500" cy="1980188"/>
        </p:xfrm>
        <a:graphic>
          <a:graphicData uri="http://schemas.openxmlformats.org/drawingml/2006/table">
            <a:tbl>
              <a:tblPr/>
              <a:tblGrid>
                <a:gridCol w="2943818">
                  <a:extLst>
                    <a:ext uri="{9D8B030D-6E8A-4147-A177-3AD203B41FA5}">
                      <a16:colId xmlns:a16="http://schemas.microsoft.com/office/drawing/2014/main" val="848579853"/>
                    </a:ext>
                  </a:extLst>
                </a:gridCol>
                <a:gridCol w="675682">
                  <a:extLst>
                    <a:ext uri="{9D8B030D-6E8A-4147-A177-3AD203B41FA5}">
                      <a16:colId xmlns:a16="http://schemas.microsoft.com/office/drawing/2014/main" val="3257571037"/>
                    </a:ext>
                  </a:extLst>
                </a:gridCol>
              </a:tblGrid>
              <a:tr h="28288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538929"/>
                  </a:ext>
                </a:extLst>
              </a:tr>
              <a:tr h="2828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6326 CPU @ 2.90GHz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100931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112453"/>
                  </a:ext>
                </a:extLst>
              </a:tr>
              <a:tr h="2828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Platinum 8368 CPU @ 2.40GHz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90310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03534"/>
                  </a:ext>
                </a:extLst>
              </a:tr>
              <a:tr h="2828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5318Y CPU @ 2.10GHz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527247"/>
                  </a:ext>
                </a:extLst>
              </a:tr>
              <a:tr h="2828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Platinum 8358 CPU @ 2.60GHz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219227"/>
                  </a:ext>
                </a:extLst>
              </a:tr>
              <a:tr h="2828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Gold 6348 CPU @ 2.60GHz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423582"/>
                  </a:ext>
                </a:extLst>
              </a:tr>
              <a:tr h="28288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Intel(R) Xeon(R) Platinum 8370C CPU @ 2.80GHz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25132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41A1F31-2E0D-4035-AB8E-5E12B30235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02737"/>
              </p:ext>
            </p:extLst>
          </p:nvPr>
        </p:nvGraphicFramePr>
        <p:xfrm>
          <a:off x="1292886" y="2570550"/>
          <a:ext cx="4699000" cy="970092"/>
        </p:xfrm>
        <a:graphic>
          <a:graphicData uri="http://schemas.openxmlformats.org/drawingml/2006/table">
            <a:tbl>
              <a:tblPr/>
              <a:tblGrid>
                <a:gridCol w="4023638">
                  <a:extLst>
                    <a:ext uri="{9D8B030D-6E8A-4147-A177-3AD203B41FA5}">
                      <a16:colId xmlns:a16="http://schemas.microsoft.com/office/drawing/2014/main" val="3873439713"/>
                    </a:ext>
                  </a:extLst>
                </a:gridCol>
                <a:gridCol w="675362">
                  <a:extLst>
                    <a:ext uri="{9D8B030D-6E8A-4147-A177-3AD203B41FA5}">
                      <a16:colId xmlns:a16="http://schemas.microsoft.com/office/drawing/2014/main" val="2209325695"/>
                    </a:ext>
                  </a:extLst>
                </a:gridCol>
              </a:tblGrid>
              <a:tr h="24252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845399"/>
                  </a:ext>
                </a:extLst>
              </a:tr>
              <a:tr h="24252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5320 CPU @ 2.20GHz 39936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1120828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189010"/>
                  </a:ext>
                </a:extLst>
              </a:tr>
              <a:tr h="24252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Gold 6354 CPU @ 3.00GHz 39936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238899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0462443"/>
                  </a:ext>
                </a:extLst>
              </a:tr>
              <a:tr h="24252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s+Intel(R) Xeon(R) Platinum 8370C CPU @ 2.80GHz 49152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9000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294315D-E09F-4764-B431-6229B10323DC}"/>
              </a:ext>
            </a:extLst>
          </p:cNvPr>
          <p:cNvSpPr txBox="1"/>
          <p:nvPr/>
        </p:nvSpPr>
        <p:spPr>
          <a:xfrm>
            <a:off x="3285461" y="4821929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9FD7A-2762-48B2-8C07-DD6962EE00AD}"/>
              </a:ext>
            </a:extLst>
          </p:cNvPr>
          <p:cNvSpPr txBox="1"/>
          <p:nvPr/>
        </p:nvSpPr>
        <p:spPr>
          <a:xfrm>
            <a:off x="8035116" y="48219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668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F9E757-116D-4826-81EF-7E26F2C3B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Bonus: Milan (latest from AMD)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58DE457-2E75-49C8-8099-3D26B24E42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385877"/>
              </p:ext>
            </p:extLst>
          </p:nvPr>
        </p:nvGraphicFramePr>
        <p:xfrm>
          <a:off x="1315927" y="2655613"/>
          <a:ext cx="3797300" cy="1841959"/>
        </p:xfrm>
        <a:graphic>
          <a:graphicData uri="http://schemas.openxmlformats.org/drawingml/2006/table">
            <a:tbl>
              <a:tblPr/>
              <a:tblGrid>
                <a:gridCol w="3121590">
                  <a:extLst>
                    <a:ext uri="{9D8B030D-6E8A-4147-A177-3AD203B41FA5}">
                      <a16:colId xmlns:a16="http://schemas.microsoft.com/office/drawing/2014/main" val="2002372934"/>
                    </a:ext>
                  </a:extLst>
                </a:gridCol>
                <a:gridCol w="675710">
                  <a:extLst>
                    <a:ext uri="{9D8B030D-6E8A-4147-A177-3AD203B41FA5}">
                      <a16:colId xmlns:a16="http://schemas.microsoft.com/office/drawing/2014/main" val="3597823641"/>
                    </a:ext>
                  </a:extLst>
                </a:gridCol>
              </a:tblGrid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750698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7443 24-Core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166768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293766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7713P 64-Core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68543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1742414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7513 32-Core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504861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s+AMD</a:t>
                      </a:r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EPYC 7443P 24-Core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8744258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7763 64-Core Processor 512 KB+AVX2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99664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s+AMD EPYC 7763 64-Core Processor 512 KB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51085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409D78-586D-4038-83CA-021A926068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181738"/>
              </p:ext>
            </p:extLst>
          </p:nvPr>
        </p:nvGraphicFramePr>
        <p:xfrm>
          <a:off x="6923272" y="2655612"/>
          <a:ext cx="2768600" cy="1841959"/>
        </p:xfrm>
        <a:graphic>
          <a:graphicData uri="http://schemas.openxmlformats.org/drawingml/2006/table">
            <a:tbl>
              <a:tblPr/>
              <a:tblGrid>
                <a:gridCol w="2093100">
                  <a:extLst>
                    <a:ext uri="{9D8B030D-6E8A-4147-A177-3AD203B41FA5}">
                      <a16:colId xmlns:a16="http://schemas.microsoft.com/office/drawing/2014/main" val="3281804395"/>
                    </a:ext>
                  </a:extLst>
                </a:gridCol>
                <a:gridCol w="675500">
                  <a:extLst>
                    <a:ext uri="{9D8B030D-6E8A-4147-A177-3AD203B41FA5}">
                      <a16:colId xmlns:a16="http://schemas.microsoft.com/office/drawing/2014/main" val="953463930"/>
                    </a:ext>
                  </a:extLst>
                </a:gridCol>
              </a:tblGrid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016687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75F3 32-Core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587802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154415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7543 32-Core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416657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30665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7443 24-Core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100830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339503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7513 32-Core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56208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5084445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7313 16-Core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293481"/>
                  </a:ext>
                </a:extLst>
              </a:tr>
              <a:tr h="26313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AMD EPYC 7763 64-Core Processor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076565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E2EA24D-DD2C-4105-954E-A5EF44F1D758}"/>
              </a:ext>
            </a:extLst>
          </p:cNvPr>
          <p:cNvSpPr txBox="1"/>
          <p:nvPr/>
        </p:nvSpPr>
        <p:spPr>
          <a:xfrm>
            <a:off x="3285461" y="4821929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ATLAS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5A4D75-36A9-458F-B0D9-BD35B46B9C56}"/>
              </a:ext>
            </a:extLst>
          </p:cNvPr>
          <p:cNvSpPr txBox="1"/>
          <p:nvPr/>
        </p:nvSpPr>
        <p:spPr>
          <a:xfrm>
            <a:off x="8035116" y="482193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03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C5EA63-3FC2-446D-B8E2-C0C5501D2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Benchmarking effort should be focused on the most relevant CPUs</a:t>
            </a:r>
          </a:p>
          <a:p>
            <a:r>
              <a:rPr lang="en-GB" dirty="0"/>
              <a:t>Determine the most used CPU models and architectures in WLCG</a:t>
            </a:r>
          </a:p>
          <a:p>
            <a:pPr lvl="1"/>
            <a:r>
              <a:rPr lang="en-GB" dirty="0"/>
              <a:t>ATLAS and CMS record CPU model in their job monitoring</a:t>
            </a:r>
          </a:p>
          <a:p>
            <a:r>
              <a:rPr lang="en-GB" dirty="0"/>
              <a:t>Within a given CPU architecture, find out if HEPSCORE scales well with number of cores and frequency</a:t>
            </a:r>
          </a:p>
          <a:p>
            <a:pPr lvl="1"/>
            <a:r>
              <a:rPr lang="en-GB" dirty="0"/>
              <a:t>Identify the most common CPUs for each architecture</a:t>
            </a:r>
          </a:p>
          <a:p>
            <a:r>
              <a:rPr lang="en-GB" dirty="0"/>
              <a:t>Involve sites in benchmarking effort</a:t>
            </a:r>
          </a:p>
          <a:p>
            <a:pPr lvl="1"/>
            <a:r>
              <a:rPr lang="en-GB" dirty="0"/>
              <a:t>E.g. ask the site(s) running the most jobs for an architecture</a:t>
            </a:r>
          </a:p>
          <a:p>
            <a:r>
              <a:rPr lang="en-GB" dirty="0"/>
              <a:t>The next slides try to address these points</a:t>
            </a:r>
          </a:p>
          <a:p>
            <a:pPr lvl="1"/>
            <a:r>
              <a:rPr lang="en-GB" dirty="0"/>
              <a:t>Caveat: only ATLAS and CMS jobs are considered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C1EAAF7-8E9C-46CE-9ECA-180081C6C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869969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785CD9-5E86-41BE-B85B-4B65A6836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GB" dirty="0"/>
              <a:t>CPU architecture extracted by pattern matching from the CPU name</a:t>
            </a:r>
          </a:p>
          <a:p>
            <a:r>
              <a:rPr lang="en-GB" dirty="0"/>
              <a:t>Statistics based on jobs from the last three months</a:t>
            </a:r>
          </a:p>
          <a:p>
            <a:r>
              <a:rPr lang="en-GB" dirty="0"/>
              <a:t>Ranking metric is the number of jobs run by a given architecture</a:t>
            </a:r>
          </a:p>
          <a:p>
            <a:r>
              <a:rPr lang="en-GB" dirty="0"/>
              <a:t>BOINC jobs excluded</a:t>
            </a:r>
          </a:p>
          <a:p>
            <a:pPr lvl="1"/>
            <a:r>
              <a:rPr lang="en-GB" dirty="0"/>
              <a:t>Lots of consumer CPUs…</a:t>
            </a:r>
          </a:p>
          <a:p>
            <a:r>
              <a:rPr lang="en-GB" dirty="0"/>
              <a:t>HPC jobs included!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2DFB2C-76E2-4EA4-A1AF-7C3297A05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Most common CPU architectures (1/2)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F3CF7A8-6A36-42D0-B062-57276C5D5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878" y="558652"/>
            <a:ext cx="2885003" cy="264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3E62C8C-F790-42B3-B518-76C93164F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879" y="3428998"/>
            <a:ext cx="2870132" cy="264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171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04FEDF-8253-41C6-9576-5617E17F3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GB" dirty="0"/>
              <a:t>Five architectures are responsible for about 85% of the jobs</a:t>
            </a:r>
          </a:p>
          <a:p>
            <a:pPr lvl="1"/>
            <a:r>
              <a:rPr lang="en-GB" dirty="0">
                <a:solidFill>
                  <a:srgbClr val="ED1C24"/>
                </a:solidFill>
              </a:rPr>
              <a:t>Rome</a:t>
            </a:r>
            <a:r>
              <a:rPr lang="en-GB" dirty="0"/>
              <a:t>, </a:t>
            </a:r>
            <a:r>
              <a:rPr lang="en-GB" dirty="0">
                <a:solidFill>
                  <a:srgbClr val="0071C5"/>
                </a:solidFill>
              </a:rPr>
              <a:t>Broadwell</a:t>
            </a:r>
            <a:r>
              <a:rPr lang="en-GB" dirty="0"/>
              <a:t>, </a:t>
            </a:r>
            <a:r>
              <a:rPr lang="en-GB" dirty="0">
                <a:solidFill>
                  <a:srgbClr val="0071C5"/>
                </a:solidFill>
              </a:rPr>
              <a:t>Haswell</a:t>
            </a:r>
            <a:r>
              <a:rPr lang="en-GB" dirty="0"/>
              <a:t>, </a:t>
            </a:r>
            <a:r>
              <a:rPr lang="en-GB" dirty="0">
                <a:solidFill>
                  <a:srgbClr val="0071C5"/>
                </a:solidFill>
              </a:rPr>
              <a:t>Cascade</a:t>
            </a:r>
            <a:r>
              <a:rPr lang="en-GB" dirty="0"/>
              <a:t> </a:t>
            </a:r>
            <a:r>
              <a:rPr lang="en-GB" dirty="0">
                <a:solidFill>
                  <a:srgbClr val="0071C5"/>
                </a:solidFill>
              </a:rPr>
              <a:t>Lake</a:t>
            </a:r>
            <a:r>
              <a:rPr lang="en-GB" dirty="0"/>
              <a:t>, </a:t>
            </a:r>
            <a:r>
              <a:rPr lang="en-GB" dirty="0">
                <a:solidFill>
                  <a:srgbClr val="0071C5"/>
                </a:solidFill>
              </a:rPr>
              <a:t>Skylake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Proportions remarkably similar between ATLAS and CMS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All already tested by the </a:t>
            </a:r>
            <a:r>
              <a:rPr lang="en-GB" dirty="0" err="1">
                <a:solidFill>
                  <a:schemeClr val="tx2"/>
                </a:solidFill>
              </a:rPr>
              <a:t>HEPiX</a:t>
            </a:r>
            <a:r>
              <a:rPr lang="en-GB" dirty="0">
                <a:solidFill>
                  <a:schemeClr val="tx2"/>
                </a:solidFill>
              </a:rPr>
              <a:t> benchmarking WG</a:t>
            </a:r>
          </a:p>
          <a:p>
            <a:r>
              <a:rPr lang="en-GB" dirty="0">
                <a:solidFill>
                  <a:schemeClr val="tx2"/>
                </a:solidFill>
              </a:rPr>
              <a:t>Many architectures (most for CMS) are present at a large number of sites</a:t>
            </a:r>
            <a:endParaRPr lang="en-GB" dirty="0">
              <a:solidFill>
                <a:srgbClr val="0071C5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78538E-EF6E-40AC-A88D-AC6AC1B55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Most common CPU architectures (2/2)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2676379-26B3-41DC-907A-6202B57A1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562" y="755014"/>
            <a:ext cx="3515384" cy="277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E877605-985F-42BC-92A2-33A558DA1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562" y="3513946"/>
            <a:ext cx="3515384" cy="280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36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4B6D689-79B0-4D70-94FE-4906680DF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961453" cy="4608512"/>
          </a:xfrm>
        </p:spPr>
        <p:txBody>
          <a:bodyPr/>
          <a:lstStyle/>
          <a:p>
            <a:r>
              <a:rPr lang="en-GB" dirty="0"/>
              <a:t>Use this as a list of sites to ask to run HEPSCORE</a:t>
            </a:r>
          </a:p>
          <a:p>
            <a:pPr lvl="1"/>
            <a:r>
              <a:rPr lang="en-GB" dirty="0"/>
              <a:t>The top 12 architectures are listed</a:t>
            </a:r>
          </a:p>
          <a:p>
            <a:pPr lvl="1"/>
            <a:r>
              <a:rPr lang="en-GB" dirty="0"/>
              <a:t>Sorting is alphabetical, not by importance!</a:t>
            </a:r>
          </a:p>
          <a:p>
            <a:r>
              <a:rPr lang="en-GB" dirty="0"/>
              <a:t>Priorities depend on context</a:t>
            </a:r>
          </a:p>
          <a:p>
            <a:pPr lvl="1"/>
            <a:r>
              <a:rPr lang="en-GB" dirty="0"/>
              <a:t>For accounting, the CPU architectures currently available at sites matter</a:t>
            </a:r>
          </a:p>
          <a:p>
            <a:pPr lvl="1"/>
            <a:r>
              <a:rPr lang="en-GB" dirty="0"/>
              <a:t>For procurement, the most recent CPU architectures are more relevant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2C72C-5CD7-4B86-B901-87157B939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Leading sites for each architecture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7D69182-35EA-45C5-8BC2-4F93E9ECFF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40802"/>
              </p:ext>
            </p:extLst>
          </p:nvPr>
        </p:nvGraphicFramePr>
        <p:xfrm>
          <a:off x="9209583" y="1124750"/>
          <a:ext cx="2224376" cy="4608500"/>
        </p:xfrm>
        <a:graphic>
          <a:graphicData uri="http://schemas.openxmlformats.org/drawingml/2006/table">
            <a:tbl>
              <a:tblPr/>
              <a:tblGrid>
                <a:gridCol w="995439">
                  <a:extLst>
                    <a:ext uri="{9D8B030D-6E8A-4147-A177-3AD203B41FA5}">
                      <a16:colId xmlns:a16="http://schemas.microsoft.com/office/drawing/2014/main" val="3861991717"/>
                    </a:ext>
                  </a:extLst>
                </a:gridCol>
                <a:gridCol w="1228937">
                  <a:extLst>
                    <a:ext uri="{9D8B030D-6E8A-4147-A177-3AD203B41FA5}">
                      <a16:colId xmlns:a16="http://schemas.microsoft.com/office/drawing/2014/main" val="2369830014"/>
                    </a:ext>
                  </a:extLst>
                </a:gridCol>
              </a:tblGrid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85353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Broadwell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4726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T1_DE_KIT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64939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Cascade 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66656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T1_RU_JINR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75991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Haswell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81166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T2_US_Purdue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53827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 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T2_US_MIT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284188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T1_DE_KIT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54057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Ivy Bridge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T3_US_OSG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06072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T2_US_Wisconsin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51273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Milan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T2_US_Florida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84847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71260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Naples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2171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T2_DE_DESY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57202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Piledriver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11051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T2_IT_Bari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462429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1179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36953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T2_EE_Estonia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30362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T2_US_Nebraska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032221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Skylake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79445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T1_FR_CCIN2P3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170998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Westmere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T2_US_MIT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23327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T2_US_Vanderbilt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09949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CD272A7-46A4-4326-9491-1D8BD0EF9B78}"/>
              </a:ext>
            </a:extLst>
          </p:cNvPr>
          <p:cNvSpPr txBox="1"/>
          <p:nvPr/>
        </p:nvSpPr>
        <p:spPr>
          <a:xfrm>
            <a:off x="6443331" y="5858540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ATLAS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DEA2F3-6CA8-4C3F-BB08-DDA37A8ABDF0}"/>
              </a:ext>
            </a:extLst>
          </p:cNvPr>
          <p:cNvSpPr txBox="1"/>
          <p:nvPr/>
        </p:nvSpPr>
        <p:spPr>
          <a:xfrm>
            <a:off x="9964846" y="5858539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CMS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BFA9E54-D641-4875-81B9-A873618C9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058630"/>
              </p:ext>
            </p:extLst>
          </p:nvPr>
        </p:nvGraphicFramePr>
        <p:xfrm>
          <a:off x="5552245" y="1100858"/>
          <a:ext cx="2703661" cy="4608500"/>
        </p:xfrm>
        <a:graphic>
          <a:graphicData uri="http://schemas.openxmlformats.org/drawingml/2006/table">
            <a:tbl>
              <a:tblPr/>
              <a:tblGrid>
                <a:gridCol w="995439">
                  <a:extLst>
                    <a:ext uri="{9D8B030D-6E8A-4147-A177-3AD203B41FA5}">
                      <a16:colId xmlns:a16="http://schemas.microsoft.com/office/drawing/2014/main" val="1792200083"/>
                    </a:ext>
                  </a:extLst>
                </a:gridCol>
                <a:gridCol w="1708222">
                  <a:extLst>
                    <a:ext uri="{9D8B030D-6E8A-4147-A177-3AD203B41FA5}">
                      <a16:colId xmlns:a16="http://schemas.microsoft.com/office/drawing/2014/main" val="833953921"/>
                    </a:ext>
                  </a:extLst>
                </a:gridCol>
              </a:tblGrid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1606927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Broadwell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16522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INFN-CNAF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61456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Cascade 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CERN-T0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084226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19006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Haswell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RRC-KI-T1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57048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SWT2_CPB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95915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 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TOKYO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74267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IL-TAU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886608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Ivy Bridge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IN2P3-CC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82302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UKI-NORTHGRID-LANCS-HEP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981846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Naples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66955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INFN-FRASCATI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381778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Nehalem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TW-FTT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4936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EELA-UTFSM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92083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Piledriver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INFN-COSENZA-RECAS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78987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SiGNET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85241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Vega_MCORE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0211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FZK-LCG2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920480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RRC-KI-T1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76779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UNIBE-LHEP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649988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Skylake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IN2P3-CC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45983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730416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Westmere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IHEP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85743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AGLT2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082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105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4A4F89-CCFD-49B5-8223-9935DB5A1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AMD</a:t>
            </a:r>
          </a:p>
          <a:p>
            <a:pPr lvl="1"/>
            <a:r>
              <a:rPr lang="en-US" dirty="0"/>
              <a:t>Milan, Rome, Naples, Piledriver, K10</a:t>
            </a:r>
          </a:p>
          <a:p>
            <a:r>
              <a:rPr lang="en-US" dirty="0"/>
              <a:t>Intel</a:t>
            </a:r>
          </a:p>
          <a:p>
            <a:pPr lvl="1"/>
            <a:r>
              <a:rPr lang="en-US" dirty="0"/>
              <a:t>Cascade Lake, Skylake, Broadwell, Haswell, Sandy Bridge EP, </a:t>
            </a:r>
            <a:r>
              <a:rPr lang="en-US" dirty="0" err="1"/>
              <a:t>Westmere</a:t>
            </a:r>
            <a:r>
              <a:rPr lang="en-US" dirty="0"/>
              <a:t> EP, Nehalem EP</a:t>
            </a:r>
          </a:p>
          <a:p>
            <a:r>
              <a:rPr lang="en-US" dirty="0"/>
              <a:t>ARM</a:t>
            </a:r>
          </a:p>
          <a:p>
            <a:pPr lvl="1"/>
            <a:r>
              <a:rPr lang="en-US" dirty="0"/>
              <a:t>Neoverse-N1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F49223-CDE3-4EE1-A480-6A4AF07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Architectures tested by the </a:t>
            </a:r>
            <a:r>
              <a:rPr lang="en-US" dirty="0" err="1"/>
              <a:t>HEPiX</a:t>
            </a:r>
            <a:r>
              <a:rPr lang="en-US" dirty="0"/>
              <a:t> Benchmarking Working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690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C267DC-B4D2-497F-AFA6-1F0E2A640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popular CPUs can be easily extracted from the experiment monitoring (namely </a:t>
            </a:r>
            <a:r>
              <a:rPr lang="en-US" dirty="0" err="1"/>
              <a:t>ElasticSearch</a:t>
            </a:r>
            <a:r>
              <a:rPr lang="en-US" dirty="0"/>
              <a:t>)</a:t>
            </a:r>
          </a:p>
          <a:p>
            <a:r>
              <a:rPr lang="en-US" dirty="0"/>
              <a:t>Five architectures are responsible for 85% of the jobs in the last three months</a:t>
            </a:r>
          </a:p>
          <a:p>
            <a:pPr lvl="1"/>
            <a:r>
              <a:rPr lang="en-US" dirty="0"/>
              <a:t>Relatively old: Haswell is from 2013, the newest is Cascade Lake from 2020</a:t>
            </a:r>
          </a:p>
          <a:p>
            <a:r>
              <a:rPr lang="en-GB" dirty="0"/>
              <a:t>It should be clearer which CPUs should be benchmarked (and where)</a:t>
            </a:r>
          </a:p>
          <a:p>
            <a:r>
              <a:rPr lang="en-GB" dirty="0"/>
              <a:t>Suggest to look for scaling of HEPSCORE </a:t>
            </a:r>
            <a:r>
              <a:rPr lang="en-GB" dirty="0" err="1"/>
              <a:t>w.r.t.</a:t>
            </a:r>
            <a:r>
              <a:rPr lang="en-GB" dirty="0"/>
              <a:t> number of cores and frequency, hoping to easily predict CPU power from (architecture, no. cores, clock)</a:t>
            </a:r>
          </a:p>
          <a:p>
            <a:pPr lvl="1"/>
            <a:r>
              <a:rPr lang="en-GB" dirty="0"/>
              <a:t>Knowing though that it might not work with sufficient precision, as there may be bottlenecks in a system not related to the CPU core performance (e.g. memory, interconnects, etc.)</a:t>
            </a:r>
          </a:p>
          <a:p>
            <a:r>
              <a:rPr lang="en-GB" dirty="0"/>
              <a:t>Check backup slides for more detailed information!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5C7D57-C6E2-4865-A9A3-6C285F342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057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E8BAF78-F4F4-4F43-98BD-B55E48961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577059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5EB4C7-6417-4C18-91FE-7EB330533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All architectures ranked by number of jobs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58B6183-E039-4C51-BFFC-FA1653FB8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823658"/>
              </p:ext>
            </p:extLst>
          </p:nvPr>
        </p:nvGraphicFramePr>
        <p:xfrm>
          <a:off x="6913200" y="1124750"/>
          <a:ext cx="3994043" cy="4608500"/>
        </p:xfrm>
        <a:graphic>
          <a:graphicData uri="http://schemas.openxmlformats.org/drawingml/2006/table">
            <a:tbl>
              <a:tblPr/>
              <a:tblGrid>
                <a:gridCol w="956445">
                  <a:extLst>
                    <a:ext uri="{9D8B030D-6E8A-4147-A177-3AD203B41FA5}">
                      <a16:colId xmlns:a16="http://schemas.microsoft.com/office/drawing/2014/main" val="12667788"/>
                    </a:ext>
                  </a:extLst>
                </a:gridCol>
                <a:gridCol w="628774">
                  <a:extLst>
                    <a:ext uri="{9D8B030D-6E8A-4147-A177-3AD203B41FA5}">
                      <a16:colId xmlns:a16="http://schemas.microsoft.com/office/drawing/2014/main" val="2211435021"/>
                    </a:ext>
                  </a:extLst>
                </a:gridCol>
                <a:gridCol w="1180796">
                  <a:extLst>
                    <a:ext uri="{9D8B030D-6E8A-4147-A177-3AD203B41FA5}">
                      <a16:colId xmlns:a16="http://schemas.microsoft.com/office/drawing/2014/main" val="710237106"/>
                    </a:ext>
                  </a:extLst>
                </a:gridCol>
                <a:gridCol w="661246">
                  <a:extLst>
                    <a:ext uri="{9D8B030D-6E8A-4147-A177-3AD203B41FA5}">
                      <a16:colId xmlns:a16="http://schemas.microsoft.com/office/drawing/2014/main" val="3853307718"/>
                    </a:ext>
                  </a:extLst>
                </a:gridCol>
                <a:gridCol w="566782">
                  <a:extLst>
                    <a:ext uri="{9D8B030D-6E8A-4147-A177-3AD203B41FA5}">
                      <a16:colId xmlns:a16="http://schemas.microsoft.com/office/drawing/2014/main" val="2203381715"/>
                    </a:ext>
                  </a:extLst>
                </a:gridCol>
              </a:tblGrid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top_site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no_sites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Tested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1726835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5480428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526045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Broadwell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4196743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555178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Haswell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2574882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403437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Cascade Lake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1619378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078292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Skylake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1461653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T2_CH_CERN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686781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Milan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1165636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T2_US_Florida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356573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Ivy Bridge EP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572011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T3_US_OSG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279393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Piledriver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385422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53962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Naples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378553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T1_US_FNAL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452256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 EP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349472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T2_EE_Estonia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665145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Westmere EP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271261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T2_US_MIT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341423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 Lake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209439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T2_US_MIT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342037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 EN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96800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T2_US_Vanderbilt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803464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Nehalem EP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71175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T2_ES_CIEMAT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769603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K10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50627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T2_US_Nebraska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235432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Bulldozer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47314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T2_DE_RWTH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349953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Harpertown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23293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T2_DE_RWTH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600994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Clovertown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11831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T2_DE_RWTH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8458253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11792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T3_US_Colorado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995867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EPYC unknown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10549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T2_UK_SGrid_RALPP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1799045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Bloomfield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9770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T3_US_Colorado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890102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Haswell 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2451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T3_US_Colorado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72402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Nehalem EX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T3_US_OSG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141392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Ivy Bridge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T2_HU_Budapest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24444"/>
                  </a:ext>
                </a:extLst>
              </a:tr>
              <a:tr h="17725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Westmere EX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T2_US_Wisconsin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8863" marR="8863" marT="88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91651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6449A55-E1E0-4C27-80D1-3E7C10FE99DE}"/>
              </a:ext>
            </a:extLst>
          </p:cNvPr>
          <p:cNvSpPr txBox="1"/>
          <p:nvPr/>
        </p:nvSpPr>
        <p:spPr>
          <a:xfrm>
            <a:off x="8653740" y="5850385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CMS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D2CAC65-3661-4E87-954C-AD21C944EA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181764"/>
              </p:ext>
            </p:extLst>
          </p:nvPr>
        </p:nvGraphicFramePr>
        <p:xfrm>
          <a:off x="984347" y="1124750"/>
          <a:ext cx="4559354" cy="4608500"/>
        </p:xfrm>
        <a:graphic>
          <a:graphicData uri="http://schemas.openxmlformats.org/drawingml/2006/table">
            <a:tbl>
              <a:tblPr/>
              <a:tblGrid>
                <a:gridCol w="994768">
                  <a:extLst>
                    <a:ext uri="{9D8B030D-6E8A-4147-A177-3AD203B41FA5}">
                      <a16:colId xmlns:a16="http://schemas.microsoft.com/office/drawing/2014/main" val="3375743397"/>
                    </a:ext>
                  </a:extLst>
                </a:gridCol>
                <a:gridCol w="663179">
                  <a:extLst>
                    <a:ext uri="{9D8B030D-6E8A-4147-A177-3AD203B41FA5}">
                      <a16:colId xmlns:a16="http://schemas.microsoft.com/office/drawing/2014/main" val="41539109"/>
                    </a:ext>
                  </a:extLst>
                </a:gridCol>
                <a:gridCol w="1608823">
                  <a:extLst>
                    <a:ext uri="{9D8B030D-6E8A-4147-A177-3AD203B41FA5}">
                      <a16:colId xmlns:a16="http://schemas.microsoft.com/office/drawing/2014/main" val="2441005115"/>
                    </a:ext>
                  </a:extLst>
                </a:gridCol>
                <a:gridCol w="690811">
                  <a:extLst>
                    <a:ext uri="{9D8B030D-6E8A-4147-A177-3AD203B41FA5}">
                      <a16:colId xmlns:a16="http://schemas.microsoft.com/office/drawing/2014/main" val="2024963253"/>
                    </a:ext>
                  </a:extLst>
                </a:gridCol>
                <a:gridCol w="601773">
                  <a:extLst>
                    <a:ext uri="{9D8B030D-6E8A-4147-A177-3AD203B41FA5}">
                      <a16:colId xmlns:a16="http://schemas.microsoft.com/office/drawing/2014/main" val="3544045073"/>
                    </a:ext>
                  </a:extLst>
                </a:gridCol>
              </a:tblGrid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no_jobs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top_site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no_sites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Tested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897670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24711151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Vega_MCORE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101046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Broadwell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11885751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36874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Skylake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10861322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IN2P3-CC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37788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Cascade 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7966369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CERN-T0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57193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Haswell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5351931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RRC-KI-T1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396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Naples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2691210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00669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Ivy Bridge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2397624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IN2P3-CC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52522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Westmere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1856192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IHEP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209388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1416848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RRC-KI-T1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196756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 Lake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1360424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TOKYO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543406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Piledriver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930382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INFN-COSENZA-RECAS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26059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Nehalem 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650853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TW-FTT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87420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Bulldozer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464319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CYFRONET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154961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Harpertown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420420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IFIC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467476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EPYC unknown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304597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UIO_CLOUD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471636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Milan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289275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DESY-HH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52665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K10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251918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IN2P3-LPC-MUC2A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229859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 EN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132952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DESY-HH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323852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Xeon unknown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125182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GOOGLE_BULK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671307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Knights Landing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37756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NERSC_Cori_p2_mcore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454567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Sandy Bridge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37297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praguelcg2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03900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Haswell 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22229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UKI-NORTHGRID-SHEF-HEP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2551886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Clovertown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13807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IN2P3-LPC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7312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Ivy Bridge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11023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CA-IAAS-T3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FALSE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817292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1F51519-4C80-433E-8DBA-A332A3B2D573}"/>
              </a:ext>
            </a:extLst>
          </p:cNvPr>
          <p:cNvSpPr txBox="1"/>
          <p:nvPr/>
        </p:nvSpPr>
        <p:spPr>
          <a:xfrm>
            <a:off x="2653916" y="5850385"/>
            <a:ext cx="713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37948949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329</TotalTime>
  <Words>2963</Words>
  <Application>Microsoft Office PowerPoint</Application>
  <PresentationFormat>Widescreen</PresentationFormat>
  <Paragraphs>678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CERN Corporate 16x9_PPT_Arial</vt:lpstr>
      <vt:lpstr>CPU models in WLCG</vt:lpstr>
      <vt:lpstr>Introduction</vt:lpstr>
      <vt:lpstr>Most common CPU architectures (1/2)</vt:lpstr>
      <vt:lpstr>Most common CPU architectures (2/2)</vt:lpstr>
      <vt:lpstr>Leading sites for each architecture</vt:lpstr>
      <vt:lpstr>Architectures tested by the HEPiX Benchmarking Working Group</vt:lpstr>
      <vt:lpstr>Conclusions</vt:lpstr>
      <vt:lpstr>Backup slides</vt:lpstr>
      <vt:lpstr>All architectures ranked by number of jobs</vt:lpstr>
      <vt:lpstr>Top 10 CPUs by architecture: Rome</vt:lpstr>
      <vt:lpstr>Broadwell</vt:lpstr>
      <vt:lpstr>Skylake</vt:lpstr>
      <vt:lpstr>Haswell</vt:lpstr>
      <vt:lpstr>Cascade Lake</vt:lpstr>
      <vt:lpstr>Bonus: Ice Lake (latest from Intel)</vt:lpstr>
      <vt:lpstr>Bonus: Milan (latest from AMD)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 models in WLCG</dc:title>
  <dc:creator>Andrea Sciabà</dc:creator>
  <cp:lastModifiedBy>Andrea Sciabà</cp:lastModifiedBy>
  <cp:revision>1</cp:revision>
  <dcterms:created xsi:type="dcterms:W3CDTF">2022-04-01T09:53:27Z</dcterms:created>
  <dcterms:modified xsi:type="dcterms:W3CDTF">2022-04-06T13:27:42Z</dcterms:modified>
</cp:coreProperties>
</file>