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302" r:id="rId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64"/>
  </p:normalViewPr>
  <p:slideViewPr>
    <p:cSldViewPr snapToGrid="0" snapToObjects="1">
      <p:cViewPr varScale="1">
        <p:scale>
          <a:sx n="90" d="100"/>
          <a:sy n="9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83115-C1EB-B84D-9B6E-5DC6A4BFEBC2}" type="datetimeFigureOut">
              <a:rPr lang="en-CH" smtClean="0"/>
              <a:t>30.06.22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31E8F-3218-9449-9B89-8C9A1A69A79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714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B164A-4137-0643-8D0F-4DE1828EC8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5392A-3B49-F94F-B073-C1EDDC0E88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A45B07-BFEE-3F4B-B71D-1BA3D8F12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865F-CDC9-E74F-9C75-1E8E64F968C5}" type="datetimeFigureOut">
              <a:rPr lang="en-CH" smtClean="0"/>
              <a:t>30.06.22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FD4A3-BF4A-0B4F-AA5F-B2056C2DC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F7C0E-103C-7543-9D1C-B91CB9A0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EA9-13BB-9C48-B0AE-1BF5B36EA8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13528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B42DF-7958-2642-B562-78CF44F0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4CD462-1144-8E48-8640-A397AB701E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AC1E8-D293-9E46-AEBC-10E5EAA52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865F-CDC9-E74F-9C75-1E8E64F968C5}" type="datetimeFigureOut">
              <a:rPr lang="en-CH" smtClean="0"/>
              <a:t>30.06.22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12B7E-BA8A-C24B-9663-2D3ABCE76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7E6B0-E6AD-8444-A8FD-0F8E4AF88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EA9-13BB-9C48-B0AE-1BF5B36EA8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08554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C7C01D-8C11-FA46-BF9F-3824791284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988B08-8E39-9747-9C8D-87429580C0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D0723C-A150-3644-AE87-08601D64D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865F-CDC9-E74F-9C75-1E8E64F968C5}" type="datetimeFigureOut">
              <a:rPr lang="en-CH" smtClean="0"/>
              <a:t>30.06.22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8A760-D834-D347-8F94-70DA3C398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B8764-BD6D-874C-9FEE-B41F746AB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EA9-13BB-9C48-B0AE-1BF5B36EA8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4473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77910-0B30-3440-9BC1-F6EDF92C0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94997-3FB0-4441-A3FF-42E05FA26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841C5-BCD1-B041-A01D-E3422181F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865F-CDC9-E74F-9C75-1E8E64F968C5}" type="datetimeFigureOut">
              <a:rPr lang="en-CH" smtClean="0"/>
              <a:t>30.06.22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1AFB5-D618-9C4B-8108-0B96B7739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97A81-B490-A243-B84C-3085BF754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EA9-13BB-9C48-B0AE-1BF5B36EA8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30391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9D667-F68B-9F49-8298-3D13AD2E0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71F40A-E9BA-6A46-B377-A9691F90B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EC1AA-88E2-F346-90EF-14A8F6882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865F-CDC9-E74F-9C75-1E8E64F968C5}" type="datetimeFigureOut">
              <a:rPr lang="en-CH" smtClean="0"/>
              <a:t>30.06.22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12F74-7C64-5841-BE16-33722F077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66A88-F3FE-CC43-B0C1-FEBE423F5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EA9-13BB-9C48-B0AE-1BF5B36EA8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15817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6D157-4ACE-104A-9A9E-7DE705A4A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AFB22B-B892-2242-BC29-43A5235AB5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478098-5502-184F-A38A-C714A89F8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4CAEF-3831-AF40-AE78-C436F2DF8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865F-CDC9-E74F-9C75-1E8E64F968C5}" type="datetimeFigureOut">
              <a:rPr lang="en-CH" smtClean="0"/>
              <a:t>30.06.22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3467C0-6E0F-B043-8314-9FE957703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8969E8-F455-7242-8E91-CF0D143D3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EA9-13BB-9C48-B0AE-1BF5B36EA8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56551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F7170-EBE1-7049-AFB6-431F62DAD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3F397-050F-E249-898B-4724BD19F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EA0E02-4E81-9E47-8769-182B9505D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A57C1C-C65B-5440-8802-0EC2462229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8F57C3-2E1E-EB40-BBFA-E4B7D0F3BA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D94D45-DC82-224F-99CB-093B9982C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865F-CDC9-E74F-9C75-1E8E64F968C5}" type="datetimeFigureOut">
              <a:rPr lang="en-CH" smtClean="0"/>
              <a:t>30.06.22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C0F7C5-C8E8-E948-BD44-DEAF22ED2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3C8CF0-D37B-9541-9EBC-F5786E24E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EA9-13BB-9C48-B0AE-1BF5B36EA8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58782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225D2-F0F0-B340-92A6-9FC10EEFA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1823CA-A0B7-8B49-80DE-CD4FE7BFE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865F-CDC9-E74F-9C75-1E8E64F968C5}" type="datetimeFigureOut">
              <a:rPr lang="en-CH" smtClean="0"/>
              <a:t>30.06.22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57E7D3-4B7D-D845-BCB0-A561FCB0B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A6AB34-BD75-AD49-91B4-7FFBAD10E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EA9-13BB-9C48-B0AE-1BF5B36EA8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23070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261172-5729-4943-9844-184D8B5EC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865F-CDC9-E74F-9C75-1E8E64F968C5}" type="datetimeFigureOut">
              <a:rPr lang="en-CH" smtClean="0"/>
              <a:t>30.06.22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04BED2-16A1-B441-9D7B-E50165F39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FCB0C-5128-C844-A6B1-65A4EFF2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EA9-13BB-9C48-B0AE-1BF5B36EA8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449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CF011-C9E2-FE4A-899A-8CAF8CFFE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942B4-9894-9C47-81B2-FDF8249A2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BDCB7B-B2B3-4440-8925-51D9EEB531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640BD8-5BDD-8847-A150-CC643C228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865F-CDC9-E74F-9C75-1E8E64F968C5}" type="datetimeFigureOut">
              <a:rPr lang="en-CH" smtClean="0"/>
              <a:t>30.06.22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86422F-4500-1A4A-B637-6F1F3015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800982-5BE0-0E45-A0DA-52864CAB0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EA9-13BB-9C48-B0AE-1BF5B36EA8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1023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4F371-8B17-3D42-917C-C726B29F8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9E2093-E8E6-AC46-94B0-42254C2E0C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6D26C8-5097-C84D-B124-909DC4642E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F4514-5478-FF47-9878-CA0BB312D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865F-CDC9-E74F-9C75-1E8E64F968C5}" type="datetimeFigureOut">
              <a:rPr lang="en-CH" smtClean="0"/>
              <a:t>30.06.22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2DAED-629E-EF4F-8DFD-66ECA9684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03756-A427-5749-8A4F-247FF04B2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4EA9-13BB-9C48-B0AE-1BF5B36EA8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42090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060665-79B2-824B-ABBE-C74E69511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EF144-295C-7240-970C-737259FB0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9E313-4DFC-5E4A-908A-6797FEA76C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5865F-CDC9-E74F-9C75-1E8E64F968C5}" type="datetimeFigureOut">
              <a:rPr lang="en-CH" smtClean="0"/>
              <a:t>30.06.22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557C4-05B0-A54F-94CF-D622560871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3872D-AE97-F348-935A-93AAE2484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A4EA9-13BB-9C48-B0AE-1BF5B36EA8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55141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A65E87-5CCA-0A4F-A738-7CAA14661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950" y="0"/>
            <a:ext cx="11604099" cy="68580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10C57CF-CAF8-3348-9E27-F5BC6691AE32}"/>
              </a:ext>
            </a:extLst>
          </p:cNvPr>
          <p:cNvCxnSpPr>
            <a:cxnSpLocks/>
          </p:cNvCxnSpPr>
          <p:nvPr/>
        </p:nvCxnSpPr>
        <p:spPr>
          <a:xfrm flipH="1" flipV="1">
            <a:off x="3600450" y="2486025"/>
            <a:ext cx="657226" cy="37147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142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987" y="1694873"/>
            <a:ext cx="7320238" cy="531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3841928" y="3442584"/>
            <a:ext cx="257175" cy="206375"/>
          </a:xfrm>
          <a:prstGeom prst="line">
            <a:avLst/>
          </a:prstGeom>
          <a:noFill/>
          <a:ln w="25400">
            <a:solidFill>
              <a:srgbClr val="00187E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5030964" y="3536246"/>
            <a:ext cx="541338" cy="138112"/>
          </a:xfrm>
          <a:prstGeom prst="line">
            <a:avLst/>
          </a:prstGeom>
          <a:noFill/>
          <a:ln w="25400">
            <a:solidFill>
              <a:srgbClr val="00187E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511977" y="3582283"/>
            <a:ext cx="1071562" cy="54610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>
              <a:spcBef>
                <a:spcPct val="20000"/>
              </a:spcBef>
            </a:pPr>
            <a:r>
              <a:rPr lang="en-GB" sz="1400" dirty="0">
                <a:solidFill>
                  <a:srgbClr val="00187E"/>
                </a:solidFill>
                <a:latin typeface="Calibri" pitchFamily="34" charset="0"/>
                <a:ea typeface="ＭＳ Ｐゴシック" pitchFamily="-111" charset="-128"/>
              </a:rPr>
              <a:t>30 A, 140 ns</a:t>
            </a:r>
          </a:p>
          <a:p>
            <a:pPr defTabSz="457200">
              <a:spcBef>
                <a:spcPct val="20000"/>
              </a:spcBef>
            </a:pPr>
            <a:r>
              <a:rPr lang="en-GB" sz="1400" dirty="0">
                <a:solidFill>
                  <a:srgbClr val="00187E"/>
                </a:solidFill>
                <a:latin typeface="Calibri" pitchFamily="34" charset="0"/>
                <a:ea typeface="ＭＳ Ｐゴシック" pitchFamily="-111" charset="-128"/>
              </a:rPr>
              <a:t>120 MeV</a:t>
            </a:r>
            <a:endParaRPr lang="en-GB" sz="1400" dirty="0">
              <a:solidFill>
                <a:prstClr val="black"/>
              </a:solidFill>
              <a:latin typeface="Calibri" pitchFamily="34" charset="0"/>
              <a:ea typeface="ＭＳ Ｐゴシック" pitchFamily="-111" charset="-128"/>
            </a:endParaRPr>
          </a:p>
        </p:txBody>
      </p: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 rot="5400000">
            <a:off x="2830690" y="5072947"/>
            <a:ext cx="798513" cy="249237"/>
          </a:xfrm>
          <a:prstGeom prst="line">
            <a:avLst/>
          </a:prstGeom>
          <a:noFill/>
          <a:ln w="25400">
            <a:solidFill>
              <a:srgbClr val="00187E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2627699" y="5598790"/>
            <a:ext cx="1469554" cy="742307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/>
            <a:r>
              <a:rPr lang="en-GB" sz="2000" dirty="0">
                <a:solidFill>
                  <a:srgbClr val="00187E"/>
                </a:solidFill>
                <a:latin typeface="Calibri" pitchFamily="34" charset="0"/>
                <a:ea typeface="ＭＳ Ｐゴシック" pitchFamily="-111" charset="-128"/>
              </a:rPr>
              <a:t>30 A, 140 ns</a:t>
            </a:r>
          </a:p>
          <a:p>
            <a:pPr defTabSz="457200"/>
            <a:r>
              <a:rPr lang="en-GB" sz="2000" dirty="0">
                <a:solidFill>
                  <a:srgbClr val="00187E"/>
                </a:solidFill>
                <a:latin typeface="Calibri" pitchFamily="34" charset="0"/>
                <a:ea typeface="ＭＳ Ｐゴシック" pitchFamily="-111" charset="-128"/>
              </a:rPr>
              <a:t>60 MeV</a:t>
            </a:r>
            <a:endParaRPr lang="en-GB" sz="2000" dirty="0">
              <a:solidFill>
                <a:prstClr val="black"/>
              </a:solidFill>
              <a:latin typeface="Calibri" pitchFamily="34" charset="0"/>
              <a:ea typeface="ＭＳ Ｐゴシック" pitchFamily="-111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385755" y="6356351"/>
            <a:ext cx="2133600" cy="365125"/>
          </a:xfrm>
        </p:spPr>
        <p:txBody>
          <a:bodyPr/>
          <a:lstStyle/>
          <a:p>
            <a:fld id="{1DD22D83-493F-FB42-BDE4-83E3C1BB8B79}" type="slidenum">
              <a:rPr lang="en-US" smtClean="0"/>
              <a:t>2</a:t>
            </a:fld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3696405" y="3948030"/>
            <a:ext cx="920902" cy="717634"/>
          </a:xfrm>
          <a:prstGeom prst="line">
            <a:avLst/>
          </a:pr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Parallelogram 3"/>
          <p:cNvSpPr/>
          <p:nvPr/>
        </p:nvSpPr>
        <p:spPr>
          <a:xfrm>
            <a:off x="3695088" y="3415070"/>
            <a:ext cx="550333" cy="1904819"/>
          </a:xfrm>
          <a:prstGeom prst="parallelogram">
            <a:avLst/>
          </a:prstGeom>
          <a:solidFill>
            <a:srgbClr val="FFFF00">
              <a:alpha val="33000"/>
            </a:srgbClr>
          </a:solidFill>
          <a:scene3d>
            <a:camera prst="orthographicFront">
              <a:rot lat="0" lon="0" rev="1878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473103" y="2843619"/>
            <a:ext cx="28927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CLEAR consists of the experimental hall, CLEX, housing the 200 MeV </a:t>
            </a:r>
          </a:p>
          <a:p>
            <a:r>
              <a:rPr lang="en-US" b="1" dirty="0"/>
              <a:t>S-band electron CALIFES linac.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924778" y="3838223"/>
            <a:ext cx="1812992" cy="290161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354564" y="5029728"/>
            <a:ext cx="3383206" cy="152276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5994575" y="417990"/>
            <a:ext cx="8123237" cy="62571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CLIC Test Facility</a:t>
            </a:r>
          </a:p>
          <a:p>
            <a:r>
              <a:rPr lang="en-US" sz="3200" dirty="0"/>
              <a:t>and CLEAR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A71466-90A7-3448-8020-1E56DB9BE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95" y="2121278"/>
            <a:ext cx="2447001" cy="1405114"/>
          </a:xfrm>
          <a:prstGeom prst="rect">
            <a:avLst/>
          </a:prstGeom>
        </p:spPr>
      </p:pic>
      <p:pic>
        <p:nvPicPr>
          <p:cNvPr id="1026" name="Picture 2" descr="The Compact Linear Collider | CERN">
            <a:extLst>
              <a:ext uri="{FF2B5EF4-FFF2-40B4-BE49-F238E27FC236}">
                <a16:creationId xmlns:a16="http://schemas.microsoft.com/office/drawing/2014/main" id="{06B82B76-A627-C842-A645-3753D816C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88" y="27677"/>
            <a:ext cx="7685532" cy="1831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9ECE1F8-E701-9348-88BE-A5ED5BBAF0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2469" y="4478404"/>
            <a:ext cx="5142347" cy="237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878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38</Words>
  <Application>Microsoft Macintosh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Adli</dc:creator>
  <cp:lastModifiedBy>Erik Adli</cp:lastModifiedBy>
  <cp:revision>5</cp:revision>
  <dcterms:created xsi:type="dcterms:W3CDTF">2022-06-30T07:59:46Z</dcterms:created>
  <dcterms:modified xsi:type="dcterms:W3CDTF">2022-06-30T08:19:55Z</dcterms:modified>
</cp:coreProperties>
</file>