
<file path=[Content_Types].xml><?xml version="1.0" encoding="utf-8"?>
<Types xmlns="http://schemas.openxmlformats.org/package/2006/content-types">
  <Default Extension="emf" ContentType="image/x-emf"/>
  <Default Extension="gif" ContentType="image/gif"/>
  <Default Extension="jpeg" ContentType="image/jpeg"/>
  <Default Extension="mov" ContentType="video/quicktime"/>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73" r:id="rId3"/>
  </p:sldMasterIdLst>
  <p:notesMasterIdLst>
    <p:notesMasterId r:id="rId50"/>
  </p:notesMasterIdLst>
  <p:sldIdLst>
    <p:sldId id="257" r:id="rId4"/>
    <p:sldId id="278" r:id="rId5"/>
    <p:sldId id="345" r:id="rId6"/>
    <p:sldId id="258" r:id="rId7"/>
    <p:sldId id="259" r:id="rId8"/>
    <p:sldId id="269" r:id="rId9"/>
    <p:sldId id="346" r:id="rId10"/>
    <p:sldId id="336" r:id="rId11"/>
    <p:sldId id="335" r:id="rId12"/>
    <p:sldId id="347" r:id="rId13"/>
    <p:sldId id="285" r:id="rId14"/>
    <p:sldId id="317" r:id="rId15"/>
    <p:sldId id="307" r:id="rId16"/>
    <p:sldId id="308" r:id="rId17"/>
    <p:sldId id="309" r:id="rId18"/>
    <p:sldId id="318" r:id="rId19"/>
    <p:sldId id="319" r:id="rId20"/>
    <p:sldId id="310" r:id="rId21"/>
    <p:sldId id="312" r:id="rId22"/>
    <p:sldId id="321" r:id="rId23"/>
    <p:sldId id="313" r:id="rId24"/>
    <p:sldId id="320" r:id="rId25"/>
    <p:sldId id="352" r:id="rId26"/>
    <p:sldId id="270" r:id="rId27"/>
    <p:sldId id="281" r:id="rId28"/>
    <p:sldId id="291" r:id="rId29"/>
    <p:sldId id="340" r:id="rId30"/>
    <p:sldId id="348" r:id="rId31"/>
    <p:sldId id="349" r:id="rId32"/>
    <p:sldId id="351" r:id="rId33"/>
    <p:sldId id="341" r:id="rId34"/>
    <p:sldId id="282" r:id="rId35"/>
    <p:sldId id="327" r:id="rId36"/>
    <p:sldId id="300" r:id="rId37"/>
    <p:sldId id="299" r:id="rId38"/>
    <p:sldId id="344" r:id="rId39"/>
    <p:sldId id="343" r:id="rId40"/>
    <p:sldId id="302" r:id="rId41"/>
    <p:sldId id="353" r:id="rId42"/>
    <p:sldId id="295" r:id="rId43"/>
    <p:sldId id="296" r:id="rId44"/>
    <p:sldId id="329" r:id="rId45"/>
    <p:sldId id="316" r:id="rId46"/>
    <p:sldId id="273" r:id="rId47"/>
    <p:sldId id="297" r:id="rId48"/>
    <p:sldId id="31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497F"/>
    <a:srgbClr val="3498C0"/>
    <a:srgbClr val="BFBFBF"/>
    <a:srgbClr val="082131"/>
    <a:srgbClr val="0D2C54"/>
    <a:srgbClr val="3B76B6"/>
    <a:srgbClr val="0E45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60"/>
    <p:restoredTop sz="81408"/>
  </p:normalViewPr>
  <p:slideViewPr>
    <p:cSldViewPr snapToGrid="0" snapToObjects="1">
      <p:cViewPr varScale="1">
        <p:scale>
          <a:sx n="95" d="100"/>
          <a:sy n="95" d="100"/>
        </p:scale>
        <p:origin x="1056" y="176"/>
      </p:cViewPr>
      <p:guideLst/>
    </p:cSldViewPr>
  </p:slideViewPr>
  <p:outlineViewPr>
    <p:cViewPr>
      <p:scale>
        <a:sx n="33" d="100"/>
        <a:sy n="33" d="100"/>
      </p:scale>
      <p:origin x="0" y="-7801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2B89FE-DA7F-0C47-9EA2-4F93118A0F92}" type="datetimeFigureOut">
              <a:rPr lang="en-US" smtClean="0"/>
              <a:t>10/26/22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34D0E5-31DA-254D-A1F6-82FADD9DBEBF}" type="slidenum">
              <a:rPr lang="en-US" smtClean="0"/>
              <a:t>‹#›</a:t>
            </a:fld>
            <a:endParaRPr lang="en-US"/>
          </a:p>
        </p:txBody>
      </p:sp>
    </p:spTree>
    <p:extLst>
      <p:ext uri="{BB962C8B-B14F-4D97-AF65-F5344CB8AC3E}">
        <p14:creationId xmlns:p14="http://schemas.microsoft.com/office/powerpoint/2010/main" val="238890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latin typeface="Arial" panose="020B0604020202020204" pitchFamily="34" charset="0"/>
              </a:rPr>
              <a:t>The cascade decays, or topologies, covered by these analyses are simplified so that they focus on the production of two massive BSM states that each decay to at most 2–3 final-state particles. </a:t>
            </a:r>
          </a:p>
          <a:p>
            <a:endParaRPr lang="en-GB" dirty="0">
              <a:effectLst/>
              <a:latin typeface="Arial" panose="020B0604020202020204" pitchFamily="34" charset="0"/>
            </a:endParaRPr>
          </a:p>
          <a:p>
            <a:r>
              <a:rPr lang="en-GB" dirty="0">
                <a:effectLst/>
                <a:latin typeface="Arial" panose="020B0604020202020204" pitchFamily="34" charset="0"/>
              </a:rPr>
              <a:t>For each analysis, we construct a convex hull in each simplified model’s parameter space that is accessed by a given topology, carried out using the efficiency maps implemented in SModelS. The efficiency maps give upper limits on the production cross-sections of the two relevant BSM states, and depend on the masses in the simplified decay chains. For each simplified model, a contour is constructed around the mass-parameter space by determining the masses beyond which the expected event-yield is zero. We then combine the mass-parameter space across all analyses in the database so the union of regions will be populated with events, without multiply populating those shared between analyses. At this point, we uniformly generate events to populate the mass hulls, and construct, following a Poisson boot-strapping, an overlap matrix between the analyses by seeing whether different signal regions share the events.</a:t>
            </a:r>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6</a:t>
            </a:fld>
            <a:endParaRPr lang="en-US"/>
          </a:p>
        </p:txBody>
      </p:sp>
    </p:spTree>
    <p:extLst>
      <p:ext uri="{BB962C8B-B14F-4D97-AF65-F5344CB8AC3E}">
        <p14:creationId xmlns:p14="http://schemas.microsoft.com/office/powerpoint/2010/main" val="4157368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41</a:t>
            </a:fld>
            <a:endParaRPr lang="en-US"/>
          </a:p>
        </p:txBody>
      </p:sp>
    </p:spTree>
    <p:extLst>
      <p:ext uri="{BB962C8B-B14F-4D97-AF65-F5344CB8AC3E}">
        <p14:creationId xmlns:p14="http://schemas.microsoft.com/office/powerpoint/2010/main" val="806070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45</a:t>
            </a:fld>
            <a:endParaRPr lang="en-US"/>
          </a:p>
        </p:txBody>
      </p:sp>
    </p:spTree>
    <p:extLst>
      <p:ext uri="{BB962C8B-B14F-4D97-AF65-F5344CB8AC3E}">
        <p14:creationId xmlns:p14="http://schemas.microsoft.com/office/powerpoint/2010/main" val="1871893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46</a:t>
            </a:fld>
            <a:endParaRPr lang="en-US"/>
          </a:p>
        </p:txBody>
      </p:sp>
    </p:spTree>
    <p:extLst>
      <p:ext uri="{BB962C8B-B14F-4D97-AF65-F5344CB8AC3E}">
        <p14:creationId xmlns:p14="http://schemas.microsoft.com/office/powerpoint/2010/main" val="3278787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The cascade decays, or topologies, covered by these analyses are simplified so that they focus on the production of two massive BSM states that each decay to at most 2–3 final-state particles.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For each analysis, we construct a convex hull in each simplified model’s parameter space that is accessed by a given topology, carried out using the efficiency maps implemented in SModelS. The efficiency maps give upper limits on the production cross-sections of the two relevant BSM states, and depend on the masses in the simplified decay chains. For each simplified model, a contour is constructed around the mass-parameter space by determining the masses beyond which the expected event-yield is zero. We then combine the mass-parameter space across all analyses in the database so the union of regions will be populated with events, without multiply populating those shared between analyses. At this point, we uniformly generate events to populate the mass hulls, and construct, following a Poisson boot-strapping, an overlap matrix between the analyses by seeing whether different signal regions share the events.</a:t>
            </a:r>
            <a:endParaRPr lang="en-US" dirty="0"/>
          </a:p>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7</a:t>
            </a:fld>
            <a:endParaRPr lang="en-US"/>
          </a:p>
        </p:txBody>
      </p:sp>
    </p:spTree>
    <p:extLst>
      <p:ext uri="{BB962C8B-B14F-4D97-AF65-F5344CB8AC3E}">
        <p14:creationId xmlns:p14="http://schemas.microsoft.com/office/powerpoint/2010/main" val="1413153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For each analysis, we construct a convex hull in each simplified model’s parameter space that is accessed by a given topology, carried out using the efficiency maps implemented in SModelS. The efficiency maps give upper limits on the production cross-sections of the two relevant BSM states, and depend on the masses in the simplified decay chains. For each simplified model, a contour is constructed around the mass-parameter space by determining the masses beyond which the expected event-yield is zero. We then combine the mass-parameter space across all analyses in the database so the union of regions will be populated with events, without multiply populating those shared between analyses. At this point, we uniformly generate events to populate the mass hulls, and construct, following a Poisson boot-strapping, an overlap matrix between the analyses by seeing whether different signal regions share the events.</a:t>
            </a:r>
            <a:endParaRPr lang="en-US" dirty="0"/>
          </a:p>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8</a:t>
            </a:fld>
            <a:endParaRPr lang="en-US"/>
          </a:p>
        </p:txBody>
      </p:sp>
    </p:spTree>
    <p:extLst>
      <p:ext uri="{BB962C8B-B14F-4D97-AF65-F5344CB8AC3E}">
        <p14:creationId xmlns:p14="http://schemas.microsoft.com/office/powerpoint/2010/main" val="1270703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For each analysis, we construct a convex hull in each simplified model’s parameter space that is accessed by a given topology, carried out using the efficiency maps implemented in SModelS. The efficiency maps give upper limits on the production cross-sections of the two relevant BSM states, and depend on the masses in the simplified decay chains. For each simplified model, a contour is constructed around the mass-parameter space by determining the masses beyond which the expected event-yield is zero. We then combine the mass-parameter space across all analyses in the database so the union of regions will be populated with events, without multiply populating those shared between analyses. At this point, we uniformly generate events to populate the mass hulls, and construct, following a Poisson boot-strapping, an overlap matrix between the analyses by seeing whether different signal regions share the events.</a:t>
            </a:r>
            <a:endParaRPr lang="en-US" dirty="0"/>
          </a:p>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9</a:t>
            </a:fld>
            <a:endParaRPr lang="en-US"/>
          </a:p>
        </p:txBody>
      </p:sp>
    </p:spTree>
    <p:extLst>
      <p:ext uri="{BB962C8B-B14F-4D97-AF65-F5344CB8AC3E}">
        <p14:creationId xmlns:p14="http://schemas.microsoft.com/office/powerpoint/2010/main" val="227465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each analysis we construct a hull in mass-parameter space that is accessed by a given topology, using the efficiency maps implemented in </a:t>
            </a:r>
            <a:r>
              <a:rPr lang="en-US" dirty="0" err="1"/>
              <a:t>smodels</a:t>
            </a:r>
            <a:r>
              <a:rPr lang="en-US" dirty="0"/>
              <a:t>. The efficiency maps give upper limits on the production cross sections, which depend on the masses in the simplified decay chains. A contour is constructed around the mass-parameter space by determining the point after which the efficiency map for a point returns~0. We then combine the mass-parameter space across all the analyses in the database so that only the convex hull of the space is retained, so that we will eventually populate the union of regions with events, without multiply populating those that exist in common between analyses. At this point we wish to generate events to uniformly populate the mass-hulls, and construct a correlation matrix between the analyses by seeing whether different signal regions share the events.</a:t>
            </a:r>
          </a:p>
        </p:txBody>
      </p:sp>
      <p:sp>
        <p:nvSpPr>
          <p:cNvPr id="4" name="Slide Number Placeholder 3"/>
          <p:cNvSpPr>
            <a:spLocks noGrp="1"/>
          </p:cNvSpPr>
          <p:nvPr>
            <p:ph type="sldNum" sz="quarter" idx="5"/>
          </p:nvPr>
        </p:nvSpPr>
        <p:spPr/>
        <p:txBody>
          <a:bodyPr/>
          <a:lstStyle/>
          <a:p>
            <a:fld id="{A234D0E5-31DA-254D-A1F6-82FADD9DBEBF}" type="slidenum">
              <a:rPr lang="en-US" smtClean="0"/>
              <a:t>11</a:t>
            </a:fld>
            <a:endParaRPr lang="en-US"/>
          </a:p>
        </p:txBody>
      </p:sp>
    </p:spTree>
    <p:extLst>
      <p:ext uri="{BB962C8B-B14F-4D97-AF65-F5344CB8AC3E}">
        <p14:creationId xmlns:p14="http://schemas.microsoft.com/office/powerpoint/2010/main" val="4275833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17</a:t>
            </a:fld>
            <a:endParaRPr lang="en-US"/>
          </a:p>
        </p:txBody>
      </p:sp>
    </p:spTree>
    <p:extLst>
      <p:ext uri="{BB962C8B-B14F-4D97-AF65-F5344CB8AC3E}">
        <p14:creationId xmlns:p14="http://schemas.microsoft.com/office/powerpoint/2010/main" val="3325004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20</a:t>
            </a:fld>
            <a:endParaRPr lang="en-US"/>
          </a:p>
        </p:txBody>
      </p:sp>
    </p:spTree>
    <p:extLst>
      <p:ext uri="{BB962C8B-B14F-4D97-AF65-F5344CB8AC3E}">
        <p14:creationId xmlns:p14="http://schemas.microsoft.com/office/powerpoint/2010/main" val="1203196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32</a:t>
            </a:fld>
            <a:endParaRPr lang="en-US"/>
          </a:p>
        </p:txBody>
      </p:sp>
    </p:spTree>
    <p:extLst>
      <p:ext uri="{BB962C8B-B14F-4D97-AF65-F5344CB8AC3E}">
        <p14:creationId xmlns:p14="http://schemas.microsoft.com/office/powerpoint/2010/main" val="2458829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34D0E5-31DA-254D-A1F6-82FADD9DBEBF}" type="slidenum">
              <a:rPr lang="en-US" smtClean="0"/>
              <a:t>33</a:t>
            </a:fld>
            <a:endParaRPr lang="en-US"/>
          </a:p>
        </p:txBody>
      </p:sp>
    </p:spTree>
    <p:extLst>
      <p:ext uri="{BB962C8B-B14F-4D97-AF65-F5344CB8AC3E}">
        <p14:creationId xmlns:p14="http://schemas.microsoft.com/office/powerpoint/2010/main" val="1846750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3.png"/><Relationship Id="rId4" Type="http://schemas.microsoft.com/office/2007/relationships/hdphoto" Target="../media/hdphoto2.wdp"/></Relationships>
</file>

<file path=ppt/slideLayouts/_rels/slideLayout10.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4A86E08-C921-CE40-BBD6-943DE1E8832C}"/>
              </a:ext>
            </a:extLst>
          </p:cNvPr>
          <p:cNvSpPr/>
          <p:nvPr userDrawn="1"/>
        </p:nvSpPr>
        <p:spPr>
          <a:xfrm>
            <a:off x="-1" y="0"/>
            <a:ext cx="12192001" cy="6858000"/>
          </a:xfrm>
          <a:prstGeom prst="rect">
            <a:avLst/>
          </a:prstGeom>
          <a:solidFill>
            <a:srgbClr val="0D2C54"/>
          </a:solidFill>
          <a:ln>
            <a:solidFill>
              <a:srgbClr val="0D2C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3C9B38-B637-F94A-8915-ED49EEA4F298}"/>
              </a:ext>
            </a:extLst>
          </p:cNvPr>
          <p:cNvSpPr>
            <a:spLocks noGrp="1"/>
          </p:cNvSpPr>
          <p:nvPr>
            <p:ph type="ctrTitle"/>
          </p:nvPr>
        </p:nvSpPr>
        <p:spPr>
          <a:xfrm>
            <a:off x="1524000" y="1122363"/>
            <a:ext cx="9144000" cy="2387600"/>
          </a:xfrm>
        </p:spPr>
        <p:txBody>
          <a:bodyPr anchor="b"/>
          <a:lstStyle>
            <a:lvl1pPr algn="ctr">
              <a:defRPr sz="6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83B00B7-40BD-C843-AC2C-3A3F06E15B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pic>
        <p:nvPicPr>
          <p:cNvPr id="8" name="Picture 7" descr="Text&#10;&#10;Description automatically generated">
            <a:extLst>
              <a:ext uri="{FF2B5EF4-FFF2-40B4-BE49-F238E27FC236}">
                <a16:creationId xmlns:a16="http://schemas.microsoft.com/office/drawing/2014/main" id="{B1E072C8-97A9-164D-AE50-D2083F77D532}"/>
              </a:ext>
            </a:extLst>
          </p:cNvPr>
          <p:cNvPicPr>
            <a:picLocks noChangeAspect="1"/>
          </p:cNvPicPr>
          <p:nvPr userDrawn="1"/>
        </p:nvPicPr>
        <p:blipFill>
          <a:blip r:embed="rId2"/>
          <a:stretch>
            <a:fillRect/>
          </a:stretch>
        </p:blipFill>
        <p:spPr>
          <a:xfrm>
            <a:off x="10025062" y="5939999"/>
            <a:ext cx="1904539" cy="589793"/>
          </a:xfrm>
          <a:prstGeom prst="rect">
            <a:avLst/>
          </a:prstGeom>
        </p:spPr>
      </p:pic>
      <p:pic>
        <p:nvPicPr>
          <p:cNvPr id="1026" name="Picture 2">
            <a:extLst>
              <a:ext uri="{FF2B5EF4-FFF2-40B4-BE49-F238E27FC236}">
                <a16:creationId xmlns:a16="http://schemas.microsoft.com/office/drawing/2014/main" id="{1F00E95A-3857-D04B-80EA-B62F171F7B20}"/>
              </a:ext>
            </a:extLst>
          </p:cNvPr>
          <p:cNvPicPr>
            <a:picLocks noChangeAspect="1" noChangeArrowheads="1"/>
          </p:cNvPicPr>
          <p:nvPr userDrawn="1"/>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5">
            <a:extLst>
              <a:ext uri="{FF2B5EF4-FFF2-40B4-BE49-F238E27FC236}">
                <a16:creationId xmlns:a16="http://schemas.microsoft.com/office/drawing/2014/main" id="{8A5C9BAE-0059-114D-B2AA-A16FECD69C68}"/>
              </a:ext>
            </a:extLst>
          </p:cNvPr>
          <p:cNvSpPr>
            <a:spLocks noGrp="1"/>
          </p:cNvSpPr>
          <p:nvPr>
            <p:ph type="sldNum" sz="quarter" idx="4"/>
          </p:nvPr>
        </p:nvSpPr>
        <p:spPr>
          <a:xfrm>
            <a:off x="9172868" y="5903082"/>
            <a:ext cx="589795" cy="589793"/>
          </a:xfrm>
          <a:prstGeom prst="rect">
            <a:avLst/>
          </a:prstGeom>
        </p:spPr>
        <p:txBody>
          <a:bodyPr vert="horz" lIns="91440" tIns="45720" rIns="91440" bIns="45720" rtlCol="0" anchor="ctr"/>
          <a:lstStyle>
            <a:lvl1pPr algn="r">
              <a:defRPr sz="1200">
                <a:solidFill>
                  <a:schemeClr val="tx1">
                    <a:tint val="75000"/>
                  </a:schemeClr>
                </a:solidFill>
              </a:defRPr>
            </a:lvl1pPr>
          </a:lstStyle>
          <a:p>
            <a:fld id="{F74C7736-E927-ED48-81AC-5C2D4B2E17C2}" type="slidenum">
              <a:rPr lang="en-US" smtClean="0"/>
              <a:t>‹#›</a:t>
            </a:fld>
            <a:endParaRPr lang="en-US" dirty="0"/>
          </a:p>
        </p:txBody>
      </p:sp>
      <p:pic>
        <p:nvPicPr>
          <p:cNvPr id="5" name="Picture 4">
            <a:extLst>
              <a:ext uri="{FF2B5EF4-FFF2-40B4-BE49-F238E27FC236}">
                <a16:creationId xmlns:a16="http://schemas.microsoft.com/office/drawing/2014/main" id="{5EB3004C-3851-1589-20C1-E4F4D89B7307}"/>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50854" y="5847727"/>
            <a:ext cx="956666" cy="92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49695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EBB5C-5CB2-BA48-9894-6ECDA9C054A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DBF2EF0-C3CB-C14C-9E67-EF106F3A37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7C5A531-47D6-C643-BA8A-EF8AD4A4EF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5FEAE30-76D2-6143-9EDC-52424E9756C4}"/>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6288774C-8BD1-2D43-B424-5218BBC507AE}"/>
              </a:ext>
            </a:extLst>
          </p:cNvPr>
          <p:cNvSpPr>
            <a:spLocks noGrp="1"/>
          </p:cNvSpPr>
          <p:nvPr>
            <p:ph type="ftr" sz="quarter" idx="11"/>
          </p:nvPr>
        </p:nvSpPr>
        <p:spPr>
          <a:xfrm>
            <a:off x="4038600" y="6356350"/>
            <a:ext cx="4114800" cy="365125"/>
          </a:xfrm>
          <a:prstGeom prst="rect">
            <a:avLst/>
          </a:prstGeom>
        </p:spPr>
        <p:txBody>
          <a:bodyPr/>
          <a:lstStyle/>
          <a:p>
            <a:endParaRPr lang="en-US"/>
          </a:p>
        </p:txBody>
      </p:sp>
      <p:pic>
        <p:nvPicPr>
          <p:cNvPr id="8" name="Picture 2">
            <a:extLst>
              <a:ext uri="{FF2B5EF4-FFF2-40B4-BE49-F238E27FC236}">
                <a16:creationId xmlns:a16="http://schemas.microsoft.com/office/drawing/2014/main" id="{E41681A4-F045-F040-8BCA-2E06442ED7E0}"/>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Text&#10;&#10;Description automatically generated">
            <a:extLst>
              <a:ext uri="{FF2B5EF4-FFF2-40B4-BE49-F238E27FC236}">
                <a16:creationId xmlns:a16="http://schemas.microsoft.com/office/drawing/2014/main" id="{F86D2AE5-74FB-6A4B-8F77-67C380002EB4}"/>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10" name="Slide Number Placeholder 5">
            <a:extLst>
              <a:ext uri="{FF2B5EF4-FFF2-40B4-BE49-F238E27FC236}">
                <a16:creationId xmlns:a16="http://schemas.microsoft.com/office/drawing/2014/main" id="{740FED04-D4A0-F047-9C11-8112AC8BE365}"/>
              </a:ext>
            </a:extLst>
          </p:cNvPr>
          <p:cNvSpPr txBox="1">
            <a:spLocks/>
          </p:cNvSpPr>
          <p:nvPr userDrawn="1"/>
        </p:nvSpPr>
        <p:spPr>
          <a:xfrm>
            <a:off x="9172868" y="5903082"/>
            <a:ext cx="589795" cy="58979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4C7736-E927-ED48-81AC-5C2D4B2E17C2}" type="slidenum">
              <a:rPr lang="en-US" smtClean="0"/>
              <a:pPr/>
              <a:t>‹#›</a:t>
            </a:fld>
            <a:endParaRPr lang="en-US" dirty="0"/>
          </a:p>
        </p:txBody>
      </p:sp>
    </p:spTree>
    <p:extLst>
      <p:ext uri="{BB962C8B-B14F-4D97-AF65-F5344CB8AC3E}">
        <p14:creationId xmlns:p14="http://schemas.microsoft.com/office/powerpoint/2010/main" val="4031995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1EDF2-00C1-8F45-89F6-A2FE363DBDE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36401DD-30F6-7549-9623-C0ED330963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D9B512-C421-CD4B-8258-EC3F2418C9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E07D0C7-448C-3942-92E4-9088A15840CD}"/>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B8A10AB5-FF62-1545-BF98-63BA9BA5CAF8}"/>
              </a:ext>
            </a:extLst>
          </p:cNvPr>
          <p:cNvSpPr>
            <a:spLocks noGrp="1"/>
          </p:cNvSpPr>
          <p:nvPr>
            <p:ph type="ftr" sz="quarter" idx="11"/>
          </p:nvPr>
        </p:nvSpPr>
        <p:spPr>
          <a:xfrm>
            <a:off x="4038600" y="6356350"/>
            <a:ext cx="4114800" cy="365125"/>
          </a:xfrm>
          <a:prstGeom prst="rect">
            <a:avLst/>
          </a:prstGeom>
        </p:spPr>
        <p:txBody>
          <a:bodyPr/>
          <a:lstStyle/>
          <a:p>
            <a:endParaRPr lang="en-US"/>
          </a:p>
        </p:txBody>
      </p:sp>
      <p:pic>
        <p:nvPicPr>
          <p:cNvPr id="8" name="Picture 2">
            <a:extLst>
              <a:ext uri="{FF2B5EF4-FFF2-40B4-BE49-F238E27FC236}">
                <a16:creationId xmlns:a16="http://schemas.microsoft.com/office/drawing/2014/main" id="{52B7A77F-D059-DA44-ADFB-E5B60B36DE94}"/>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Text&#10;&#10;Description automatically generated">
            <a:extLst>
              <a:ext uri="{FF2B5EF4-FFF2-40B4-BE49-F238E27FC236}">
                <a16:creationId xmlns:a16="http://schemas.microsoft.com/office/drawing/2014/main" id="{B2ADB4D2-5C9F-C940-95F2-3D5E492B8DFD}"/>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13" name="TextBox 12">
            <a:extLst>
              <a:ext uri="{FF2B5EF4-FFF2-40B4-BE49-F238E27FC236}">
                <a16:creationId xmlns:a16="http://schemas.microsoft.com/office/drawing/2014/main" id="{31E711C9-D5E7-9043-9D33-328D636DD16A}"/>
              </a:ext>
            </a:extLst>
          </p:cNvPr>
          <p:cNvSpPr txBox="1"/>
          <p:nvPr userDrawn="1"/>
        </p:nvSpPr>
        <p:spPr>
          <a:xfrm>
            <a:off x="9218431" y="6050229"/>
            <a:ext cx="806631" cy="369332"/>
          </a:xfrm>
          <a:prstGeom prst="rect">
            <a:avLst/>
          </a:prstGeom>
          <a:noFill/>
        </p:spPr>
        <p:txBody>
          <a:bodyPr wrap="square">
            <a:spAutoFit/>
          </a:bodyPr>
          <a:lstStyle/>
          <a:p>
            <a:fld id="{F74C7736-E927-ED48-81AC-5C2D4B2E17C2}" type="slidenum">
              <a:rPr lang="en-US" smtClean="0">
                <a:solidFill>
                  <a:srgbClr val="BFBFBF"/>
                </a:solidFill>
              </a:rPr>
              <a:pPr/>
              <a:t>‹#›</a:t>
            </a:fld>
            <a:endParaRPr lang="en-US" dirty="0">
              <a:solidFill>
                <a:srgbClr val="BFBFBF"/>
              </a:solidFill>
            </a:endParaRPr>
          </a:p>
        </p:txBody>
      </p:sp>
    </p:spTree>
    <p:extLst>
      <p:ext uri="{BB962C8B-B14F-4D97-AF65-F5344CB8AC3E}">
        <p14:creationId xmlns:p14="http://schemas.microsoft.com/office/powerpoint/2010/main" val="2809753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8D2A3-4B1D-494D-B038-506CB1A774B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08A9FE2-EDB8-0A4D-8909-7C6DB265B1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F73A25C-E3FD-814E-A231-67AF9AF822B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EF9F14C-ABEE-FD4C-9C27-130637A026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F01A62-D1A0-5F47-8373-6DCD35608BD5}"/>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2583863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F7B43-6E06-A449-ADA0-77E8733CDAC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B02241-6E9B-3947-9C6E-5A67C9DF95F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A52962-487D-A249-AC47-9ED24C6EF10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72137F8-DEC9-164D-9521-21779FCF7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297521-A962-9841-B616-18DF7EBBDCEB}"/>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2141116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CB037-86DC-C24C-A593-14D90C8770B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58CEB94-20F5-5B42-AB54-11B11DA543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8F54DE8-EB54-A64A-9B33-13022FCA34E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87EB90F-0670-D24C-A7CF-E9DA245DE8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9DAC66-7947-C249-874E-F04B6B368005}"/>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2158702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3810D-7155-794B-9EA3-C12499F66E3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F748492-4A7B-D64B-93C3-9A960329665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D605DD2-7F3E-2A42-B507-5B36C4F383E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A40D02A-ABAC-B547-B051-3B62DB10C91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14B0823-1F6D-EF46-849E-792340B4BC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31F397-039D-6A46-9102-FF4C9D3DE874}"/>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4151838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F927B-80CE-7A44-A0C1-301A2244CC6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81A8B7-CE1A-FC49-A33C-B4186AFB7F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C4D1AB6-323F-8C4F-A7A2-765BB6E81BA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105F627-46FF-784B-9BA2-4AFA93AEE5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4A0937D-FF67-B94B-992C-40C7166404C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D31A1EC-3608-8A42-BD05-B1F3FC52E3F4}"/>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EBE2709C-8393-704D-894C-90BC8D6AA6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C22130-1CA2-1842-99DB-5A26082E5A26}"/>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3449039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77062-F7FD-404A-BCC1-9B514FFED81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F3057FF-1231-3940-9217-8C4A91B17D1B}"/>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14D6E2B-13D2-294F-A004-CBE18316D3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C135C3-008A-DC42-ABA3-3EBBAC7C3476}"/>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800665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02FC0A-7C65-3D4E-AD51-16E852213F9B}"/>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5EBF4776-C111-4C4A-A829-8E2C3E17766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F57785E-A1E4-2E47-8689-15E3781CAB0F}"/>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25367615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9DD53-CFA0-7244-A046-16034D10A81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8B7CE37-EC72-3A4D-9743-773E939C8B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B09E5511-4C17-C24D-A12F-06B1F9BE46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6AD85EA-1C93-BD4F-8D21-D0BA93609CE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85DAC48-B5E9-5140-A9AE-B024748585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D634FA-C2C8-E247-B73B-25B425F04CEB}"/>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1274592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99A69DA-1FB5-F64D-B054-6A6FB18C9266}"/>
              </a:ext>
            </a:extLst>
          </p:cNvPr>
          <p:cNvSpPr/>
          <p:nvPr userDrawn="1"/>
        </p:nvSpPr>
        <p:spPr>
          <a:xfrm>
            <a:off x="-1" y="1"/>
            <a:ext cx="12192002" cy="6858000"/>
          </a:xfrm>
          <a:prstGeom prst="rect">
            <a:avLst/>
          </a:prstGeom>
          <a:solidFill>
            <a:srgbClr val="0D2C54"/>
          </a:solidFill>
          <a:ln>
            <a:solidFill>
              <a:srgbClr val="0D2C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56EF82-A1C3-4A41-9279-0672327815A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6D854C2-7896-BD49-B6D1-222DE6C1FFD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01EB52-4701-FE41-9493-174543A81F89}"/>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887EDFC4-4DB7-5A47-9B38-61E7FB5D1D4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EB0F6CB-15BE-D24B-B7E6-4462DDE64116}"/>
              </a:ext>
            </a:extLst>
          </p:cNvPr>
          <p:cNvSpPr>
            <a:spLocks noGrp="1"/>
          </p:cNvSpPr>
          <p:nvPr>
            <p:ph type="sldNum" sz="quarter" idx="12"/>
          </p:nvPr>
        </p:nvSpPr>
        <p:spPr>
          <a:xfrm>
            <a:off x="8610600" y="6356350"/>
            <a:ext cx="2743200" cy="365125"/>
          </a:xfrm>
          <a:prstGeom prst="rect">
            <a:avLst/>
          </a:prstGeom>
        </p:spPr>
        <p:txBody>
          <a:bodyPr/>
          <a:lstStyle/>
          <a:p>
            <a:fld id="{891937DF-10A3-3941-83EF-BE7113DB365E}" type="slidenum">
              <a:rPr lang="en-US" smtClean="0"/>
              <a:t>‹#›</a:t>
            </a:fld>
            <a:endParaRPr lang="en-US"/>
          </a:p>
        </p:txBody>
      </p:sp>
      <p:pic>
        <p:nvPicPr>
          <p:cNvPr id="8" name="Picture 2">
            <a:extLst>
              <a:ext uri="{FF2B5EF4-FFF2-40B4-BE49-F238E27FC236}">
                <a16:creationId xmlns:a16="http://schemas.microsoft.com/office/drawing/2014/main" id="{9CD83942-2B31-DD48-99EF-F538078B586F}"/>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Text&#10;&#10;Description automatically generated">
            <a:extLst>
              <a:ext uri="{FF2B5EF4-FFF2-40B4-BE49-F238E27FC236}">
                <a16:creationId xmlns:a16="http://schemas.microsoft.com/office/drawing/2014/main" id="{024E34DD-990C-B44F-A48E-CD3EC7EC1F37}"/>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10" name="Slide Number Placeholder 5">
            <a:extLst>
              <a:ext uri="{FF2B5EF4-FFF2-40B4-BE49-F238E27FC236}">
                <a16:creationId xmlns:a16="http://schemas.microsoft.com/office/drawing/2014/main" id="{47830655-B2A7-1842-B1CD-88813FFC944C}"/>
              </a:ext>
            </a:extLst>
          </p:cNvPr>
          <p:cNvSpPr txBox="1">
            <a:spLocks/>
          </p:cNvSpPr>
          <p:nvPr userDrawn="1"/>
        </p:nvSpPr>
        <p:spPr>
          <a:xfrm>
            <a:off x="9172868" y="5903082"/>
            <a:ext cx="589795" cy="58979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4C7736-E927-ED48-81AC-5C2D4B2E17C2}" type="slidenum">
              <a:rPr lang="en-US" smtClean="0"/>
              <a:pPr/>
              <a:t>‹#›</a:t>
            </a:fld>
            <a:endParaRPr lang="en-US" dirty="0"/>
          </a:p>
        </p:txBody>
      </p:sp>
      <p:pic>
        <p:nvPicPr>
          <p:cNvPr id="12" name="Picture 4">
            <a:extLst>
              <a:ext uri="{FF2B5EF4-FFF2-40B4-BE49-F238E27FC236}">
                <a16:creationId xmlns:a16="http://schemas.microsoft.com/office/drawing/2014/main" id="{B7D070B6-A0FB-7993-BFFC-B2D683B8B108}"/>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50854" y="5847727"/>
            <a:ext cx="956666" cy="92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283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9BADA-0111-A84C-A99E-95558A8C9EC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1E5E153-E9CC-4B47-AF89-32AE6007F3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DC7BBD-2904-B144-9886-3A1288FBE5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83E8B21-2924-124A-9BA9-573E9927B44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2A0AF3D-E052-534F-A843-09335B269D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60A6E9-A1A6-2D49-A09E-87D9BD3C86E2}"/>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21054302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465DE-4F6D-A346-9DA4-2AE1F9D75A7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48DD141-46EC-2544-9DE1-E7C08180C6E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EDAD81B-B02F-7F45-AB7F-08A1693C85C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BAA3DB1-40C2-A34A-B379-57158CD7B8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FDA5F2-C3C1-5F4A-B30A-A8BFAD435609}"/>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36969479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D0E0D8-EFE2-5A42-8782-E7DE6F83EEF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74C79ED-6D43-C04C-AE2C-CAD427D6685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7A300B7-B2AA-604F-93ED-61607867802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B1AECEA-71AD-6740-B918-47ABF45C32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739669-51DA-BD46-85FC-E69CA065115D}"/>
              </a:ext>
            </a:extLst>
          </p:cNvPr>
          <p:cNvSpPr>
            <a:spLocks noGrp="1"/>
          </p:cNvSpPr>
          <p:nvPr>
            <p:ph type="sldNum" sz="quarter" idx="12"/>
          </p:nvPr>
        </p:nvSpPr>
        <p:spPr/>
        <p:txBody>
          <a:bodyPr/>
          <a:lstStyle/>
          <a:p>
            <a:fld id="{B819D00E-E794-954C-81F9-392EE1931FC6}" type="slidenum">
              <a:rPr lang="en-US" smtClean="0"/>
              <a:t>‹#›</a:t>
            </a:fld>
            <a:endParaRPr lang="en-US"/>
          </a:p>
        </p:txBody>
      </p:sp>
    </p:spTree>
    <p:extLst>
      <p:ext uri="{BB962C8B-B14F-4D97-AF65-F5344CB8AC3E}">
        <p14:creationId xmlns:p14="http://schemas.microsoft.com/office/powerpoint/2010/main" val="8975555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14FC4-E34E-DA40-B632-1D836F989DC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7EE0EA3-F04D-0347-82C5-DD5C6BB2AF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7FB2355-679A-1A46-BCC8-CFA23BBDE07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01A2823-5E10-A644-A344-9219F04C5E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FBC70E-378B-1C45-8847-A0A85E5739DF}"/>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42667992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AA172-0198-1548-9E62-D6A7A2E399D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300F4ED-E0C3-CF42-BF92-6F99844113B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9BC503-347D-4D44-BAA0-A8D093BD9AA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D8AE021-ECFE-0747-AD05-769E4AC667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D9A6B0-1FC0-C44D-8F71-9A2B0EF8B458}"/>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5223297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8D7C5-9EAE-2A42-81A7-5FAF8C7422C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BDC7CD-E7CE-1441-BC2A-95F9F958BC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ED84FF3-33F9-C446-92F6-82F7B3D2BEC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EB87BC2-6776-7240-AB6A-E6BFD2C857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8C0197-69EF-B844-8ADD-7AB66B78D5DB}"/>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11022008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11E89-1111-7440-8378-7A3E96C0B2C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11893E6-CE8C-2745-B22C-BA38FE890B3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07B656A-6C85-214F-A21E-57CE9D2FEAF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E8892B1-513D-E94B-B575-86A7BF97859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52BBFB6-6F85-BD47-9BB2-EC899E7E27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099499-6FCD-ED44-889E-7D327090A401}"/>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19025061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C6D32-0563-E04D-BAC6-A8907F50D69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83B5CEA-91C0-7C4C-8430-D5BD2DC7BD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002403B-EF12-2E4E-9602-985C14E6424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D09B9B3-0F3E-B64A-B466-E7154584DD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7292430-11DF-9446-8774-1633649E876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86EF1E2-BADE-E845-913E-8AB99AA51F6C}"/>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86C737BD-80AC-4D4F-9241-07A5B0C019C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8DE648-5C9D-144E-81DA-D549224C4765}"/>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37125001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88EEB-1CC7-D949-99F9-192C66EECE7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16DD131-A8A7-0A42-A5CA-ED7FCE22A1B7}"/>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C9B01BBB-F097-784C-8004-D30DE73487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23E992-CFA9-0E44-9290-7445F8260D40}"/>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5503312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943A76-D04A-8D4C-A621-B624F9258E6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2EF33374-B85F-CC4F-B6FF-4D1F19F1FB8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1FF13C-4AD2-3543-BE7E-8F32ABB7310C}"/>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1197224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B2850D-DDEC-C349-9F95-2D31677CDA7A}"/>
              </a:ext>
            </a:extLst>
          </p:cNvPr>
          <p:cNvSpPr/>
          <p:nvPr userDrawn="1"/>
        </p:nvSpPr>
        <p:spPr>
          <a:xfrm>
            <a:off x="1" y="1"/>
            <a:ext cx="12192000" cy="6858000"/>
          </a:xfrm>
          <a:prstGeom prst="rect">
            <a:avLst/>
          </a:prstGeom>
          <a:solidFill>
            <a:srgbClr val="0E457C"/>
          </a:solidFill>
          <a:ln>
            <a:solidFill>
              <a:srgbClr val="0D2C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4648FE-6B4D-454C-A253-A32F4200869A}"/>
              </a:ext>
            </a:extLst>
          </p:cNvPr>
          <p:cNvSpPr>
            <a:spLocks noGrp="1"/>
          </p:cNvSpPr>
          <p:nvPr>
            <p:ph type="title"/>
          </p:nvPr>
        </p:nvSpPr>
        <p:spPr>
          <a:xfrm>
            <a:off x="838200" y="423765"/>
            <a:ext cx="10515600" cy="2852737"/>
          </a:xfrm>
        </p:spPr>
        <p:txBody>
          <a:bodyPr anchor="b"/>
          <a:lstStyle>
            <a:lvl1pPr>
              <a:defRPr sz="6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1B9E62C-3B33-1D47-8B60-D66E980809D6}"/>
              </a:ext>
            </a:extLst>
          </p:cNvPr>
          <p:cNvSpPr>
            <a:spLocks noGrp="1"/>
          </p:cNvSpPr>
          <p:nvPr>
            <p:ph type="body" idx="1"/>
          </p:nvPr>
        </p:nvSpPr>
        <p:spPr>
          <a:xfrm>
            <a:off x="838200" y="3700267"/>
            <a:ext cx="5019675" cy="191152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7" name="Picture 2">
            <a:extLst>
              <a:ext uri="{FF2B5EF4-FFF2-40B4-BE49-F238E27FC236}">
                <a16:creationId xmlns:a16="http://schemas.microsoft.com/office/drawing/2014/main" id="{8C815136-E342-124E-A338-9FE56BEF97FE}"/>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Text&#10;&#10;Description automatically generated">
            <a:extLst>
              <a:ext uri="{FF2B5EF4-FFF2-40B4-BE49-F238E27FC236}">
                <a16:creationId xmlns:a16="http://schemas.microsoft.com/office/drawing/2014/main" id="{F563BCE8-782F-B94C-8AF0-A73A02F08985}"/>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10" name="Text Placeholder 2">
            <a:extLst>
              <a:ext uri="{FF2B5EF4-FFF2-40B4-BE49-F238E27FC236}">
                <a16:creationId xmlns:a16="http://schemas.microsoft.com/office/drawing/2014/main" id="{251191B7-9814-4B4B-AA84-51AAFCBEAB63}"/>
              </a:ext>
            </a:extLst>
          </p:cNvPr>
          <p:cNvSpPr>
            <a:spLocks noGrp="1"/>
          </p:cNvSpPr>
          <p:nvPr>
            <p:ph type="body" idx="10"/>
          </p:nvPr>
        </p:nvSpPr>
        <p:spPr>
          <a:xfrm>
            <a:off x="6334124" y="3700265"/>
            <a:ext cx="5019675" cy="191152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11" name="Slide Number Placeholder 5">
            <a:extLst>
              <a:ext uri="{FF2B5EF4-FFF2-40B4-BE49-F238E27FC236}">
                <a16:creationId xmlns:a16="http://schemas.microsoft.com/office/drawing/2014/main" id="{C7BDE8E2-49C2-CB41-98B1-8C85E38C6434}"/>
              </a:ext>
            </a:extLst>
          </p:cNvPr>
          <p:cNvSpPr>
            <a:spLocks noGrp="1"/>
          </p:cNvSpPr>
          <p:nvPr>
            <p:ph type="sldNum" sz="quarter" idx="4"/>
          </p:nvPr>
        </p:nvSpPr>
        <p:spPr>
          <a:xfrm>
            <a:off x="9172868" y="5903082"/>
            <a:ext cx="589795" cy="589793"/>
          </a:xfrm>
          <a:prstGeom prst="rect">
            <a:avLst/>
          </a:prstGeom>
        </p:spPr>
        <p:txBody>
          <a:bodyPr vert="horz" lIns="91440" tIns="45720" rIns="91440" bIns="45720" rtlCol="0" anchor="ctr"/>
          <a:lstStyle>
            <a:lvl1pPr algn="r">
              <a:defRPr sz="1200">
                <a:solidFill>
                  <a:schemeClr val="tx1">
                    <a:tint val="75000"/>
                  </a:schemeClr>
                </a:solidFill>
              </a:defRPr>
            </a:lvl1pPr>
          </a:lstStyle>
          <a:p>
            <a:fld id="{F74C7736-E927-ED48-81AC-5C2D4B2E17C2}" type="slidenum">
              <a:rPr lang="en-US" smtClean="0"/>
              <a:t>‹#›</a:t>
            </a:fld>
            <a:endParaRPr lang="en-US" dirty="0"/>
          </a:p>
        </p:txBody>
      </p:sp>
      <p:pic>
        <p:nvPicPr>
          <p:cNvPr id="5" name="Picture 4">
            <a:extLst>
              <a:ext uri="{FF2B5EF4-FFF2-40B4-BE49-F238E27FC236}">
                <a16:creationId xmlns:a16="http://schemas.microsoft.com/office/drawing/2014/main" id="{533181CC-F917-787A-E4E3-85AAB0FA673D}"/>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50854" y="5847727"/>
            <a:ext cx="956666" cy="92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8910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C9954-B09D-3648-AC02-EB8A4E09F6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20FC741-ADDF-1A4D-8EA9-702E48A330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63F5A64-76C3-3748-9825-CD8C4C5D43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98DE678-62A4-7744-9E97-454F3DF2F44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6E5BF5F-FF37-A944-A3F8-8B99D31179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22A65B-4FE9-CD4A-8464-B34675C9925E}"/>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618632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C5C6C-F4C1-484E-B9A9-3F333E0A124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B415EBC-8E4E-BC4B-8923-077BCF26F4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8368A2-1407-4B40-BB46-1B092156F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238B93-5FB5-8F44-97CC-58428D34387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341D006-74AB-344C-BE51-C542050195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26F142-0E0D-C64D-891D-8C881990053D}"/>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752057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CD450-1A1E-8F40-B501-AFF467AD6A9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81A093B-C3FC-8D47-8059-6A8652D93BB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C9307D8-492D-4044-AD12-72EA98A4695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1E9A03F-D015-5144-8896-2C74E09E1A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48CDF1-269D-2345-B8EF-6DD02248A09B}"/>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24023472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D069BB-4E2C-A445-84B4-380E31B53B0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4FB9C7E-4441-B148-8A9E-34BBCEC5511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F86ECF-A1C2-1044-AF22-5C865E47BEB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9213AEE-87D4-364E-BC11-B813FD6183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8C6366-D8C5-914A-B1D1-3BCD2AD232ED}"/>
              </a:ext>
            </a:extLst>
          </p:cNvPr>
          <p:cNvSpPr>
            <a:spLocks noGrp="1"/>
          </p:cNvSpPr>
          <p:nvPr>
            <p:ph type="sldNum" sz="quarter" idx="12"/>
          </p:nvPr>
        </p:nvSpPr>
        <p:spPr/>
        <p:txBody>
          <a:bodyPr/>
          <a:lstStyle/>
          <a:p>
            <a:fld id="{F74C7736-E927-ED48-81AC-5C2D4B2E17C2}" type="slidenum">
              <a:rPr lang="en-US" smtClean="0"/>
              <a:t>‹#›</a:t>
            </a:fld>
            <a:endParaRPr lang="en-US"/>
          </a:p>
        </p:txBody>
      </p:sp>
    </p:spTree>
    <p:extLst>
      <p:ext uri="{BB962C8B-B14F-4D97-AF65-F5344CB8AC3E}">
        <p14:creationId xmlns:p14="http://schemas.microsoft.com/office/powerpoint/2010/main" val="3144062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B2850D-DDEC-C349-9F95-2D31677CDA7A}"/>
              </a:ext>
            </a:extLst>
          </p:cNvPr>
          <p:cNvSpPr/>
          <p:nvPr userDrawn="1"/>
        </p:nvSpPr>
        <p:spPr>
          <a:xfrm>
            <a:off x="-1" y="1"/>
            <a:ext cx="12192002" cy="6858000"/>
          </a:xfrm>
          <a:prstGeom prst="rect">
            <a:avLst/>
          </a:prstGeom>
          <a:solidFill>
            <a:srgbClr val="082131"/>
          </a:solidFill>
          <a:ln>
            <a:solidFill>
              <a:srgbClr val="082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4648FE-6B4D-454C-A253-A32F4200869A}"/>
              </a:ext>
            </a:extLst>
          </p:cNvPr>
          <p:cNvSpPr>
            <a:spLocks noGrp="1"/>
          </p:cNvSpPr>
          <p:nvPr>
            <p:ph type="title"/>
          </p:nvPr>
        </p:nvSpPr>
        <p:spPr>
          <a:xfrm>
            <a:off x="838200" y="423765"/>
            <a:ext cx="10515600" cy="2852737"/>
          </a:xfrm>
        </p:spPr>
        <p:txBody>
          <a:bodyPr anchor="b"/>
          <a:lstStyle>
            <a:lvl1pPr>
              <a:defRPr sz="6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1B9E62C-3B33-1D47-8B60-D66E980809D6}"/>
              </a:ext>
            </a:extLst>
          </p:cNvPr>
          <p:cNvSpPr>
            <a:spLocks noGrp="1"/>
          </p:cNvSpPr>
          <p:nvPr>
            <p:ph type="body" idx="1"/>
          </p:nvPr>
        </p:nvSpPr>
        <p:spPr>
          <a:xfrm>
            <a:off x="838200" y="3700267"/>
            <a:ext cx="5019675" cy="191152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7" name="Picture 2">
            <a:extLst>
              <a:ext uri="{FF2B5EF4-FFF2-40B4-BE49-F238E27FC236}">
                <a16:creationId xmlns:a16="http://schemas.microsoft.com/office/drawing/2014/main" id="{8C815136-E342-124E-A338-9FE56BEF97FE}"/>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Text&#10;&#10;Description automatically generated">
            <a:extLst>
              <a:ext uri="{FF2B5EF4-FFF2-40B4-BE49-F238E27FC236}">
                <a16:creationId xmlns:a16="http://schemas.microsoft.com/office/drawing/2014/main" id="{F563BCE8-782F-B94C-8AF0-A73A02F08985}"/>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10" name="Text Placeholder 2">
            <a:extLst>
              <a:ext uri="{FF2B5EF4-FFF2-40B4-BE49-F238E27FC236}">
                <a16:creationId xmlns:a16="http://schemas.microsoft.com/office/drawing/2014/main" id="{251191B7-9814-4B4B-AA84-51AAFCBEAB63}"/>
              </a:ext>
            </a:extLst>
          </p:cNvPr>
          <p:cNvSpPr>
            <a:spLocks noGrp="1"/>
          </p:cNvSpPr>
          <p:nvPr>
            <p:ph type="body" idx="10"/>
          </p:nvPr>
        </p:nvSpPr>
        <p:spPr>
          <a:xfrm>
            <a:off x="6334124" y="3700265"/>
            <a:ext cx="5019675" cy="191152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11" name="Slide Number Placeholder 5">
            <a:extLst>
              <a:ext uri="{FF2B5EF4-FFF2-40B4-BE49-F238E27FC236}">
                <a16:creationId xmlns:a16="http://schemas.microsoft.com/office/drawing/2014/main" id="{0A02AC33-71B7-F542-B417-F07152EAFD1E}"/>
              </a:ext>
            </a:extLst>
          </p:cNvPr>
          <p:cNvSpPr>
            <a:spLocks noGrp="1"/>
          </p:cNvSpPr>
          <p:nvPr>
            <p:ph type="sldNum" sz="quarter" idx="4"/>
          </p:nvPr>
        </p:nvSpPr>
        <p:spPr>
          <a:xfrm>
            <a:off x="9172868" y="5903082"/>
            <a:ext cx="589795" cy="589793"/>
          </a:xfrm>
          <a:prstGeom prst="rect">
            <a:avLst/>
          </a:prstGeom>
        </p:spPr>
        <p:txBody>
          <a:bodyPr vert="horz" lIns="91440" tIns="45720" rIns="91440" bIns="45720" rtlCol="0" anchor="ctr"/>
          <a:lstStyle>
            <a:lvl1pPr algn="r">
              <a:defRPr sz="1200">
                <a:solidFill>
                  <a:schemeClr val="tx1">
                    <a:tint val="75000"/>
                  </a:schemeClr>
                </a:solidFill>
              </a:defRPr>
            </a:lvl1pPr>
          </a:lstStyle>
          <a:p>
            <a:fld id="{F74C7736-E927-ED48-81AC-5C2D4B2E17C2}" type="slidenum">
              <a:rPr lang="en-US" smtClean="0"/>
              <a:t>‹#›</a:t>
            </a:fld>
            <a:endParaRPr lang="en-US" dirty="0"/>
          </a:p>
        </p:txBody>
      </p:sp>
      <p:pic>
        <p:nvPicPr>
          <p:cNvPr id="5" name="Picture 4">
            <a:extLst>
              <a:ext uri="{FF2B5EF4-FFF2-40B4-BE49-F238E27FC236}">
                <a16:creationId xmlns:a16="http://schemas.microsoft.com/office/drawing/2014/main" id="{1DFB4CFE-436B-1779-A883-30416D44A53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50854" y="5847727"/>
            <a:ext cx="956666" cy="92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815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8C6F955-507C-1241-B226-4B461B3D6748}"/>
              </a:ext>
            </a:extLst>
          </p:cNvPr>
          <p:cNvSpPr/>
          <p:nvPr userDrawn="1"/>
        </p:nvSpPr>
        <p:spPr>
          <a:xfrm>
            <a:off x="-1" y="-14288"/>
            <a:ext cx="12192000" cy="6872288"/>
          </a:xfrm>
          <a:prstGeom prst="rect">
            <a:avLst/>
          </a:prstGeom>
          <a:solidFill>
            <a:srgbClr val="11497F"/>
          </a:solidFill>
          <a:ln>
            <a:solidFill>
              <a:srgbClr val="0E4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5D71ECD-3344-A44A-AADE-8B446FB8952B}"/>
              </a:ext>
            </a:extLst>
          </p:cNvPr>
          <p:cNvSpPr>
            <a:spLocks noGrp="1"/>
          </p:cNvSpPr>
          <p:nvPr>
            <p:ph type="title"/>
          </p:nvPr>
        </p:nvSpPr>
        <p:spPr/>
        <p:txBody>
          <a:bodyPr/>
          <a:lstStyle/>
          <a:p>
            <a:r>
              <a:rPr lang="en-GB"/>
              <a:t>Click to edit Master title style</a:t>
            </a:r>
            <a:endParaRPr lang="en-US"/>
          </a:p>
        </p:txBody>
      </p:sp>
      <p:pic>
        <p:nvPicPr>
          <p:cNvPr id="8" name="Picture 2">
            <a:extLst>
              <a:ext uri="{FF2B5EF4-FFF2-40B4-BE49-F238E27FC236}">
                <a16:creationId xmlns:a16="http://schemas.microsoft.com/office/drawing/2014/main" id="{A14C1A3E-6993-924C-B090-EF82B161E9E3}"/>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Text&#10;&#10;Description automatically generated">
            <a:extLst>
              <a:ext uri="{FF2B5EF4-FFF2-40B4-BE49-F238E27FC236}">
                <a16:creationId xmlns:a16="http://schemas.microsoft.com/office/drawing/2014/main" id="{8A856265-05FC-574E-A263-3708D4189303}"/>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6" name="Slide Number Placeholder 5">
            <a:extLst>
              <a:ext uri="{FF2B5EF4-FFF2-40B4-BE49-F238E27FC236}">
                <a16:creationId xmlns:a16="http://schemas.microsoft.com/office/drawing/2014/main" id="{0B326D75-E54A-1C41-B7C8-C4583C16E795}"/>
              </a:ext>
            </a:extLst>
          </p:cNvPr>
          <p:cNvSpPr>
            <a:spLocks noGrp="1"/>
          </p:cNvSpPr>
          <p:nvPr>
            <p:ph type="sldNum" sz="quarter" idx="4"/>
          </p:nvPr>
        </p:nvSpPr>
        <p:spPr>
          <a:xfrm>
            <a:off x="9172868" y="5903082"/>
            <a:ext cx="589795" cy="589793"/>
          </a:xfrm>
          <a:prstGeom prst="rect">
            <a:avLst/>
          </a:prstGeom>
        </p:spPr>
        <p:txBody>
          <a:bodyPr vert="horz" lIns="91440" tIns="45720" rIns="91440" bIns="45720" rtlCol="0" anchor="ctr"/>
          <a:lstStyle>
            <a:lvl1pPr algn="r">
              <a:defRPr sz="1200">
                <a:solidFill>
                  <a:schemeClr val="tx1">
                    <a:tint val="75000"/>
                  </a:schemeClr>
                </a:solidFill>
              </a:defRPr>
            </a:lvl1pPr>
          </a:lstStyle>
          <a:p>
            <a:fld id="{F74C7736-E927-ED48-81AC-5C2D4B2E17C2}" type="slidenum">
              <a:rPr lang="en-US" smtClean="0"/>
              <a:t>‹#›</a:t>
            </a:fld>
            <a:endParaRPr lang="en-US" dirty="0"/>
          </a:p>
        </p:txBody>
      </p:sp>
      <p:pic>
        <p:nvPicPr>
          <p:cNvPr id="3" name="Picture 4">
            <a:extLst>
              <a:ext uri="{FF2B5EF4-FFF2-40B4-BE49-F238E27FC236}">
                <a16:creationId xmlns:a16="http://schemas.microsoft.com/office/drawing/2014/main" id="{EB1761D1-0521-570B-BD95-BFB49A6BD58B}"/>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50854" y="5847727"/>
            <a:ext cx="956666" cy="92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925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CF311-62ED-7B4F-8783-14C09FE0FC3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097DAC-C163-294E-8A36-4174176E1B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CED9883-5647-7041-8851-0543C37B9722}"/>
              </a:ext>
            </a:extLst>
          </p:cNvPr>
          <p:cNvSpPr>
            <a:spLocks noGrp="1"/>
          </p:cNvSpPr>
          <p:nvPr>
            <p:ph sz="half" idx="2"/>
          </p:nvPr>
        </p:nvSpPr>
        <p:spPr>
          <a:xfrm>
            <a:off x="839788" y="2505075"/>
            <a:ext cx="5157787" cy="326870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3CA6736-16BB-2E4D-9996-E9B3F30720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95E22A4-3D94-DB41-80BC-98C7A9D5DB53}"/>
              </a:ext>
            </a:extLst>
          </p:cNvPr>
          <p:cNvSpPr>
            <a:spLocks noGrp="1"/>
          </p:cNvSpPr>
          <p:nvPr>
            <p:ph sz="quarter" idx="4"/>
          </p:nvPr>
        </p:nvSpPr>
        <p:spPr>
          <a:xfrm>
            <a:off x="6172200" y="2505075"/>
            <a:ext cx="5183188" cy="326870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E94075B-4066-674C-BDD4-9684E3375F41}"/>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A32263BB-1BAE-324A-B4DC-E2871C9AA531}"/>
              </a:ext>
            </a:extLst>
          </p:cNvPr>
          <p:cNvSpPr>
            <a:spLocks noGrp="1"/>
          </p:cNvSpPr>
          <p:nvPr>
            <p:ph type="sldNum" sz="quarter" idx="12"/>
          </p:nvPr>
        </p:nvSpPr>
        <p:spPr>
          <a:xfrm>
            <a:off x="8610600" y="6356350"/>
            <a:ext cx="2743200" cy="365125"/>
          </a:xfrm>
          <a:prstGeom prst="rect">
            <a:avLst/>
          </a:prstGeom>
        </p:spPr>
        <p:txBody>
          <a:bodyPr/>
          <a:lstStyle/>
          <a:p>
            <a:fld id="{891937DF-10A3-3941-83EF-BE7113DB365E}" type="slidenum">
              <a:rPr lang="en-US" smtClean="0"/>
              <a:t>‹#›</a:t>
            </a:fld>
            <a:endParaRPr lang="en-US"/>
          </a:p>
        </p:txBody>
      </p:sp>
      <p:pic>
        <p:nvPicPr>
          <p:cNvPr id="10" name="Picture 2">
            <a:extLst>
              <a:ext uri="{FF2B5EF4-FFF2-40B4-BE49-F238E27FC236}">
                <a16:creationId xmlns:a16="http://schemas.microsoft.com/office/drawing/2014/main" id="{BB2BEFC5-3D26-CB41-967A-1BB1B82868B2}"/>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Text&#10;&#10;Description automatically generated">
            <a:extLst>
              <a:ext uri="{FF2B5EF4-FFF2-40B4-BE49-F238E27FC236}">
                <a16:creationId xmlns:a16="http://schemas.microsoft.com/office/drawing/2014/main" id="{F5EB3F9C-EE1E-1F42-BF8A-43AA5ED21275}"/>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12" name="Slide Number Placeholder 5">
            <a:extLst>
              <a:ext uri="{FF2B5EF4-FFF2-40B4-BE49-F238E27FC236}">
                <a16:creationId xmlns:a16="http://schemas.microsoft.com/office/drawing/2014/main" id="{A5F4FD90-9E80-7743-8C2C-1268DF9DAE31}"/>
              </a:ext>
            </a:extLst>
          </p:cNvPr>
          <p:cNvSpPr txBox="1">
            <a:spLocks/>
          </p:cNvSpPr>
          <p:nvPr userDrawn="1"/>
        </p:nvSpPr>
        <p:spPr>
          <a:xfrm>
            <a:off x="9172868" y="5903082"/>
            <a:ext cx="589795" cy="58979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4C7736-E927-ED48-81AC-5C2D4B2E17C2}" type="slidenum">
              <a:rPr lang="en-US" smtClean="0"/>
              <a:pPr/>
              <a:t>‹#›</a:t>
            </a:fld>
            <a:endParaRPr lang="en-US" dirty="0"/>
          </a:p>
        </p:txBody>
      </p:sp>
    </p:spTree>
    <p:extLst>
      <p:ext uri="{BB962C8B-B14F-4D97-AF65-F5344CB8AC3E}">
        <p14:creationId xmlns:p14="http://schemas.microsoft.com/office/powerpoint/2010/main" val="4145680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05F34-0837-B246-98F5-81568E5417F9}"/>
              </a:ext>
            </a:extLst>
          </p:cNvPr>
          <p:cNvSpPr>
            <a:spLocks noGrp="1"/>
          </p:cNvSpPr>
          <p:nvPr>
            <p:ph type="title"/>
          </p:nvPr>
        </p:nvSpPr>
        <p:spPr/>
        <p:txBody>
          <a:bodyPr/>
          <a:lstStyle/>
          <a:p>
            <a:r>
              <a:rPr lang="en-GB"/>
              <a:t>Click to edit Master title style</a:t>
            </a:r>
            <a:endParaRPr lang="en-US"/>
          </a:p>
        </p:txBody>
      </p:sp>
      <p:sp>
        <p:nvSpPr>
          <p:cNvPr id="8" name="Slide Number Placeholder 5">
            <a:extLst>
              <a:ext uri="{FF2B5EF4-FFF2-40B4-BE49-F238E27FC236}">
                <a16:creationId xmlns:a16="http://schemas.microsoft.com/office/drawing/2014/main" id="{3C741569-B410-0545-A520-225EC76BE5F1}"/>
              </a:ext>
            </a:extLst>
          </p:cNvPr>
          <p:cNvSpPr txBox="1">
            <a:spLocks/>
          </p:cNvSpPr>
          <p:nvPr userDrawn="1"/>
        </p:nvSpPr>
        <p:spPr>
          <a:xfrm>
            <a:off x="9172868" y="5903082"/>
            <a:ext cx="589795" cy="58979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4C7736-E927-ED48-81AC-5C2D4B2E17C2}" type="slidenum">
              <a:rPr lang="en-US" smtClean="0"/>
              <a:pPr/>
              <a:t>‹#›</a:t>
            </a:fld>
            <a:endParaRPr lang="en-US" dirty="0"/>
          </a:p>
        </p:txBody>
      </p:sp>
    </p:spTree>
    <p:extLst>
      <p:ext uri="{BB962C8B-B14F-4D97-AF65-F5344CB8AC3E}">
        <p14:creationId xmlns:p14="http://schemas.microsoft.com/office/powerpoint/2010/main" val="325943456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5FBC3B-98DE-4E4D-8455-69F12E71F2F9}"/>
              </a:ext>
            </a:extLst>
          </p:cNvPr>
          <p:cNvSpPr>
            <a:spLocks noGrp="1"/>
          </p:cNvSpPr>
          <p:nvPr>
            <p:ph type="dt" sz="half" idx="10"/>
          </p:nvPr>
        </p:nvSpPr>
        <p:spPr>
          <a:xfrm>
            <a:off x="838200" y="6356350"/>
            <a:ext cx="2743200" cy="365125"/>
          </a:xfrm>
          <a:prstGeom prst="rect">
            <a:avLst/>
          </a:prstGeom>
        </p:spPr>
        <p:txBody>
          <a:bodyPr/>
          <a:lstStyle/>
          <a:p>
            <a:endParaRPr lang="en-US"/>
          </a:p>
        </p:txBody>
      </p:sp>
      <p:pic>
        <p:nvPicPr>
          <p:cNvPr id="5" name="Picture 2">
            <a:extLst>
              <a:ext uri="{FF2B5EF4-FFF2-40B4-BE49-F238E27FC236}">
                <a16:creationId xmlns:a16="http://schemas.microsoft.com/office/drawing/2014/main" id="{20CBE6F1-79EC-D943-8E7C-20ED5F816206}"/>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ext&#10;&#10;Description automatically generated">
            <a:extLst>
              <a:ext uri="{FF2B5EF4-FFF2-40B4-BE49-F238E27FC236}">
                <a16:creationId xmlns:a16="http://schemas.microsoft.com/office/drawing/2014/main" id="{F7F1E7F7-E6FA-6941-AF2F-3FAF1625EB6A}"/>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7" name="Slide Number Placeholder 5">
            <a:extLst>
              <a:ext uri="{FF2B5EF4-FFF2-40B4-BE49-F238E27FC236}">
                <a16:creationId xmlns:a16="http://schemas.microsoft.com/office/drawing/2014/main" id="{2E6E12A3-8C07-2C4C-B87C-E3F152B62A59}"/>
              </a:ext>
            </a:extLst>
          </p:cNvPr>
          <p:cNvSpPr txBox="1">
            <a:spLocks/>
          </p:cNvSpPr>
          <p:nvPr userDrawn="1"/>
        </p:nvSpPr>
        <p:spPr>
          <a:xfrm>
            <a:off x="9172868" y="5903082"/>
            <a:ext cx="589795" cy="58979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4C7736-E927-ED48-81AC-5C2D4B2E17C2}" type="slidenum">
              <a:rPr lang="en-US" smtClean="0"/>
              <a:pPr/>
              <a:t>‹#›</a:t>
            </a:fld>
            <a:endParaRPr lang="en-US" dirty="0"/>
          </a:p>
        </p:txBody>
      </p:sp>
    </p:spTree>
    <p:extLst>
      <p:ext uri="{BB962C8B-B14F-4D97-AF65-F5344CB8AC3E}">
        <p14:creationId xmlns:p14="http://schemas.microsoft.com/office/powerpoint/2010/main" val="423037391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5FBC3B-98DE-4E4D-8455-69F12E71F2F9}"/>
              </a:ext>
            </a:extLst>
          </p:cNvPr>
          <p:cNvSpPr>
            <a:spLocks noGrp="1"/>
          </p:cNvSpPr>
          <p:nvPr>
            <p:ph type="dt" sz="half" idx="10"/>
          </p:nvPr>
        </p:nvSpPr>
        <p:spPr>
          <a:xfrm>
            <a:off x="838200" y="6356350"/>
            <a:ext cx="2743200" cy="365125"/>
          </a:xfrm>
          <a:prstGeom prst="rect">
            <a:avLst/>
          </a:prstGeom>
        </p:spPr>
        <p:txBody>
          <a:bodyPr/>
          <a:lstStyle/>
          <a:p>
            <a:endParaRPr lang="en-US"/>
          </a:p>
        </p:txBody>
      </p:sp>
      <p:pic>
        <p:nvPicPr>
          <p:cNvPr id="5" name="Picture 2">
            <a:extLst>
              <a:ext uri="{FF2B5EF4-FFF2-40B4-BE49-F238E27FC236}">
                <a16:creationId xmlns:a16="http://schemas.microsoft.com/office/drawing/2014/main" id="{20CBE6F1-79EC-D943-8E7C-20ED5F816206}"/>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ext&#10;&#10;Description automatically generated">
            <a:extLst>
              <a:ext uri="{FF2B5EF4-FFF2-40B4-BE49-F238E27FC236}">
                <a16:creationId xmlns:a16="http://schemas.microsoft.com/office/drawing/2014/main" id="{F7F1E7F7-E6FA-6941-AF2F-3FAF1625EB6A}"/>
              </a:ext>
            </a:extLst>
          </p:cNvPr>
          <p:cNvPicPr>
            <a:picLocks noChangeAspect="1"/>
          </p:cNvPicPr>
          <p:nvPr userDrawn="1"/>
        </p:nvPicPr>
        <p:blipFill>
          <a:blip r:embed="rId4"/>
          <a:stretch>
            <a:fillRect/>
          </a:stretch>
        </p:blipFill>
        <p:spPr>
          <a:xfrm>
            <a:off x="10025062" y="5939999"/>
            <a:ext cx="1904539" cy="589793"/>
          </a:xfrm>
          <a:prstGeom prst="rect">
            <a:avLst/>
          </a:prstGeom>
        </p:spPr>
      </p:pic>
      <p:sp>
        <p:nvSpPr>
          <p:cNvPr id="7" name="Slide Number Placeholder 5">
            <a:extLst>
              <a:ext uri="{FF2B5EF4-FFF2-40B4-BE49-F238E27FC236}">
                <a16:creationId xmlns:a16="http://schemas.microsoft.com/office/drawing/2014/main" id="{2E6E12A3-8C07-2C4C-B87C-E3F152B62A59}"/>
              </a:ext>
            </a:extLst>
          </p:cNvPr>
          <p:cNvSpPr txBox="1">
            <a:spLocks/>
          </p:cNvSpPr>
          <p:nvPr userDrawn="1"/>
        </p:nvSpPr>
        <p:spPr>
          <a:xfrm>
            <a:off x="9172868" y="5903082"/>
            <a:ext cx="589795" cy="58979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4C7736-E927-ED48-81AC-5C2D4B2E17C2}" type="slidenum">
              <a:rPr lang="en-US" smtClean="0"/>
              <a:pPr/>
              <a:t>‹#›</a:t>
            </a:fld>
            <a:endParaRPr lang="en-US" dirty="0"/>
          </a:p>
        </p:txBody>
      </p:sp>
      <p:sp>
        <p:nvSpPr>
          <p:cNvPr id="4" name="Rectangle 3">
            <a:extLst>
              <a:ext uri="{FF2B5EF4-FFF2-40B4-BE49-F238E27FC236}">
                <a16:creationId xmlns:a16="http://schemas.microsoft.com/office/drawing/2014/main" id="{3EEAF903-8353-F1E4-D0F5-769996D6B943}"/>
              </a:ext>
            </a:extLst>
          </p:cNvPr>
          <p:cNvSpPr/>
          <p:nvPr userDrawn="1"/>
        </p:nvSpPr>
        <p:spPr>
          <a:xfrm>
            <a:off x="5220182" y="5671594"/>
            <a:ext cx="1736203" cy="1186405"/>
          </a:xfrm>
          <a:prstGeom prst="rect">
            <a:avLst/>
          </a:prstGeom>
          <a:solidFill>
            <a:srgbClr val="0D2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9640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7E281CC-B939-CD40-8140-C4BA1CE293B8}"/>
              </a:ext>
            </a:extLst>
          </p:cNvPr>
          <p:cNvSpPr/>
          <p:nvPr userDrawn="1"/>
        </p:nvSpPr>
        <p:spPr>
          <a:xfrm>
            <a:off x="0" y="0"/>
            <a:ext cx="12192001" cy="6858000"/>
          </a:xfrm>
          <a:prstGeom prst="rect">
            <a:avLst/>
          </a:prstGeom>
          <a:solidFill>
            <a:srgbClr val="0D2C5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B86B74D-7633-0A4A-94B0-10B6E94D62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2C1BDE3-7E3F-6D41-ACAC-C92F641CAD4B}"/>
              </a:ext>
            </a:extLst>
          </p:cNvPr>
          <p:cNvSpPr>
            <a:spLocks noGrp="1"/>
          </p:cNvSpPr>
          <p:nvPr>
            <p:ph type="body" idx="1"/>
          </p:nvPr>
        </p:nvSpPr>
        <p:spPr>
          <a:xfrm>
            <a:off x="838200" y="1825625"/>
            <a:ext cx="10515600" cy="393722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2">
            <a:extLst>
              <a:ext uri="{FF2B5EF4-FFF2-40B4-BE49-F238E27FC236}">
                <a16:creationId xmlns:a16="http://schemas.microsoft.com/office/drawing/2014/main" id="{4245E2C5-3093-ED42-8901-B105F7900A94}"/>
              </a:ext>
            </a:extLst>
          </p:cNvPr>
          <p:cNvPicPr>
            <a:picLocks noChangeAspect="1" noChangeArrowheads="1"/>
          </p:cNvPicPr>
          <p:nvPr userDrawn="1"/>
        </p:nvPicPr>
        <p:blipFill>
          <a:blip r:embed="rId13">
            <a:extLst>
              <a:ext uri="{BEBA8EAE-BF5A-486C-A8C5-ECC9F3942E4B}">
                <a14:imgProps xmlns:a14="http://schemas.microsoft.com/office/drawing/2010/main">
                  <a14:imgLayer r:embed="rId1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5400000">
            <a:off x="-787999" y="5604276"/>
            <a:ext cx="2837238" cy="12612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Text&#10;&#10;Description automatically generated">
            <a:extLst>
              <a:ext uri="{FF2B5EF4-FFF2-40B4-BE49-F238E27FC236}">
                <a16:creationId xmlns:a16="http://schemas.microsoft.com/office/drawing/2014/main" id="{81704CCE-8999-4746-81FB-A54C7F3523B2}"/>
              </a:ext>
            </a:extLst>
          </p:cNvPr>
          <p:cNvPicPr>
            <a:picLocks noChangeAspect="1"/>
          </p:cNvPicPr>
          <p:nvPr userDrawn="1"/>
        </p:nvPicPr>
        <p:blipFill>
          <a:blip r:embed="rId15"/>
          <a:stretch>
            <a:fillRect/>
          </a:stretch>
        </p:blipFill>
        <p:spPr>
          <a:xfrm>
            <a:off x="10025062" y="5939999"/>
            <a:ext cx="1904539" cy="589793"/>
          </a:xfrm>
          <a:prstGeom prst="rect">
            <a:avLst/>
          </a:prstGeom>
        </p:spPr>
      </p:pic>
      <p:sp>
        <p:nvSpPr>
          <p:cNvPr id="10" name="Slide Number Placeholder 5">
            <a:extLst>
              <a:ext uri="{FF2B5EF4-FFF2-40B4-BE49-F238E27FC236}">
                <a16:creationId xmlns:a16="http://schemas.microsoft.com/office/drawing/2014/main" id="{0CC0FDBF-3503-084E-9FC8-6549E82CAC20}"/>
              </a:ext>
            </a:extLst>
          </p:cNvPr>
          <p:cNvSpPr>
            <a:spLocks noGrp="1"/>
          </p:cNvSpPr>
          <p:nvPr>
            <p:ph type="sldNum" sz="quarter" idx="4"/>
          </p:nvPr>
        </p:nvSpPr>
        <p:spPr>
          <a:xfrm>
            <a:off x="9172868" y="6015527"/>
            <a:ext cx="589795" cy="589793"/>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pic>
        <p:nvPicPr>
          <p:cNvPr id="1028" name="Picture 4">
            <a:extLst>
              <a:ext uri="{FF2B5EF4-FFF2-40B4-BE49-F238E27FC236}">
                <a16:creationId xmlns:a16="http://schemas.microsoft.com/office/drawing/2014/main" id="{97B95F15-E5AB-914A-DCF5-B29F16CC0458}"/>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350854" y="5847727"/>
            <a:ext cx="956666" cy="92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931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5" r:id="rId8"/>
    <p:sldLayoutId id="2147483685" r:id="rId9"/>
    <p:sldLayoutId id="2147483656" r:id="rId10"/>
    <p:sldLayoutId id="214748365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2F72F0-9164-C941-B769-C2BDA3555D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F60D6FF-A0D8-D745-9692-AFC431891B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FB2FA4C-EC2D-C446-B0A0-5352488329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98B8A4CB-84FE-0E44-B13F-757455816E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3F1E2E6-B396-3549-BF5A-3CC3AFD909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19D00E-E794-954C-81F9-392EE1931FC6}" type="slidenum">
              <a:rPr lang="en-US" smtClean="0"/>
              <a:t>‹#›</a:t>
            </a:fld>
            <a:endParaRPr lang="en-US"/>
          </a:p>
        </p:txBody>
      </p:sp>
    </p:spTree>
    <p:extLst>
      <p:ext uri="{BB962C8B-B14F-4D97-AF65-F5344CB8AC3E}">
        <p14:creationId xmlns:p14="http://schemas.microsoft.com/office/powerpoint/2010/main" val="41463703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CE0143-713F-9C4B-AFBD-910AF9B665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056729E-5802-D84D-9CC3-B8A4F9A800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50DC7D-CA75-794E-920F-C8FC000E4A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B6D8618C-AF8F-8446-871B-2CB55545A2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ECB819-1227-DD47-B72F-9282979355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4C7736-E927-ED48-81AC-5C2D4B2E17C2}" type="slidenum">
              <a:rPr lang="en-US" smtClean="0"/>
              <a:t>‹#›</a:t>
            </a:fld>
            <a:endParaRPr lang="en-US"/>
          </a:p>
        </p:txBody>
      </p:sp>
    </p:spTree>
    <p:extLst>
      <p:ext uri="{BB962C8B-B14F-4D97-AF65-F5344CB8AC3E}">
        <p14:creationId xmlns:p14="http://schemas.microsoft.com/office/powerpoint/2010/main" val="8138256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hyperlink" Target="https://arxiv.org/abs/2209.00025"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2.mov"/><Relationship Id="rId1" Type="http://schemas.microsoft.com/office/2007/relationships/media" Target="../media/media2.mov"/><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0.emf"/></Relationships>
</file>

<file path=ppt/slides/_rels/slide4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4.emf"/></Relationships>
</file>

<file path=ppt/slides/_rels/slide4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43207-7485-A142-B8F8-175B6187B7F4}"/>
              </a:ext>
            </a:extLst>
          </p:cNvPr>
          <p:cNvSpPr>
            <a:spLocks noGrp="1"/>
          </p:cNvSpPr>
          <p:nvPr>
            <p:ph type="ctrTitle"/>
          </p:nvPr>
        </p:nvSpPr>
        <p:spPr/>
        <p:txBody>
          <a:bodyPr anchor="ctr">
            <a:normAutofit/>
          </a:bodyPr>
          <a:lstStyle/>
          <a:p>
            <a:r>
              <a:rPr lang="en-US" sz="4800" dirty="0">
                <a:solidFill>
                  <a:schemeClr val="bg1">
                    <a:lumMod val="75000"/>
                  </a:schemeClr>
                </a:solidFill>
                <a:latin typeface="Palatino" pitchFamily="2" charset="77"/>
                <a:ea typeface="Palatino" pitchFamily="2" charset="77"/>
              </a:rPr>
              <a:t>Optimally combining BSM searches using graph theory</a:t>
            </a:r>
          </a:p>
        </p:txBody>
      </p:sp>
      <p:sp>
        <p:nvSpPr>
          <p:cNvPr id="4" name="Subtitle 2">
            <a:extLst>
              <a:ext uri="{FF2B5EF4-FFF2-40B4-BE49-F238E27FC236}">
                <a16:creationId xmlns:a16="http://schemas.microsoft.com/office/drawing/2014/main" id="{B071A21A-C47A-9849-AA22-3CDEF05DF539}"/>
              </a:ext>
            </a:extLst>
          </p:cNvPr>
          <p:cNvSpPr txBox="1">
            <a:spLocks/>
          </p:cNvSpPr>
          <p:nvPr/>
        </p:nvSpPr>
        <p:spPr>
          <a:xfrm>
            <a:off x="2762693" y="3429001"/>
            <a:ext cx="6666614" cy="685800"/>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bg1">
                    <a:lumMod val="75000"/>
                  </a:schemeClr>
                </a:solidFill>
                <a:latin typeface="Palatino" pitchFamily="2" charset="77"/>
                <a:ea typeface="Palatino" pitchFamily="2" charset="77"/>
              </a:rPr>
              <a:t>Presentation by Jamie Yellen</a:t>
            </a:r>
          </a:p>
        </p:txBody>
      </p:sp>
      <p:sp>
        <p:nvSpPr>
          <p:cNvPr id="6" name="Slide Number Placeholder 5">
            <a:extLst>
              <a:ext uri="{FF2B5EF4-FFF2-40B4-BE49-F238E27FC236}">
                <a16:creationId xmlns:a16="http://schemas.microsoft.com/office/drawing/2014/main" id="{96DC6B6F-8C90-494B-80DF-2F593191F3FC}"/>
              </a:ext>
            </a:extLst>
          </p:cNvPr>
          <p:cNvSpPr>
            <a:spLocks noGrp="1"/>
          </p:cNvSpPr>
          <p:nvPr>
            <p:ph type="sldNum" sz="quarter" idx="4"/>
          </p:nvPr>
        </p:nvSpPr>
        <p:spPr/>
        <p:txBody>
          <a:bodyPr/>
          <a:lstStyle/>
          <a:p>
            <a:fld id="{F74C7736-E927-ED48-81AC-5C2D4B2E17C2}" type="slidenum">
              <a:rPr lang="en-US" smtClean="0"/>
              <a:t>1</a:t>
            </a:fld>
            <a:endParaRPr lang="en-US" dirty="0"/>
          </a:p>
        </p:txBody>
      </p:sp>
    </p:spTree>
    <p:extLst>
      <p:ext uri="{BB962C8B-B14F-4D97-AF65-F5344CB8AC3E}">
        <p14:creationId xmlns:p14="http://schemas.microsoft.com/office/powerpoint/2010/main" val="3695631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2222B2-72F7-EB53-AC3D-2C903D3B4644}"/>
              </a:ext>
            </a:extLst>
          </p:cNvPr>
          <p:cNvPicPr>
            <a:picLocks noChangeAspect="1"/>
          </p:cNvPicPr>
          <p:nvPr/>
        </p:nvPicPr>
        <p:blipFill>
          <a:blip r:embed="rId2"/>
          <a:stretch>
            <a:fillRect/>
          </a:stretch>
        </p:blipFill>
        <p:spPr>
          <a:xfrm>
            <a:off x="2772555" y="105555"/>
            <a:ext cx="6646889" cy="6646889"/>
          </a:xfrm>
          <a:prstGeom prst="rect">
            <a:avLst/>
          </a:prstGeom>
        </p:spPr>
      </p:pic>
    </p:spTree>
    <p:extLst>
      <p:ext uri="{BB962C8B-B14F-4D97-AF65-F5344CB8AC3E}">
        <p14:creationId xmlns:p14="http://schemas.microsoft.com/office/powerpoint/2010/main" val="2148945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ADE9500-7560-FDD8-2353-5A0A2AA86CDE}"/>
              </a:ext>
            </a:extLst>
          </p:cNvPr>
          <p:cNvPicPr>
            <a:picLocks noChangeAspect="1"/>
          </p:cNvPicPr>
          <p:nvPr/>
        </p:nvPicPr>
        <p:blipFill>
          <a:blip r:embed="rId3"/>
          <a:stretch>
            <a:fillRect/>
          </a:stretch>
        </p:blipFill>
        <p:spPr>
          <a:xfrm>
            <a:off x="1025769" y="1400906"/>
            <a:ext cx="5070231" cy="4056185"/>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11</a:t>
            </a:fld>
            <a:endParaRPr lang="en-US" dirty="0"/>
          </a:p>
        </p:txBody>
      </p:sp>
      <p:sp>
        <p:nvSpPr>
          <p:cNvPr id="11" name="Title 1">
            <a:extLst>
              <a:ext uri="{FF2B5EF4-FFF2-40B4-BE49-F238E27FC236}">
                <a16:creationId xmlns:a16="http://schemas.microsoft.com/office/drawing/2014/main" id="{C5F87C00-1E1A-A38A-7A60-186CEABCC28E}"/>
              </a:ext>
            </a:extLst>
          </p:cNvPr>
          <p:cNvSpPr>
            <a:spLocks noGrp="1"/>
          </p:cNvSpPr>
          <p:nvPr>
            <p:ph type="title"/>
          </p:nvPr>
        </p:nvSpPr>
        <p:spPr>
          <a:xfrm>
            <a:off x="6588369" y="2093573"/>
            <a:ext cx="4577862" cy="2670852"/>
          </a:xfrm>
        </p:spPr>
        <p:txBody>
          <a:bodyPr anchor="ctr">
            <a:normAutofit/>
          </a:bodyPr>
          <a:lstStyle/>
          <a:p>
            <a:r>
              <a:rPr lang="en-US" dirty="0">
                <a:solidFill>
                  <a:srgbClr val="BFBFBF"/>
                </a:solidFill>
              </a:rPr>
              <a:t>Exclusivity Matrix</a:t>
            </a:r>
            <a:br>
              <a:rPr lang="en-US" dirty="0">
                <a:solidFill>
                  <a:srgbClr val="BFBFBF"/>
                </a:solidFill>
              </a:rPr>
            </a:br>
            <a:r>
              <a:rPr lang="en-US" sz="2000" dirty="0">
                <a:solidFill>
                  <a:srgbClr val="BFBFBF"/>
                </a:solidFill>
              </a:rPr>
              <a:t>Boolean “mask” of overlap matrix where true is defined as having an overlap below threshold T.</a:t>
            </a:r>
            <a:endParaRPr lang="en-US" dirty="0">
              <a:solidFill>
                <a:srgbClr val="BFBFBF"/>
              </a:solidFill>
            </a:endParaRPr>
          </a:p>
        </p:txBody>
      </p:sp>
    </p:spTree>
    <p:extLst>
      <p:ext uri="{BB962C8B-B14F-4D97-AF65-F5344CB8AC3E}">
        <p14:creationId xmlns:p14="http://schemas.microsoft.com/office/powerpoint/2010/main" val="1928519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16877C-53F3-5EF9-C85B-AC174181462A}"/>
              </a:ext>
            </a:extLst>
          </p:cNvPr>
          <p:cNvPicPr>
            <a:picLocks noChangeAspect="1"/>
          </p:cNvPicPr>
          <p:nvPr/>
        </p:nvPicPr>
        <p:blipFill>
          <a:blip r:embed="rId2"/>
          <a:stretch>
            <a:fillRect/>
          </a:stretch>
        </p:blipFill>
        <p:spPr>
          <a:xfrm>
            <a:off x="1715376" y="328045"/>
            <a:ext cx="6810059" cy="5448047"/>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12</a:t>
            </a:fld>
            <a:endParaRPr lang="en-US" dirty="0"/>
          </a:p>
        </p:txBody>
      </p:sp>
      <p:sp>
        <p:nvSpPr>
          <p:cNvPr id="2" name="Rectangle 1">
            <a:extLst>
              <a:ext uri="{FF2B5EF4-FFF2-40B4-BE49-F238E27FC236}">
                <a16:creationId xmlns:a16="http://schemas.microsoft.com/office/drawing/2014/main" id="{D0086CE8-A134-50C1-DDAC-7699BA4930A5}"/>
              </a:ext>
            </a:extLst>
          </p:cNvPr>
          <p:cNvSpPr/>
          <p:nvPr/>
        </p:nvSpPr>
        <p:spPr>
          <a:xfrm>
            <a:off x="9467765" y="569630"/>
            <a:ext cx="2724235"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7" name="Rectangle 6">
            <a:extLst>
              <a:ext uri="{FF2B5EF4-FFF2-40B4-BE49-F238E27FC236}">
                <a16:creationId xmlns:a16="http://schemas.microsoft.com/office/drawing/2014/main" id="{ED020728-3440-82A2-BE77-BFDA1697F9FE}"/>
              </a:ext>
            </a:extLst>
          </p:cNvPr>
          <p:cNvSpPr/>
          <p:nvPr/>
        </p:nvSpPr>
        <p:spPr>
          <a:xfrm rot="5400000">
            <a:off x="10709089" y="-913280"/>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10" name="Rectangle 9">
            <a:extLst>
              <a:ext uri="{FF2B5EF4-FFF2-40B4-BE49-F238E27FC236}">
                <a16:creationId xmlns:a16="http://schemas.microsoft.com/office/drawing/2014/main" id="{D60AB99D-93F3-862E-7E71-E288C56E45F2}"/>
              </a:ext>
            </a:extLst>
          </p:cNvPr>
          <p:cNvSpPr/>
          <p:nvPr/>
        </p:nvSpPr>
        <p:spPr>
          <a:xfrm rot="16200000">
            <a:off x="10709089" y="-236985"/>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Tree>
    <p:extLst>
      <p:ext uri="{BB962C8B-B14F-4D97-AF65-F5344CB8AC3E}">
        <p14:creationId xmlns:p14="http://schemas.microsoft.com/office/powerpoint/2010/main" val="1143835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04E02C-5BE5-5C40-D01C-F453BF354C60}"/>
              </a:ext>
            </a:extLst>
          </p:cNvPr>
          <p:cNvPicPr>
            <a:picLocks noChangeAspect="1"/>
          </p:cNvPicPr>
          <p:nvPr/>
        </p:nvPicPr>
        <p:blipFill>
          <a:blip r:embed="rId2"/>
          <a:stretch>
            <a:fillRect/>
          </a:stretch>
        </p:blipFill>
        <p:spPr>
          <a:xfrm>
            <a:off x="1715377" y="332741"/>
            <a:ext cx="6810058" cy="5448046"/>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13</a:t>
            </a:fld>
            <a:endParaRPr lang="en-US" dirty="0"/>
          </a:p>
        </p:txBody>
      </p:sp>
      <p:sp>
        <p:nvSpPr>
          <p:cNvPr id="4" name="Rectangle 3">
            <a:extLst>
              <a:ext uri="{FF2B5EF4-FFF2-40B4-BE49-F238E27FC236}">
                <a16:creationId xmlns:a16="http://schemas.microsoft.com/office/drawing/2014/main" id="{9B6AE6F8-5C6C-3D6B-C0A2-9853BEEAC978}"/>
              </a:ext>
            </a:extLst>
          </p:cNvPr>
          <p:cNvSpPr/>
          <p:nvPr/>
        </p:nvSpPr>
        <p:spPr>
          <a:xfrm>
            <a:off x="9467765" y="569630"/>
            <a:ext cx="2724235"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5" name="Rectangle 4">
            <a:extLst>
              <a:ext uri="{FF2B5EF4-FFF2-40B4-BE49-F238E27FC236}">
                <a16:creationId xmlns:a16="http://schemas.microsoft.com/office/drawing/2014/main" id="{52DA182A-2A6F-5BE9-F5B5-4D48F66477CF}"/>
              </a:ext>
            </a:extLst>
          </p:cNvPr>
          <p:cNvSpPr/>
          <p:nvPr/>
        </p:nvSpPr>
        <p:spPr>
          <a:xfrm rot="5400000">
            <a:off x="10709089" y="-913280"/>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6" name="Rectangle 5">
            <a:extLst>
              <a:ext uri="{FF2B5EF4-FFF2-40B4-BE49-F238E27FC236}">
                <a16:creationId xmlns:a16="http://schemas.microsoft.com/office/drawing/2014/main" id="{8EDA131A-B040-5670-DE97-63E5BEF2A9C9}"/>
              </a:ext>
            </a:extLst>
          </p:cNvPr>
          <p:cNvSpPr/>
          <p:nvPr/>
        </p:nvSpPr>
        <p:spPr>
          <a:xfrm rot="16200000">
            <a:off x="10709085" y="319483"/>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14" name="Rectangle 13">
            <a:extLst>
              <a:ext uri="{FF2B5EF4-FFF2-40B4-BE49-F238E27FC236}">
                <a16:creationId xmlns:a16="http://schemas.microsoft.com/office/drawing/2014/main" id="{14B05DD5-D572-DB42-33B6-2AAF701C4C14}"/>
              </a:ext>
            </a:extLst>
          </p:cNvPr>
          <p:cNvSpPr/>
          <p:nvPr/>
        </p:nvSpPr>
        <p:spPr>
          <a:xfrm>
            <a:off x="9467761" y="1005305"/>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Tree>
    <p:extLst>
      <p:ext uri="{BB962C8B-B14F-4D97-AF65-F5344CB8AC3E}">
        <p14:creationId xmlns:p14="http://schemas.microsoft.com/office/powerpoint/2010/main" val="3943117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51E1C2-9D2D-037C-AAC6-C91A94F0B5F9}"/>
              </a:ext>
            </a:extLst>
          </p:cNvPr>
          <p:cNvPicPr>
            <a:picLocks noChangeAspect="1"/>
          </p:cNvPicPr>
          <p:nvPr/>
        </p:nvPicPr>
        <p:blipFill>
          <a:blip r:embed="rId2"/>
          <a:stretch>
            <a:fillRect/>
          </a:stretch>
        </p:blipFill>
        <p:spPr>
          <a:xfrm>
            <a:off x="1715378" y="328045"/>
            <a:ext cx="6810058" cy="5448046"/>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14</a:t>
            </a:fld>
            <a:endParaRPr lang="en-US" dirty="0"/>
          </a:p>
        </p:txBody>
      </p:sp>
      <p:sp>
        <p:nvSpPr>
          <p:cNvPr id="5" name="Rectangle 4">
            <a:extLst>
              <a:ext uri="{FF2B5EF4-FFF2-40B4-BE49-F238E27FC236}">
                <a16:creationId xmlns:a16="http://schemas.microsoft.com/office/drawing/2014/main" id="{A4D61004-2715-D6AB-2373-B78602831179}"/>
              </a:ext>
            </a:extLst>
          </p:cNvPr>
          <p:cNvSpPr/>
          <p:nvPr/>
        </p:nvSpPr>
        <p:spPr>
          <a:xfrm>
            <a:off x="9467765" y="569630"/>
            <a:ext cx="2724235"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6" name="Rectangle 5">
            <a:extLst>
              <a:ext uri="{FF2B5EF4-FFF2-40B4-BE49-F238E27FC236}">
                <a16:creationId xmlns:a16="http://schemas.microsoft.com/office/drawing/2014/main" id="{647C3B68-5A90-6A86-84D5-B1236B68D749}"/>
              </a:ext>
            </a:extLst>
          </p:cNvPr>
          <p:cNvSpPr/>
          <p:nvPr/>
        </p:nvSpPr>
        <p:spPr>
          <a:xfrm rot="5400000">
            <a:off x="10709089" y="-913280"/>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7" name="Rectangle 6">
            <a:extLst>
              <a:ext uri="{FF2B5EF4-FFF2-40B4-BE49-F238E27FC236}">
                <a16:creationId xmlns:a16="http://schemas.microsoft.com/office/drawing/2014/main" id="{2541E4F5-0D78-7A21-96A8-93C3678F0550}"/>
              </a:ext>
            </a:extLst>
          </p:cNvPr>
          <p:cNvSpPr/>
          <p:nvPr/>
        </p:nvSpPr>
        <p:spPr>
          <a:xfrm rot="16200000">
            <a:off x="10709085" y="319483"/>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8" name="Rectangle 7">
            <a:extLst>
              <a:ext uri="{FF2B5EF4-FFF2-40B4-BE49-F238E27FC236}">
                <a16:creationId xmlns:a16="http://schemas.microsoft.com/office/drawing/2014/main" id="{46B9D206-123D-9D22-35DE-002BFF8530A5}"/>
              </a:ext>
            </a:extLst>
          </p:cNvPr>
          <p:cNvSpPr/>
          <p:nvPr/>
        </p:nvSpPr>
        <p:spPr>
          <a:xfrm>
            <a:off x="9467761" y="1005305"/>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Tree>
    <p:extLst>
      <p:ext uri="{BB962C8B-B14F-4D97-AF65-F5344CB8AC3E}">
        <p14:creationId xmlns:p14="http://schemas.microsoft.com/office/powerpoint/2010/main" val="426875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F4EC31-E51D-89A6-6E58-655B4518FA55}"/>
              </a:ext>
            </a:extLst>
          </p:cNvPr>
          <p:cNvPicPr>
            <a:picLocks noChangeAspect="1"/>
          </p:cNvPicPr>
          <p:nvPr/>
        </p:nvPicPr>
        <p:blipFill>
          <a:blip r:embed="rId2"/>
          <a:stretch>
            <a:fillRect/>
          </a:stretch>
        </p:blipFill>
        <p:spPr>
          <a:xfrm>
            <a:off x="1715377" y="328044"/>
            <a:ext cx="6810058" cy="5448046"/>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15</a:t>
            </a:fld>
            <a:endParaRPr lang="en-US" dirty="0"/>
          </a:p>
        </p:txBody>
      </p:sp>
      <p:sp>
        <p:nvSpPr>
          <p:cNvPr id="4" name="Rectangle 3">
            <a:extLst>
              <a:ext uri="{FF2B5EF4-FFF2-40B4-BE49-F238E27FC236}">
                <a16:creationId xmlns:a16="http://schemas.microsoft.com/office/drawing/2014/main" id="{FEAA5D2C-7B51-2D94-E893-D20DD31B979F}"/>
              </a:ext>
            </a:extLst>
          </p:cNvPr>
          <p:cNvSpPr/>
          <p:nvPr/>
        </p:nvSpPr>
        <p:spPr>
          <a:xfrm>
            <a:off x="9467765" y="569630"/>
            <a:ext cx="2724235"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5" name="Rectangle 4">
            <a:extLst>
              <a:ext uri="{FF2B5EF4-FFF2-40B4-BE49-F238E27FC236}">
                <a16:creationId xmlns:a16="http://schemas.microsoft.com/office/drawing/2014/main" id="{A08FDD27-68DE-A275-4F00-9F73F7F72EFC}"/>
              </a:ext>
            </a:extLst>
          </p:cNvPr>
          <p:cNvSpPr/>
          <p:nvPr/>
        </p:nvSpPr>
        <p:spPr>
          <a:xfrm rot="5400000">
            <a:off x="10709089" y="-913280"/>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6" name="Rectangle 5">
            <a:extLst>
              <a:ext uri="{FF2B5EF4-FFF2-40B4-BE49-F238E27FC236}">
                <a16:creationId xmlns:a16="http://schemas.microsoft.com/office/drawing/2014/main" id="{A49A889B-E625-8E3A-791F-5452A4180908}"/>
              </a:ext>
            </a:extLst>
          </p:cNvPr>
          <p:cNvSpPr/>
          <p:nvPr/>
        </p:nvSpPr>
        <p:spPr>
          <a:xfrm rot="16200000">
            <a:off x="10709086" y="866968"/>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7" name="Rectangle 6">
            <a:extLst>
              <a:ext uri="{FF2B5EF4-FFF2-40B4-BE49-F238E27FC236}">
                <a16:creationId xmlns:a16="http://schemas.microsoft.com/office/drawing/2014/main" id="{20FA9A04-A7C4-A171-A8CD-11782EF6704F}"/>
              </a:ext>
            </a:extLst>
          </p:cNvPr>
          <p:cNvSpPr/>
          <p:nvPr/>
        </p:nvSpPr>
        <p:spPr>
          <a:xfrm>
            <a:off x="9467761" y="1005305"/>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
        <p:nvSpPr>
          <p:cNvPr id="13" name="Rectangle 12">
            <a:extLst>
              <a:ext uri="{FF2B5EF4-FFF2-40B4-BE49-F238E27FC236}">
                <a16:creationId xmlns:a16="http://schemas.microsoft.com/office/drawing/2014/main" id="{8BDEB84A-CCC7-5921-C369-EA3681579B8B}"/>
              </a:ext>
            </a:extLst>
          </p:cNvPr>
          <p:cNvSpPr/>
          <p:nvPr/>
        </p:nvSpPr>
        <p:spPr>
          <a:xfrm>
            <a:off x="9467759" y="1552789"/>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2</a:t>
            </a:r>
            <a:endParaRPr lang="en-US" sz="2400" dirty="0">
              <a:latin typeface="Palatino" pitchFamily="2" charset="77"/>
              <a:ea typeface="Palatino" pitchFamily="2" charset="77"/>
            </a:endParaRPr>
          </a:p>
        </p:txBody>
      </p:sp>
    </p:spTree>
    <p:extLst>
      <p:ext uri="{BB962C8B-B14F-4D97-AF65-F5344CB8AC3E}">
        <p14:creationId xmlns:p14="http://schemas.microsoft.com/office/powerpoint/2010/main" val="2268494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16</a:t>
            </a:fld>
            <a:endParaRPr lang="en-US" dirty="0"/>
          </a:p>
        </p:txBody>
      </p:sp>
      <p:sp>
        <p:nvSpPr>
          <p:cNvPr id="4" name="Rectangle 3">
            <a:extLst>
              <a:ext uri="{FF2B5EF4-FFF2-40B4-BE49-F238E27FC236}">
                <a16:creationId xmlns:a16="http://schemas.microsoft.com/office/drawing/2014/main" id="{FEAA5D2C-7B51-2D94-E893-D20DD31B979F}"/>
              </a:ext>
            </a:extLst>
          </p:cNvPr>
          <p:cNvSpPr/>
          <p:nvPr/>
        </p:nvSpPr>
        <p:spPr>
          <a:xfrm>
            <a:off x="9467765" y="569630"/>
            <a:ext cx="2724235"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5" name="Rectangle 4">
            <a:extLst>
              <a:ext uri="{FF2B5EF4-FFF2-40B4-BE49-F238E27FC236}">
                <a16:creationId xmlns:a16="http://schemas.microsoft.com/office/drawing/2014/main" id="{A08FDD27-68DE-A275-4F00-9F73F7F72EFC}"/>
              </a:ext>
            </a:extLst>
          </p:cNvPr>
          <p:cNvSpPr/>
          <p:nvPr/>
        </p:nvSpPr>
        <p:spPr>
          <a:xfrm rot="5400000">
            <a:off x="10709089" y="-913280"/>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6" name="Rectangle 5">
            <a:extLst>
              <a:ext uri="{FF2B5EF4-FFF2-40B4-BE49-F238E27FC236}">
                <a16:creationId xmlns:a16="http://schemas.microsoft.com/office/drawing/2014/main" id="{A49A889B-E625-8E3A-791F-5452A4180908}"/>
              </a:ext>
            </a:extLst>
          </p:cNvPr>
          <p:cNvSpPr/>
          <p:nvPr/>
        </p:nvSpPr>
        <p:spPr>
          <a:xfrm rot="16200000">
            <a:off x="10709080" y="3076615"/>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7" name="Rectangle 6">
            <a:extLst>
              <a:ext uri="{FF2B5EF4-FFF2-40B4-BE49-F238E27FC236}">
                <a16:creationId xmlns:a16="http://schemas.microsoft.com/office/drawing/2014/main" id="{20FA9A04-A7C4-A171-A8CD-11782EF6704F}"/>
              </a:ext>
            </a:extLst>
          </p:cNvPr>
          <p:cNvSpPr/>
          <p:nvPr/>
        </p:nvSpPr>
        <p:spPr>
          <a:xfrm>
            <a:off x="9467761" y="1005305"/>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
        <p:nvSpPr>
          <p:cNvPr id="13" name="Rectangle 12">
            <a:extLst>
              <a:ext uri="{FF2B5EF4-FFF2-40B4-BE49-F238E27FC236}">
                <a16:creationId xmlns:a16="http://schemas.microsoft.com/office/drawing/2014/main" id="{8BDEB84A-CCC7-5921-C369-EA3681579B8B}"/>
              </a:ext>
            </a:extLst>
          </p:cNvPr>
          <p:cNvSpPr/>
          <p:nvPr/>
        </p:nvSpPr>
        <p:spPr>
          <a:xfrm>
            <a:off x="9467759" y="1552789"/>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2</a:t>
            </a:r>
            <a:endParaRPr lang="en-US" sz="2400" dirty="0">
              <a:latin typeface="Palatino" pitchFamily="2" charset="77"/>
              <a:ea typeface="Palatino" pitchFamily="2" charset="77"/>
            </a:endParaRPr>
          </a:p>
        </p:txBody>
      </p:sp>
      <p:sp>
        <p:nvSpPr>
          <p:cNvPr id="16" name="Rectangle 15">
            <a:extLst>
              <a:ext uri="{FF2B5EF4-FFF2-40B4-BE49-F238E27FC236}">
                <a16:creationId xmlns:a16="http://schemas.microsoft.com/office/drawing/2014/main" id="{84AE417C-BC5B-021C-2CAA-7BBBC5BFB2E4}"/>
              </a:ext>
            </a:extLst>
          </p:cNvPr>
          <p:cNvSpPr/>
          <p:nvPr/>
        </p:nvSpPr>
        <p:spPr>
          <a:xfrm>
            <a:off x="9467758" y="2105497"/>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3</a:t>
            </a:r>
            <a:endParaRPr lang="en-US" sz="2400" dirty="0">
              <a:latin typeface="Palatino" pitchFamily="2" charset="77"/>
              <a:ea typeface="Palatino" pitchFamily="2" charset="77"/>
            </a:endParaRPr>
          </a:p>
        </p:txBody>
      </p:sp>
      <p:sp>
        <p:nvSpPr>
          <p:cNvPr id="17" name="Rectangle 16">
            <a:extLst>
              <a:ext uri="{FF2B5EF4-FFF2-40B4-BE49-F238E27FC236}">
                <a16:creationId xmlns:a16="http://schemas.microsoft.com/office/drawing/2014/main" id="{3CCD212C-D29A-508E-BE3B-A2C391F95319}"/>
              </a:ext>
            </a:extLst>
          </p:cNvPr>
          <p:cNvSpPr/>
          <p:nvPr/>
        </p:nvSpPr>
        <p:spPr>
          <a:xfrm>
            <a:off x="9467757" y="2652981"/>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4</a:t>
            </a:r>
            <a:endParaRPr lang="en-US" sz="2400" dirty="0">
              <a:latin typeface="Palatino" pitchFamily="2" charset="77"/>
              <a:ea typeface="Palatino" pitchFamily="2" charset="77"/>
            </a:endParaRPr>
          </a:p>
        </p:txBody>
      </p:sp>
      <p:sp>
        <p:nvSpPr>
          <p:cNvPr id="19" name="Rectangle 18">
            <a:extLst>
              <a:ext uri="{FF2B5EF4-FFF2-40B4-BE49-F238E27FC236}">
                <a16:creationId xmlns:a16="http://schemas.microsoft.com/office/drawing/2014/main" id="{F6312CAB-09F5-E36A-2DCD-2E2234ED9DF0}"/>
              </a:ext>
            </a:extLst>
          </p:cNvPr>
          <p:cNvSpPr/>
          <p:nvPr/>
        </p:nvSpPr>
        <p:spPr>
          <a:xfrm>
            <a:off x="10641691" y="3217749"/>
            <a:ext cx="376362" cy="2337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a:t>
            </a:r>
          </a:p>
        </p:txBody>
      </p:sp>
      <p:sp>
        <p:nvSpPr>
          <p:cNvPr id="20" name="Rectangle 19">
            <a:extLst>
              <a:ext uri="{FF2B5EF4-FFF2-40B4-BE49-F238E27FC236}">
                <a16:creationId xmlns:a16="http://schemas.microsoft.com/office/drawing/2014/main" id="{4127A757-BFD8-C563-758E-9C25B1564E23}"/>
              </a:ext>
            </a:extLst>
          </p:cNvPr>
          <p:cNvSpPr/>
          <p:nvPr/>
        </p:nvSpPr>
        <p:spPr>
          <a:xfrm>
            <a:off x="9467763" y="3766552"/>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9</a:t>
            </a:r>
            <a:endParaRPr lang="en-US" sz="2400" dirty="0">
              <a:latin typeface="Palatino" pitchFamily="2" charset="77"/>
              <a:ea typeface="Palatino" pitchFamily="2" charset="77"/>
            </a:endParaRPr>
          </a:p>
        </p:txBody>
      </p:sp>
      <p:sp>
        <p:nvSpPr>
          <p:cNvPr id="22" name="Rectangle 21">
            <a:extLst>
              <a:ext uri="{FF2B5EF4-FFF2-40B4-BE49-F238E27FC236}">
                <a16:creationId xmlns:a16="http://schemas.microsoft.com/office/drawing/2014/main" id="{B05B5179-5254-05BE-784F-E4F21E13F510}"/>
              </a:ext>
            </a:extLst>
          </p:cNvPr>
          <p:cNvSpPr/>
          <p:nvPr/>
        </p:nvSpPr>
        <p:spPr>
          <a:xfrm>
            <a:off x="10641691" y="3524623"/>
            <a:ext cx="376362" cy="243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a:t>
            </a:r>
          </a:p>
        </p:txBody>
      </p:sp>
      <p:cxnSp>
        <p:nvCxnSpPr>
          <p:cNvPr id="8" name="Straight Connector 7">
            <a:extLst>
              <a:ext uri="{FF2B5EF4-FFF2-40B4-BE49-F238E27FC236}">
                <a16:creationId xmlns:a16="http://schemas.microsoft.com/office/drawing/2014/main" id="{64629C6D-8ED7-659D-6F53-340B75ED95E6}"/>
              </a:ext>
            </a:extLst>
          </p:cNvPr>
          <p:cNvCxnSpPr/>
          <p:nvPr/>
        </p:nvCxnSpPr>
        <p:spPr>
          <a:xfrm flipV="1">
            <a:off x="10559157" y="3854899"/>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E221026-C064-D539-FE05-F72FB70DB5CA}"/>
              </a:ext>
            </a:extLst>
          </p:cNvPr>
          <p:cNvCxnSpPr/>
          <p:nvPr/>
        </p:nvCxnSpPr>
        <p:spPr>
          <a:xfrm flipV="1">
            <a:off x="10559157" y="2750944"/>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7AB21F6-6BB5-7327-0DBA-48A42D9D5496}"/>
              </a:ext>
            </a:extLst>
          </p:cNvPr>
          <p:cNvCxnSpPr/>
          <p:nvPr/>
        </p:nvCxnSpPr>
        <p:spPr>
          <a:xfrm flipV="1">
            <a:off x="10559157" y="2186348"/>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5C22F6F-83F1-F31F-65EA-A82C376F4B96}"/>
              </a:ext>
            </a:extLst>
          </p:cNvPr>
          <p:cNvPicPr>
            <a:picLocks noChangeAspect="1"/>
          </p:cNvPicPr>
          <p:nvPr/>
        </p:nvPicPr>
        <p:blipFill>
          <a:blip r:embed="rId2"/>
          <a:stretch>
            <a:fillRect/>
          </a:stretch>
        </p:blipFill>
        <p:spPr>
          <a:xfrm>
            <a:off x="1715377" y="328044"/>
            <a:ext cx="6810058" cy="5448046"/>
          </a:xfrm>
          <a:prstGeom prst="rect">
            <a:avLst/>
          </a:prstGeom>
        </p:spPr>
      </p:pic>
    </p:spTree>
    <p:extLst>
      <p:ext uri="{BB962C8B-B14F-4D97-AF65-F5344CB8AC3E}">
        <p14:creationId xmlns:p14="http://schemas.microsoft.com/office/powerpoint/2010/main" val="261226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17</a:t>
            </a:fld>
            <a:endParaRPr lang="en-US" dirty="0"/>
          </a:p>
        </p:txBody>
      </p:sp>
      <p:sp>
        <p:nvSpPr>
          <p:cNvPr id="4" name="Rectangle 3">
            <a:extLst>
              <a:ext uri="{FF2B5EF4-FFF2-40B4-BE49-F238E27FC236}">
                <a16:creationId xmlns:a16="http://schemas.microsoft.com/office/drawing/2014/main" id="{FEAA5D2C-7B51-2D94-E893-D20DD31B979F}"/>
              </a:ext>
            </a:extLst>
          </p:cNvPr>
          <p:cNvSpPr/>
          <p:nvPr/>
        </p:nvSpPr>
        <p:spPr>
          <a:xfrm>
            <a:off x="9467765" y="569630"/>
            <a:ext cx="2724235"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5" name="Rectangle 4">
            <a:extLst>
              <a:ext uri="{FF2B5EF4-FFF2-40B4-BE49-F238E27FC236}">
                <a16:creationId xmlns:a16="http://schemas.microsoft.com/office/drawing/2014/main" id="{A08FDD27-68DE-A275-4F00-9F73F7F72EFC}"/>
              </a:ext>
            </a:extLst>
          </p:cNvPr>
          <p:cNvSpPr/>
          <p:nvPr/>
        </p:nvSpPr>
        <p:spPr>
          <a:xfrm rot="5400000">
            <a:off x="10709089" y="-913280"/>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6" name="Rectangle 5">
            <a:extLst>
              <a:ext uri="{FF2B5EF4-FFF2-40B4-BE49-F238E27FC236}">
                <a16:creationId xmlns:a16="http://schemas.microsoft.com/office/drawing/2014/main" id="{A49A889B-E625-8E3A-791F-5452A4180908}"/>
              </a:ext>
            </a:extLst>
          </p:cNvPr>
          <p:cNvSpPr/>
          <p:nvPr/>
        </p:nvSpPr>
        <p:spPr>
          <a:xfrm rot="16200000">
            <a:off x="10709080" y="3076615"/>
            <a:ext cx="241584" cy="272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7" name="Rectangle 6">
            <a:extLst>
              <a:ext uri="{FF2B5EF4-FFF2-40B4-BE49-F238E27FC236}">
                <a16:creationId xmlns:a16="http://schemas.microsoft.com/office/drawing/2014/main" id="{20FA9A04-A7C4-A171-A8CD-11782EF6704F}"/>
              </a:ext>
            </a:extLst>
          </p:cNvPr>
          <p:cNvSpPr/>
          <p:nvPr/>
        </p:nvSpPr>
        <p:spPr>
          <a:xfrm>
            <a:off x="9467761" y="1005305"/>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
        <p:nvSpPr>
          <p:cNvPr id="13" name="Rectangle 12">
            <a:extLst>
              <a:ext uri="{FF2B5EF4-FFF2-40B4-BE49-F238E27FC236}">
                <a16:creationId xmlns:a16="http://schemas.microsoft.com/office/drawing/2014/main" id="{8BDEB84A-CCC7-5921-C369-EA3681579B8B}"/>
              </a:ext>
            </a:extLst>
          </p:cNvPr>
          <p:cNvSpPr/>
          <p:nvPr/>
        </p:nvSpPr>
        <p:spPr>
          <a:xfrm>
            <a:off x="9467759" y="1552789"/>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2</a:t>
            </a:r>
            <a:endParaRPr lang="en-US" sz="2400" dirty="0">
              <a:latin typeface="Palatino" pitchFamily="2" charset="77"/>
              <a:ea typeface="Palatino" pitchFamily="2" charset="77"/>
            </a:endParaRPr>
          </a:p>
        </p:txBody>
      </p:sp>
      <p:sp>
        <p:nvSpPr>
          <p:cNvPr id="16" name="Rectangle 15">
            <a:extLst>
              <a:ext uri="{FF2B5EF4-FFF2-40B4-BE49-F238E27FC236}">
                <a16:creationId xmlns:a16="http://schemas.microsoft.com/office/drawing/2014/main" id="{84AE417C-BC5B-021C-2CAA-7BBBC5BFB2E4}"/>
              </a:ext>
            </a:extLst>
          </p:cNvPr>
          <p:cNvSpPr/>
          <p:nvPr/>
        </p:nvSpPr>
        <p:spPr>
          <a:xfrm>
            <a:off x="9467758" y="2105497"/>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3</a:t>
            </a:r>
            <a:endParaRPr lang="en-US" sz="2400" dirty="0">
              <a:latin typeface="Palatino" pitchFamily="2" charset="77"/>
              <a:ea typeface="Palatino" pitchFamily="2" charset="77"/>
            </a:endParaRPr>
          </a:p>
        </p:txBody>
      </p:sp>
      <p:sp>
        <p:nvSpPr>
          <p:cNvPr id="17" name="Rectangle 16">
            <a:extLst>
              <a:ext uri="{FF2B5EF4-FFF2-40B4-BE49-F238E27FC236}">
                <a16:creationId xmlns:a16="http://schemas.microsoft.com/office/drawing/2014/main" id="{3CCD212C-D29A-508E-BE3B-A2C391F95319}"/>
              </a:ext>
            </a:extLst>
          </p:cNvPr>
          <p:cNvSpPr/>
          <p:nvPr/>
        </p:nvSpPr>
        <p:spPr>
          <a:xfrm>
            <a:off x="9467757" y="2652981"/>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4</a:t>
            </a:r>
            <a:endParaRPr lang="en-US" sz="2400" dirty="0">
              <a:latin typeface="Palatino" pitchFamily="2" charset="77"/>
              <a:ea typeface="Palatino" pitchFamily="2" charset="77"/>
            </a:endParaRPr>
          </a:p>
        </p:txBody>
      </p:sp>
      <p:sp>
        <p:nvSpPr>
          <p:cNvPr id="19" name="Rectangle 18">
            <a:extLst>
              <a:ext uri="{FF2B5EF4-FFF2-40B4-BE49-F238E27FC236}">
                <a16:creationId xmlns:a16="http://schemas.microsoft.com/office/drawing/2014/main" id="{F6312CAB-09F5-E36A-2DCD-2E2234ED9DF0}"/>
              </a:ext>
            </a:extLst>
          </p:cNvPr>
          <p:cNvSpPr/>
          <p:nvPr/>
        </p:nvSpPr>
        <p:spPr>
          <a:xfrm>
            <a:off x="10641691" y="3217749"/>
            <a:ext cx="376362" cy="2337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a:t>
            </a:r>
          </a:p>
        </p:txBody>
      </p:sp>
      <p:sp>
        <p:nvSpPr>
          <p:cNvPr id="20" name="Rectangle 19">
            <a:extLst>
              <a:ext uri="{FF2B5EF4-FFF2-40B4-BE49-F238E27FC236}">
                <a16:creationId xmlns:a16="http://schemas.microsoft.com/office/drawing/2014/main" id="{4127A757-BFD8-C563-758E-9C25B1564E23}"/>
              </a:ext>
            </a:extLst>
          </p:cNvPr>
          <p:cNvSpPr/>
          <p:nvPr/>
        </p:nvSpPr>
        <p:spPr>
          <a:xfrm>
            <a:off x="9467763" y="3766552"/>
            <a:ext cx="2724237"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9</a:t>
            </a:r>
            <a:endParaRPr lang="en-US" sz="2400" dirty="0">
              <a:latin typeface="Palatino" pitchFamily="2" charset="77"/>
              <a:ea typeface="Palatino" pitchFamily="2" charset="77"/>
            </a:endParaRPr>
          </a:p>
        </p:txBody>
      </p:sp>
      <p:sp>
        <p:nvSpPr>
          <p:cNvPr id="22" name="Rectangle 21">
            <a:extLst>
              <a:ext uri="{FF2B5EF4-FFF2-40B4-BE49-F238E27FC236}">
                <a16:creationId xmlns:a16="http://schemas.microsoft.com/office/drawing/2014/main" id="{B05B5179-5254-05BE-784F-E4F21E13F510}"/>
              </a:ext>
            </a:extLst>
          </p:cNvPr>
          <p:cNvSpPr/>
          <p:nvPr/>
        </p:nvSpPr>
        <p:spPr>
          <a:xfrm>
            <a:off x="10641691" y="3524623"/>
            <a:ext cx="376362" cy="243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a:t>
            </a:r>
          </a:p>
        </p:txBody>
      </p:sp>
      <p:cxnSp>
        <p:nvCxnSpPr>
          <p:cNvPr id="8" name="Straight Connector 7">
            <a:extLst>
              <a:ext uri="{FF2B5EF4-FFF2-40B4-BE49-F238E27FC236}">
                <a16:creationId xmlns:a16="http://schemas.microsoft.com/office/drawing/2014/main" id="{64629C6D-8ED7-659D-6F53-340B75ED95E6}"/>
              </a:ext>
            </a:extLst>
          </p:cNvPr>
          <p:cNvCxnSpPr/>
          <p:nvPr/>
        </p:nvCxnSpPr>
        <p:spPr>
          <a:xfrm flipV="1">
            <a:off x="10559157" y="3854899"/>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E221026-C064-D539-FE05-F72FB70DB5CA}"/>
              </a:ext>
            </a:extLst>
          </p:cNvPr>
          <p:cNvCxnSpPr/>
          <p:nvPr/>
        </p:nvCxnSpPr>
        <p:spPr>
          <a:xfrm flipV="1">
            <a:off x="10559157" y="2750944"/>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7AB21F6-6BB5-7327-0DBA-48A42D9D5496}"/>
              </a:ext>
            </a:extLst>
          </p:cNvPr>
          <p:cNvCxnSpPr/>
          <p:nvPr/>
        </p:nvCxnSpPr>
        <p:spPr>
          <a:xfrm flipV="1">
            <a:off x="10559157" y="2186348"/>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F0CEDB5-B9F7-7329-F8F2-54CB12DB6ED0}"/>
              </a:ext>
            </a:extLst>
          </p:cNvPr>
          <p:cNvCxnSpPr>
            <a:cxnSpLocks/>
          </p:cNvCxnSpPr>
          <p:nvPr/>
        </p:nvCxnSpPr>
        <p:spPr>
          <a:xfrm>
            <a:off x="11217544" y="2385239"/>
            <a:ext cx="542260"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54FAA08-C80B-5BBE-01CC-E869C9D15494}"/>
              </a:ext>
            </a:extLst>
          </p:cNvPr>
          <p:cNvCxnSpPr>
            <a:cxnSpLocks/>
          </p:cNvCxnSpPr>
          <p:nvPr/>
        </p:nvCxnSpPr>
        <p:spPr>
          <a:xfrm>
            <a:off x="11759804" y="1276051"/>
            <a:ext cx="0" cy="1109188"/>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7E1E081-F150-3B51-C927-5AE8E7A353E4}"/>
              </a:ext>
            </a:extLst>
          </p:cNvPr>
          <p:cNvCxnSpPr>
            <a:cxnSpLocks/>
          </p:cNvCxnSpPr>
          <p:nvPr/>
        </p:nvCxnSpPr>
        <p:spPr>
          <a:xfrm>
            <a:off x="11217544" y="1276051"/>
            <a:ext cx="707912" cy="0"/>
          </a:xfrm>
          <a:prstGeom prst="line">
            <a:avLst/>
          </a:prstGeom>
          <a:ln w="19050">
            <a:solidFill>
              <a:srgbClr val="BFBFBF"/>
            </a:solidFill>
            <a:head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4C1457E-1316-6D89-06E8-5FA8D17B8783}"/>
              </a:ext>
            </a:extLst>
          </p:cNvPr>
          <p:cNvCxnSpPr>
            <a:cxnSpLocks/>
          </p:cNvCxnSpPr>
          <p:nvPr/>
        </p:nvCxnSpPr>
        <p:spPr>
          <a:xfrm>
            <a:off x="11217544" y="2881891"/>
            <a:ext cx="707912"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7DB7227-E971-19E8-5738-F096D24AB9CD}"/>
              </a:ext>
            </a:extLst>
          </p:cNvPr>
          <p:cNvCxnSpPr>
            <a:cxnSpLocks/>
          </p:cNvCxnSpPr>
          <p:nvPr/>
        </p:nvCxnSpPr>
        <p:spPr>
          <a:xfrm>
            <a:off x="11925456" y="774333"/>
            <a:ext cx="0" cy="2107558"/>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5FA1308-843F-89CC-A28A-D140C910A4E9}"/>
              </a:ext>
            </a:extLst>
          </p:cNvPr>
          <p:cNvCxnSpPr>
            <a:cxnSpLocks/>
          </p:cNvCxnSpPr>
          <p:nvPr/>
        </p:nvCxnSpPr>
        <p:spPr>
          <a:xfrm>
            <a:off x="11217544" y="774333"/>
            <a:ext cx="707912" cy="0"/>
          </a:xfrm>
          <a:prstGeom prst="line">
            <a:avLst/>
          </a:prstGeom>
          <a:ln w="19050">
            <a:solidFill>
              <a:srgbClr val="BFBFBF"/>
            </a:solidFill>
            <a:head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9C3CEB8-3A15-D2D8-F4DC-D365D9E58C88}"/>
              </a:ext>
            </a:extLst>
          </p:cNvPr>
          <p:cNvCxnSpPr>
            <a:cxnSpLocks/>
          </p:cNvCxnSpPr>
          <p:nvPr/>
        </p:nvCxnSpPr>
        <p:spPr>
          <a:xfrm>
            <a:off x="10029854" y="3464250"/>
            <a:ext cx="361732"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E9FCE5E-7BB3-7F95-916E-CE9ECE667D64}"/>
              </a:ext>
            </a:extLst>
          </p:cNvPr>
          <p:cNvCxnSpPr>
            <a:cxnSpLocks/>
          </p:cNvCxnSpPr>
          <p:nvPr/>
        </p:nvCxnSpPr>
        <p:spPr>
          <a:xfrm>
            <a:off x="10029854" y="1817773"/>
            <a:ext cx="0" cy="163375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61C1D75-E5D3-B80D-2FE7-C8DA093301A3}"/>
              </a:ext>
            </a:extLst>
          </p:cNvPr>
          <p:cNvCxnSpPr>
            <a:cxnSpLocks/>
          </p:cNvCxnSpPr>
          <p:nvPr/>
        </p:nvCxnSpPr>
        <p:spPr>
          <a:xfrm>
            <a:off x="10029854" y="1828112"/>
            <a:ext cx="353956" cy="2388"/>
          </a:xfrm>
          <a:prstGeom prst="line">
            <a:avLst/>
          </a:prstGeom>
          <a:ln w="19050">
            <a:solidFill>
              <a:srgbClr val="BFBFB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95B0A98-F818-35A6-AB4C-7865FEA13E42}"/>
              </a:ext>
            </a:extLst>
          </p:cNvPr>
          <p:cNvCxnSpPr/>
          <p:nvPr/>
        </p:nvCxnSpPr>
        <p:spPr>
          <a:xfrm flipV="1">
            <a:off x="10554411" y="3303510"/>
            <a:ext cx="541430" cy="365220"/>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19EC07A-E947-62EF-B943-B6710CBCE58D}"/>
              </a:ext>
            </a:extLst>
          </p:cNvPr>
          <p:cNvCxnSpPr>
            <a:cxnSpLocks/>
          </p:cNvCxnSpPr>
          <p:nvPr/>
        </p:nvCxnSpPr>
        <p:spPr>
          <a:xfrm>
            <a:off x="9874575" y="781619"/>
            <a:ext cx="0" cy="3229091"/>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8E99E56-6418-9FA9-CA31-D29F03D2D671}"/>
              </a:ext>
            </a:extLst>
          </p:cNvPr>
          <p:cNvCxnSpPr>
            <a:cxnSpLocks/>
          </p:cNvCxnSpPr>
          <p:nvPr/>
        </p:nvCxnSpPr>
        <p:spPr>
          <a:xfrm flipV="1">
            <a:off x="9874575" y="4010710"/>
            <a:ext cx="536583" cy="1676"/>
          </a:xfrm>
          <a:prstGeom prst="line">
            <a:avLst/>
          </a:prstGeom>
          <a:ln w="19050">
            <a:solidFill>
              <a:srgbClr val="BFBFB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BB49062-1464-570A-5C11-65F361129E09}"/>
              </a:ext>
            </a:extLst>
          </p:cNvPr>
          <p:cNvCxnSpPr>
            <a:cxnSpLocks/>
          </p:cNvCxnSpPr>
          <p:nvPr/>
        </p:nvCxnSpPr>
        <p:spPr>
          <a:xfrm flipV="1">
            <a:off x="9874575" y="1276051"/>
            <a:ext cx="569393" cy="1676"/>
          </a:xfrm>
          <a:prstGeom prst="line">
            <a:avLst/>
          </a:prstGeom>
          <a:ln w="19050">
            <a:solidFill>
              <a:srgbClr val="BFBFB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F590F3D-F0F2-7D40-0B39-F366F9F4333B}"/>
              </a:ext>
            </a:extLst>
          </p:cNvPr>
          <p:cNvCxnSpPr>
            <a:cxnSpLocks/>
          </p:cNvCxnSpPr>
          <p:nvPr/>
        </p:nvCxnSpPr>
        <p:spPr>
          <a:xfrm>
            <a:off x="9874575" y="781619"/>
            <a:ext cx="569393" cy="0"/>
          </a:xfrm>
          <a:prstGeom prst="line">
            <a:avLst/>
          </a:prstGeom>
          <a:ln w="19050">
            <a:solidFill>
              <a:srgbClr val="BFBFBF"/>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41C4952B-6FC9-69D9-8F64-969242C59A99}"/>
              </a:ext>
            </a:extLst>
          </p:cNvPr>
          <p:cNvPicPr>
            <a:picLocks noChangeAspect="1"/>
          </p:cNvPicPr>
          <p:nvPr/>
        </p:nvPicPr>
        <p:blipFill>
          <a:blip r:embed="rId3"/>
          <a:stretch>
            <a:fillRect/>
          </a:stretch>
        </p:blipFill>
        <p:spPr>
          <a:xfrm>
            <a:off x="1715377" y="328044"/>
            <a:ext cx="6810058" cy="5448046"/>
          </a:xfrm>
          <a:prstGeom prst="rect">
            <a:avLst/>
          </a:prstGeom>
        </p:spPr>
      </p:pic>
    </p:spTree>
    <p:extLst>
      <p:ext uri="{BB962C8B-B14F-4D97-AF65-F5344CB8AC3E}">
        <p14:creationId xmlns:p14="http://schemas.microsoft.com/office/powerpoint/2010/main" val="4041400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899317E-C67E-33B8-1E3E-2088BA234CEF}"/>
              </a:ext>
            </a:extLst>
          </p:cNvPr>
          <p:cNvPicPr>
            <a:picLocks noChangeAspect="1"/>
          </p:cNvPicPr>
          <p:nvPr/>
        </p:nvPicPr>
        <p:blipFill>
          <a:blip r:embed="rId2"/>
          <a:stretch>
            <a:fillRect/>
          </a:stretch>
        </p:blipFill>
        <p:spPr>
          <a:xfrm>
            <a:off x="1715377" y="327025"/>
            <a:ext cx="6810058" cy="5448046"/>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18</a:t>
            </a:fld>
            <a:endParaRPr lang="en-US" dirty="0"/>
          </a:p>
        </p:txBody>
      </p:sp>
      <p:sp>
        <p:nvSpPr>
          <p:cNvPr id="5" name="Rectangle 4">
            <a:extLst>
              <a:ext uri="{FF2B5EF4-FFF2-40B4-BE49-F238E27FC236}">
                <a16:creationId xmlns:a16="http://schemas.microsoft.com/office/drawing/2014/main" id="{3DB29759-D3EA-CBD4-5C65-5C88FF7131C4}"/>
              </a:ext>
            </a:extLst>
          </p:cNvPr>
          <p:cNvSpPr/>
          <p:nvPr/>
        </p:nvSpPr>
        <p:spPr>
          <a:xfrm>
            <a:off x="9467766" y="569630"/>
            <a:ext cx="1276438"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6" name="Rectangle 5">
            <a:extLst>
              <a:ext uri="{FF2B5EF4-FFF2-40B4-BE49-F238E27FC236}">
                <a16:creationId xmlns:a16="http://schemas.microsoft.com/office/drawing/2014/main" id="{6A07BD03-8A45-A13F-1438-3FFD91F39044}"/>
              </a:ext>
            </a:extLst>
          </p:cNvPr>
          <p:cNvSpPr/>
          <p:nvPr/>
        </p:nvSpPr>
        <p:spPr>
          <a:xfrm rot="5400000">
            <a:off x="9985190" y="-189381"/>
            <a:ext cx="241584" cy="1276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7" name="Rectangle 6">
            <a:extLst>
              <a:ext uri="{FF2B5EF4-FFF2-40B4-BE49-F238E27FC236}">
                <a16:creationId xmlns:a16="http://schemas.microsoft.com/office/drawing/2014/main" id="{40DB6479-E0F5-DD0E-66B7-14059E845D06}"/>
              </a:ext>
            </a:extLst>
          </p:cNvPr>
          <p:cNvSpPr/>
          <p:nvPr/>
        </p:nvSpPr>
        <p:spPr>
          <a:xfrm rot="16200000">
            <a:off x="9985187" y="1590867"/>
            <a:ext cx="241584" cy="1276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8" name="Rectangle 7">
            <a:extLst>
              <a:ext uri="{FF2B5EF4-FFF2-40B4-BE49-F238E27FC236}">
                <a16:creationId xmlns:a16="http://schemas.microsoft.com/office/drawing/2014/main" id="{2F3650C0-EEFB-52B5-BA58-8C7B1B1C874F}"/>
              </a:ext>
            </a:extLst>
          </p:cNvPr>
          <p:cNvSpPr/>
          <p:nvPr/>
        </p:nvSpPr>
        <p:spPr>
          <a:xfrm>
            <a:off x="9467761" y="1005305"/>
            <a:ext cx="1276439"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
        <p:nvSpPr>
          <p:cNvPr id="10" name="Rectangle 9">
            <a:extLst>
              <a:ext uri="{FF2B5EF4-FFF2-40B4-BE49-F238E27FC236}">
                <a16:creationId xmlns:a16="http://schemas.microsoft.com/office/drawing/2014/main" id="{72A1380F-5883-AD95-8D16-2194E1D3BAC2}"/>
              </a:ext>
            </a:extLst>
          </p:cNvPr>
          <p:cNvSpPr/>
          <p:nvPr/>
        </p:nvSpPr>
        <p:spPr>
          <a:xfrm>
            <a:off x="9467759" y="1552789"/>
            <a:ext cx="1276439"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2</a:t>
            </a:r>
            <a:endParaRPr lang="en-US" sz="2400" dirty="0">
              <a:latin typeface="Palatino" pitchFamily="2" charset="77"/>
              <a:ea typeface="Palatino" pitchFamily="2" charset="77"/>
            </a:endParaRPr>
          </a:p>
        </p:txBody>
      </p:sp>
      <p:sp>
        <p:nvSpPr>
          <p:cNvPr id="26" name="Rectangle 25">
            <a:extLst>
              <a:ext uri="{FF2B5EF4-FFF2-40B4-BE49-F238E27FC236}">
                <a16:creationId xmlns:a16="http://schemas.microsoft.com/office/drawing/2014/main" id="{075D828E-3E5E-CF92-9E39-BE70238ED9DC}"/>
              </a:ext>
            </a:extLst>
          </p:cNvPr>
          <p:cNvSpPr/>
          <p:nvPr/>
        </p:nvSpPr>
        <p:spPr>
          <a:xfrm>
            <a:off x="10744201" y="569630"/>
            <a:ext cx="1276438" cy="434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0</a:t>
            </a:r>
            <a:endParaRPr lang="en-US" sz="2400" dirty="0">
              <a:latin typeface="Palatino" pitchFamily="2" charset="77"/>
              <a:ea typeface="Palatino" pitchFamily="2" charset="77"/>
            </a:endParaRPr>
          </a:p>
        </p:txBody>
      </p:sp>
      <p:sp>
        <p:nvSpPr>
          <p:cNvPr id="27" name="Rectangle 26">
            <a:extLst>
              <a:ext uri="{FF2B5EF4-FFF2-40B4-BE49-F238E27FC236}">
                <a16:creationId xmlns:a16="http://schemas.microsoft.com/office/drawing/2014/main" id="{4F34B834-6107-755E-37A9-A2BE14B3AE6C}"/>
              </a:ext>
            </a:extLst>
          </p:cNvPr>
          <p:cNvSpPr/>
          <p:nvPr/>
        </p:nvSpPr>
        <p:spPr>
          <a:xfrm rot="5400000">
            <a:off x="11261625" y="-189381"/>
            <a:ext cx="241584" cy="1276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28" name="Rectangle 27">
            <a:extLst>
              <a:ext uri="{FF2B5EF4-FFF2-40B4-BE49-F238E27FC236}">
                <a16:creationId xmlns:a16="http://schemas.microsoft.com/office/drawing/2014/main" id="{56FEEAB9-673D-E492-84CA-2D15F55B414B}"/>
              </a:ext>
            </a:extLst>
          </p:cNvPr>
          <p:cNvSpPr/>
          <p:nvPr/>
        </p:nvSpPr>
        <p:spPr>
          <a:xfrm rot="16200000">
            <a:off x="11261622" y="1590867"/>
            <a:ext cx="241584" cy="1276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Palatino" pitchFamily="2" charset="77"/>
                <a:ea typeface="Palatino" pitchFamily="2" charset="77"/>
              </a:rPr>
              <a:t>{</a:t>
            </a:r>
            <a:endParaRPr lang="en-US" sz="2400" dirty="0">
              <a:latin typeface="Palatino" pitchFamily="2" charset="77"/>
              <a:ea typeface="Palatino" pitchFamily="2" charset="77"/>
            </a:endParaRPr>
          </a:p>
        </p:txBody>
      </p:sp>
      <p:sp>
        <p:nvSpPr>
          <p:cNvPr id="29" name="Rectangle 28">
            <a:extLst>
              <a:ext uri="{FF2B5EF4-FFF2-40B4-BE49-F238E27FC236}">
                <a16:creationId xmlns:a16="http://schemas.microsoft.com/office/drawing/2014/main" id="{E608D236-1CA9-D1D0-C178-10FF1620DD48}"/>
              </a:ext>
            </a:extLst>
          </p:cNvPr>
          <p:cNvSpPr/>
          <p:nvPr/>
        </p:nvSpPr>
        <p:spPr>
          <a:xfrm>
            <a:off x="10744196" y="1005305"/>
            <a:ext cx="1276439"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1</a:t>
            </a:r>
            <a:endParaRPr lang="en-US" sz="2400" dirty="0">
              <a:latin typeface="Palatino" pitchFamily="2" charset="77"/>
              <a:ea typeface="Palatino" pitchFamily="2" charset="77"/>
            </a:endParaRPr>
          </a:p>
        </p:txBody>
      </p:sp>
      <p:sp>
        <p:nvSpPr>
          <p:cNvPr id="30" name="Rectangle 29">
            <a:extLst>
              <a:ext uri="{FF2B5EF4-FFF2-40B4-BE49-F238E27FC236}">
                <a16:creationId xmlns:a16="http://schemas.microsoft.com/office/drawing/2014/main" id="{6A104088-F1E4-8F74-7F59-05E0E0257D3A}"/>
              </a:ext>
            </a:extLst>
          </p:cNvPr>
          <p:cNvSpPr/>
          <p:nvPr/>
        </p:nvSpPr>
        <p:spPr>
          <a:xfrm>
            <a:off x="10744194" y="1552789"/>
            <a:ext cx="1276439" cy="552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Palatino" pitchFamily="2" charset="77"/>
                <a:ea typeface="Palatino" pitchFamily="2" charset="77"/>
              </a:rPr>
              <a:t>SR</a:t>
            </a:r>
            <a:r>
              <a:rPr lang="en-US" sz="2400" baseline="-25000" dirty="0">
                <a:latin typeface="Palatino" pitchFamily="2" charset="77"/>
                <a:ea typeface="Palatino" pitchFamily="2" charset="77"/>
              </a:rPr>
              <a:t>5</a:t>
            </a:r>
            <a:endParaRPr lang="en-US" sz="2400" dirty="0">
              <a:latin typeface="Palatino" pitchFamily="2" charset="77"/>
              <a:ea typeface="Palatino" pitchFamily="2" charset="77"/>
            </a:endParaRPr>
          </a:p>
        </p:txBody>
      </p:sp>
    </p:spTree>
    <p:extLst>
      <p:ext uri="{BB962C8B-B14F-4D97-AF65-F5344CB8AC3E}">
        <p14:creationId xmlns:p14="http://schemas.microsoft.com/office/powerpoint/2010/main" val="334783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10by10" descr="10by10">
            <a:hlinkClick r:id="" action="ppaction://media"/>
            <a:extLst>
              <a:ext uri="{FF2B5EF4-FFF2-40B4-BE49-F238E27FC236}">
                <a16:creationId xmlns:a16="http://schemas.microsoft.com/office/drawing/2014/main" id="{4947E802-F883-3033-B979-C4DB0F82E38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15377" y="327025"/>
            <a:ext cx="6810058" cy="5448046"/>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19</a:t>
            </a:fld>
            <a:endParaRPr lang="en-US" dirty="0"/>
          </a:p>
        </p:txBody>
      </p:sp>
      <p:sp>
        <p:nvSpPr>
          <p:cNvPr id="4" name="Rectangle 3">
            <a:extLst>
              <a:ext uri="{FF2B5EF4-FFF2-40B4-BE49-F238E27FC236}">
                <a16:creationId xmlns:a16="http://schemas.microsoft.com/office/drawing/2014/main" id="{7FE1F375-4D11-39F6-E6B6-E3BEBDFE3FEE}"/>
              </a:ext>
            </a:extLst>
          </p:cNvPr>
          <p:cNvSpPr/>
          <p:nvPr/>
        </p:nvSpPr>
        <p:spPr>
          <a:xfrm>
            <a:off x="9467765" y="2445202"/>
            <a:ext cx="2724235" cy="18934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BFBFBF"/>
                </a:solidFill>
                <a:latin typeface="Palatino" pitchFamily="2" charset="77"/>
                <a:ea typeface="Palatino" pitchFamily="2" charset="77"/>
              </a:rPr>
              <a:t>Note:</a:t>
            </a:r>
          </a:p>
          <a:p>
            <a:pPr algn="ctr"/>
            <a:r>
              <a:rPr lang="en-US" dirty="0">
                <a:solidFill>
                  <a:srgbClr val="BFBFBF"/>
                </a:solidFill>
                <a:latin typeface="Palatino" pitchFamily="2" charset="77"/>
                <a:ea typeface="Palatino" pitchFamily="2" charset="77"/>
              </a:rPr>
              <a:t>Line </a:t>
            </a:r>
            <a:r>
              <a:rPr lang="en-US" dirty="0" err="1">
                <a:solidFill>
                  <a:srgbClr val="BFBFBF"/>
                </a:solidFill>
                <a:latin typeface="Palatino" pitchFamily="2" charset="77"/>
                <a:ea typeface="Palatino" pitchFamily="2" charset="77"/>
              </a:rPr>
              <a:t>colours</a:t>
            </a:r>
            <a:r>
              <a:rPr lang="en-US" dirty="0">
                <a:solidFill>
                  <a:srgbClr val="BFBFBF"/>
                </a:solidFill>
                <a:latin typeface="Palatino" pitchFamily="2" charset="77"/>
                <a:ea typeface="Palatino" pitchFamily="2" charset="77"/>
              </a:rPr>
              <a:t> are used solely to </a:t>
            </a:r>
            <a:r>
              <a:rPr lang="en-GB" dirty="0">
                <a:solidFill>
                  <a:srgbClr val="BFBFBF"/>
                </a:solidFill>
                <a:latin typeface="Palatino" pitchFamily="2" charset="77"/>
                <a:ea typeface="Palatino" pitchFamily="2" charset="77"/>
              </a:rPr>
              <a:t>distinguish</a:t>
            </a:r>
            <a:r>
              <a:rPr lang="en-US" dirty="0">
                <a:solidFill>
                  <a:srgbClr val="BFBFBF"/>
                </a:solidFill>
                <a:latin typeface="Palatino" pitchFamily="2" charset="77"/>
                <a:ea typeface="Palatino" pitchFamily="2" charset="77"/>
              </a:rPr>
              <a:t> between different paths. </a:t>
            </a:r>
          </a:p>
        </p:txBody>
      </p:sp>
    </p:spTree>
    <p:extLst>
      <p:ext uri="{BB962C8B-B14F-4D97-AF65-F5344CB8AC3E}">
        <p14:creationId xmlns:p14="http://schemas.microsoft.com/office/powerpoint/2010/main" val="88095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25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43207-7485-A142-B8F8-175B6187B7F4}"/>
              </a:ext>
            </a:extLst>
          </p:cNvPr>
          <p:cNvSpPr>
            <a:spLocks noGrp="1"/>
          </p:cNvSpPr>
          <p:nvPr>
            <p:ph type="ctrTitle"/>
          </p:nvPr>
        </p:nvSpPr>
        <p:spPr>
          <a:xfrm>
            <a:off x="1524000" y="1122362"/>
            <a:ext cx="9144000" cy="4746809"/>
          </a:xfrm>
        </p:spPr>
        <p:txBody>
          <a:bodyPr anchor="ctr">
            <a:normAutofit/>
          </a:bodyPr>
          <a:lstStyle/>
          <a:p>
            <a:r>
              <a:rPr lang="en-US" sz="2800" dirty="0">
                <a:solidFill>
                  <a:schemeClr val="bg1">
                    <a:lumMod val="75000"/>
                  </a:schemeClr>
                </a:solidFill>
                <a:latin typeface="Palatino" pitchFamily="2" charset="77"/>
                <a:ea typeface="Palatino" pitchFamily="2" charset="77"/>
              </a:rPr>
              <a:t>This work forms part of the TACO project</a:t>
            </a:r>
            <a:br>
              <a:rPr lang="en-US" sz="2800" dirty="0">
                <a:solidFill>
                  <a:schemeClr val="bg1">
                    <a:lumMod val="75000"/>
                  </a:schemeClr>
                </a:solidFill>
                <a:latin typeface="Palatino" pitchFamily="2" charset="77"/>
                <a:ea typeface="Palatino" pitchFamily="2" charset="77"/>
              </a:rPr>
            </a:br>
            <a:br>
              <a:rPr lang="en-US" sz="2800" dirty="0">
                <a:solidFill>
                  <a:schemeClr val="bg1">
                    <a:lumMod val="75000"/>
                  </a:schemeClr>
                </a:solidFill>
                <a:latin typeface="Palatino" pitchFamily="2" charset="77"/>
                <a:ea typeface="Palatino" pitchFamily="2" charset="77"/>
              </a:rPr>
            </a:br>
            <a:r>
              <a:rPr lang="en-US" sz="2800" dirty="0">
                <a:solidFill>
                  <a:schemeClr val="bg1">
                    <a:lumMod val="75000"/>
                  </a:schemeClr>
                </a:solidFill>
                <a:latin typeface="Palatino" pitchFamily="2" charset="77"/>
                <a:ea typeface="Palatino" pitchFamily="2" charset="77"/>
              </a:rPr>
              <a:t>(Testing Analyses’ </a:t>
            </a:r>
            <a:r>
              <a:rPr lang="en-US" sz="2800" dirty="0" err="1">
                <a:solidFill>
                  <a:schemeClr val="bg1">
                    <a:lumMod val="75000"/>
                  </a:schemeClr>
                </a:solidFill>
                <a:latin typeface="Palatino" pitchFamily="2" charset="77"/>
                <a:ea typeface="Palatino" pitchFamily="2" charset="77"/>
              </a:rPr>
              <a:t>COrrelations</a:t>
            </a:r>
            <a:r>
              <a:rPr lang="en-US" sz="2800" dirty="0">
                <a:solidFill>
                  <a:schemeClr val="bg1">
                    <a:lumMod val="75000"/>
                  </a:schemeClr>
                </a:solidFill>
                <a:latin typeface="Palatino" pitchFamily="2" charset="77"/>
                <a:ea typeface="Palatino" pitchFamily="2" charset="77"/>
              </a:rPr>
              <a:t>)</a:t>
            </a:r>
            <a:br>
              <a:rPr lang="en-US" sz="2800" dirty="0">
                <a:solidFill>
                  <a:schemeClr val="bg1">
                    <a:lumMod val="75000"/>
                  </a:schemeClr>
                </a:solidFill>
                <a:latin typeface="Palatino" pitchFamily="2" charset="77"/>
                <a:ea typeface="Palatino" pitchFamily="2" charset="77"/>
              </a:rPr>
            </a:br>
            <a:br>
              <a:rPr lang="en-US" sz="2800" dirty="0">
                <a:solidFill>
                  <a:schemeClr val="bg1">
                    <a:lumMod val="75000"/>
                  </a:schemeClr>
                </a:solidFill>
                <a:latin typeface="Palatino" pitchFamily="2" charset="77"/>
                <a:ea typeface="Palatino" pitchFamily="2" charset="77"/>
              </a:rPr>
            </a:br>
            <a:r>
              <a:rPr lang="en-US" sz="2800" dirty="0">
                <a:solidFill>
                  <a:schemeClr val="bg1">
                    <a:lumMod val="75000"/>
                  </a:schemeClr>
                </a:solidFill>
                <a:latin typeface="Palatino" pitchFamily="2" charset="77"/>
                <a:ea typeface="Palatino" pitchFamily="2" charset="77"/>
              </a:rPr>
              <a:t>“Strength in numbers: optimal and scalable combination of LHC new-physics searches”</a:t>
            </a:r>
            <a:br>
              <a:rPr lang="en-US" sz="2800" dirty="0">
                <a:solidFill>
                  <a:schemeClr val="bg1">
                    <a:lumMod val="75000"/>
                  </a:schemeClr>
                </a:solidFill>
                <a:latin typeface="Palatino" pitchFamily="2" charset="77"/>
                <a:ea typeface="Palatino" pitchFamily="2" charset="77"/>
              </a:rPr>
            </a:br>
            <a:br>
              <a:rPr lang="en-US" sz="2800" dirty="0">
                <a:solidFill>
                  <a:schemeClr val="bg1">
                    <a:lumMod val="75000"/>
                  </a:schemeClr>
                </a:solidFill>
                <a:latin typeface="Palatino" pitchFamily="2" charset="77"/>
                <a:ea typeface="Palatino" pitchFamily="2" charset="77"/>
              </a:rPr>
            </a:br>
            <a:r>
              <a:rPr lang="en-US" sz="1800" dirty="0">
                <a:solidFill>
                  <a:schemeClr val="bg1">
                    <a:lumMod val="75000"/>
                  </a:schemeClr>
                </a:solidFill>
                <a:latin typeface="Palatino" pitchFamily="2" charset="77"/>
                <a:ea typeface="Palatino" pitchFamily="2" charset="77"/>
                <a:hlinkClick r:id="rId2"/>
              </a:rPr>
              <a:t>https://arxiv.org/abs/2209.00025</a:t>
            </a:r>
            <a:br>
              <a:rPr lang="en-US" sz="2800" dirty="0">
                <a:solidFill>
                  <a:schemeClr val="bg1">
                    <a:lumMod val="75000"/>
                  </a:schemeClr>
                </a:solidFill>
                <a:latin typeface="Palatino" pitchFamily="2" charset="77"/>
                <a:ea typeface="Palatino" pitchFamily="2" charset="77"/>
              </a:rPr>
            </a:br>
            <a:br>
              <a:rPr lang="en-US" sz="2800" dirty="0">
                <a:solidFill>
                  <a:schemeClr val="bg1">
                    <a:lumMod val="75000"/>
                  </a:schemeClr>
                </a:solidFill>
                <a:latin typeface="Palatino" pitchFamily="2" charset="77"/>
                <a:ea typeface="Palatino" pitchFamily="2" charset="77"/>
              </a:rPr>
            </a:br>
            <a:r>
              <a:rPr lang="en-US" sz="2000" dirty="0">
                <a:solidFill>
                  <a:schemeClr val="bg1">
                    <a:lumMod val="75000"/>
                  </a:schemeClr>
                </a:solidFill>
                <a:latin typeface="Palatino" pitchFamily="2" charset="77"/>
                <a:ea typeface="Palatino" pitchFamily="2" charset="77"/>
              </a:rPr>
              <a:t>J. </a:t>
            </a:r>
            <a:r>
              <a:rPr lang="en-US" sz="2000" dirty="0" err="1">
                <a:solidFill>
                  <a:schemeClr val="bg1">
                    <a:lumMod val="75000"/>
                  </a:schemeClr>
                </a:solidFill>
                <a:latin typeface="Palatino" pitchFamily="2" charset="77"/>
                <a:ea typeface="Palatino" pitchFamily="2" charset="77"/>
              </a:rPr>
              <a:t>Araz</a:t>
            </a:r>
            <a:r>
              <a:rPr lang="en-US" sz="2000" dirty="0">
                <a:solidFill>
                  <a:schemeClr val="bg1">
                    <a:lumMod val="75000"/>
                  </a:schemeClr>
                </a:solidFill>
                <a:latin typeface="Palatino" pitchFamily="2" charset="77"/>
                <a:ea typeface="Palatino" pitchFamily="2" charset="77"/>
              </a:rPr>
              <a:t>, A. Buckley, B. </a:t>
            </a:r>
            <a:r>
              <a:rPr lang="en-US" sz="2000" dirty="0" err="1">
                <a:solidFill>
                  <a:schemeClr val="bg1">
                    <a:lumMod val="75000"/>
                  </a:schemeClr>
                </a:solidFill>
                <a:latin typeface="Palatino" pitchFamily="2" charset="77"/>
                <a:ea typeface="Palatino" pitchFamily="2" charset="77"/>
              </a:rPr>
              <a:t>Fuks</a:t>
            </a:r>
            <a:r>
              <a:rPr lang="en-US" sz="2000" dirty="0">
                <a:solidFill>
                  <a:schemeClr val="bg1">
                    <a:lumMod val="75000"/>
                  </a:schemeClr>
                </a:solidFill>
                <a:latin typeface="Palatino" pitchFamily="2" charset="77"/>
                <a:ea typeface="Palatino" pitchFamily="2" charset="77"/>
              </a:rPr>
              <a:t>, H. Reyes-González, </a:t>
            </a:r>
            <a:br>
              <a:rPr lang="en-US" sz="2000" dirty="0">
                <a:solidFill>
                  <a:schemeClr val="bg1">
                    <a:lumMod val="75000"/>
                  </a:schemeClr>
                </a:solidFill>
                <a:latin typeface="Palatino" pitchFamily="2" charset="77"/>
                <a:ea typeface="Palatino" pitchFamily="2" charset="77"/>
              </a:rPr>
            </a:br>
            <a:r>
              <a:rPr lang="en-US" sz="2000" dirty="0">
                <a:solidFill>
                  <a:schemeClr val="bg1">
                    <a:lumMod val="75000"/>
                  </a:schemeClr>
                </a:solidFill>
                <a:latin typeface="Palatino" pitchFamily="2" charset="77"/>
                <a:ea typeface="Palatino" pitchFamily="2" charset="77"/>
              </a:rPr>
              <a:t>W. </a:t>
            </a:r>
            <a:r>
              <a:rPr lang="en-US" sz="2000" dirty="0" err="1">
                <a:solidFill>
                  <a:schemeClr val="bg1">
                    <a:lumMod val="75000"/>
                  </a:schemeClr>
                </a:solidFill>
                <a:latin typeface="Palatino" pitchFamily="2" charset="77"/>
                <a:ea typeface="Palatino" pitchFamily="2" charset="77"/>
              </a:rPr>
              <a:t>Waltenberger</a:t>
            </a:r>
            <a:r>
              <a:rPr lang="en-US" sz="2000" dirty="0">
                <a:solidFill>
                  <a:schemeClr val="bg1">
                    <a:lumMod val="75000"/>
                  </a:schemeClr>
                </a:solidFill>
                <a:latin typeface="Palatino" pitchFamily="2" charset="77"/>
                <a:ea typeface="Palatino" pitchFamily="2" charset="77"/>
              </a:rPr>
              <a:t>, S. </a:t>
            </a:r>
            <a:r>
              <a:rPr lang="en-US" sz="2000" dirty="0" err="1">
                <a:solidFill>
                  <a:schemeClr val="bg1">
                    <a:lumMod val="75000"/>
                  </a:schemeClr>
                </a:solidFill>
                <a:latin typeface="Palatino" pitchFamily="2" charset="77"/>
                <a:ea typeface="Palatino" pitchFamily="2" charset="77"/>
              </a:rPr>
              <a:t>Wiliamson</a:t>
            </a:r>
            <a:r>
              <a:rPr lang="en-US" sz="2000" dirty="0">
                <a:solidFill>
                  <a:schemeClr val="bg1">
                    <a:lumMod val="75000"/>
                  </a:schemeClr>
                </a:solidFill>
                <a:latin typeface="Palatino" pitchFamily="2" charset="77"/>
                <a:ea typeface="Palatino" pitchFamily="2" charset="77"/>
              </a:rPr>
              <a:t> and J. Yellen</a:t>
            </a:r>
            <a:endParaRPr lang="en-US" sz="4800" dirty="0">
              <a:solidFill>
                <a:schemeClr val="bg1">
                  <a:lumMod val="75000"/>
                </a:schemeClr>
              </a:solidFill>
              <a:latin typeface="Palatino" pitchFamily="2" charset="77"/>
              <a:ea typeface="Palatino" pitchFamily="2" charset="77"/>
            </a:endParaRPr>
          </a:p>
        </p:txBody>
      </p:sp>
      <p:sp>
        <p:nvSpPr>
          <p:cNvPr id="3" name="Slide Number Placeholder 2">
            <a:extLst>
              <a:ext uri="{FF2B5EF4-FFF2-40B4-BE49-F238E27FC236}">
                <a16:creationId xmlns:a16="http://schemas.microsoft.com/office/drawing/2014/main" id="{8DB35FA5-92A1-A94F-A682-6B3CC21F9460}"/>
              </a:ext>
            </a:extLst>
          </p:cNvPr>
          <p:cNvSpPr>
            <a:spLocks noGrp="1"/>
          </p:cNvSpPr>
          <p:nvPr>
            <p:ph type="sldNum" sz="quarter" idx="4"/>
          </p:nvPr>
        </p:nvSpPr>
        <p:spPr/>
        <p:txBody>
          <a:bodyPr/>
          <a:lstStyle/>
          <a:p>
            <a:fld id="{F74C7736-E927-ED48-81AC-5C2D4B2E17C2}" type="slidenum">
              <a:rPr lang="en-US" smtClean="0"/>
              <a:t>2</a:t>
            </a:fld>
            <a:endParaRPr lang="en-US" dirty="0"/>
          </a:p>
        </p:txBody>
      </p:sp>
    </p:spTree>
    <p:extLst>
      <p:ext uri="{BB962C8B-B14F-4D97-AF65-F5344CB8AC3E}">
        <p14:creationId xmlns:p14="http://schemas.microsoft.com/office/powerpoint/2010/main" val="3267137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40CEBA-6B25-C2DB-3E5C-3572516ABBDF}"/>
              </a:ext>
            </a:extLst>
          </p:cNvPr>
          <p:cNvPicPr>
            <a:picLocks noChangeAspect="1"/>
          </p:cNvPicPr>
          <p:nvPr/>
        </p:nvPicPr>
        <p:blipFill>
          <a:blip r:embed="rId3"/>
          <a:stretch>
            <a:fillRect/>
          </a:stretch>
        </p:blipFill>
        <p:spPr>
          <a:xfrm>
            <a:off x="1715377" y="327025"/>
            <a:ext cx="6810058" cy="5448047"/>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20</a:t>
            </a:fld>
            <a:endParaRPr lang="en-US" dirty="0"/>
          </a:p>
        </p:txBody>
      </p:sp>
      <p:sp>
        <p:nvSpPr>
          <p:cNvPr id="5" name="Rectangle 4">
            <a:extLst>
              <a:ext uri="{FF2B5EF4-FFF2-40B4-BE49-F238E27FC236}">
                <a16:creationId xmlns:a16="http://schemas.microsoft.com/office/drawing/2014/main" id="{467F4038-31AC-5ADF-BC32-B7B4A28EA36A}"/>
              </a:ext>
            </a:extLst>
          </p:cNvPr>
          <p:cNvSpPr/>
          <p:nvPr/>
        </p:nvSpPr>
        <p:spPr>
          <a:xfrm>
            <a:off x="9467764" y="290965"/>
            <a:ext cx="2724235" cy="45350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BFBFBF"/>
                </a:solidFill>
                <a:latin typeface="Palatino" pitchFamily="2" charset="77"/>
                <a:ea typeface="Palatino" pitchFamily="2" charset="77"/>
              </a:rPr>
              <a:t>Full Set of paths starting from SR</a:t>
            </a:r>
            <a:r>
              <a:rPr lang="en-US" sz="2400" baseline="-25000" dirty="0">
                <a:solidFill>
                  <a:srgbClr val="BFBFBF"/>
                </a:solidFill>
                <a:latin typeface="Palatino" pitchFamily="2" charset="77"/>
                <a:ea typeface="Palatino" pitchFamily="2" charset="77"/>
              </a:rPr>
              <a:t>0</a:t>
            </a:r>
          </a:p>
          <a:p>
            <a:pPr algn="ctr"/>
            <a:r>
              <a:rPr lang="en-US" dirty="0">
                <a:solidFill>
                  <a:srgbClr val="BFBFBF"/>
                </a:solidFill>
                <a:latin typeface="Palatino" pitchFamily="2" charset="77"/>
                <a:ea typeface="Palatino" pitchFamily="2" charset="77"/>
              </a:rPr>
              <a:t>(SR</a:t>
            </a:r>
            <a:r>
              <a:rPr lang="en-US" baseline="-25000" dirty="0">
                <a:solidFill>
                  <a:srgbClr val="BFBFBF"/>
                </a:solidFill>
                <a:latin typeface="Palatino" pitchFamily="2" charset="77"/>
                <a:ea typeface="Palatino" pitchFamily="2" charset="77"/>
              </a:rPr>
              <a:t>N</a:t>
            </a:r>
            <a:r>
              <a:rPr lang="en-US" dirty="0">
                <a:solidFill>
                  <a:srgbClr val="BFBFBF"/>
                </a:solidFill>
                <a:latin typeface="Palatino" pitchFamily="2" charset="77"/>
                <a:ea typeface="Palatino" pitchFamily="2" charset="77"/>
              </a:rPr>
              <a:t> = N)</a:t>
            </a:r>
          </a:p>
          <a:p>
            <a:pPr algn="ctr"/>
            <a:endParaRPr lang="en-US" dirty="0">
              <a:solidFill>
                <a:srgbClr val="BFBFBF"/>
              </a:solidFill>
              <a:latin typeface="Palatino" pitchFamily="2" charset="77"/>
              <a:ea typeface="Palatino" pitchFamily="2" charset="77"/>
            </a:endParaRPr>
          </a:p>
          <a:p>
            <a:pPr algn="ctr"/>
            <a:r>
              <a:rPr lang="en-US" sz="2400" dirty="0">
                <a:solidFill>
                  <a:srgbClr val="BFBFBF"/>
                </a:solidFill>
                <a:latin typeface="Palatino" pitchFamily="2" charset="77"/>
                <a:ea typeface="Palatino" pitchFamily="2" charset="77"/>
              </a:rPr>
              <a:t>{{0}, {0, 1}, </a:t>
            </a:r>
          </a:p>
          <a:p>
            <a:pPr algn="ctr"/>
            <a:r>
              <a:rPr lang="en-US" sz="2400" dirty="0">
                <a:solidFill>
                  <a:srgbClr val="BFBFBF"/>
                </a:solidFill>
                <a:latin typeface="Palatino" pitchFamily="2" charset="77"/>
                <a:ea typeface="Palatino" pitchFamily="2" charset="77"/>
              </a:rPr>
              <a:t>{0, 2}, {0, 5}, {0, 3}, {0, 6}, {0, 7}, {0, 8}, {0, 1, 2}, {0, 1, 5}, {0, 1, 6}, {0, 1, 7}, {0, 1, 8}, {0, 2, 3}, {0, 3, 5}, {0, 3, 6}, {0, 3, 7}, {0, 3, 8}}</a:t>
            </a:r>
            <a:endParaRPr lang="en-US" sz="2400" dirty="0">
              <a:solidFill>
                <a:srgbClr val="BFBFBF"/>
              </a:solidFill>
            </a:endParaRPr>
          </a:p>
        </p:txBody>
      </p:sp>
    </p:spTree>
    <p:extLst>
      <p:ext uri="{BB962C8B-B14F-4D97-AF65-F5344CB8AC3E}">
        <p14:creationId xmlns:p14="http://schemas.microsoft.com/office/powerpoint/2010/main" val="2411010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10by10_All" descr="10by10_All">
            <a:hlinkClick r:id="" action="ppaction://media"/>
            <a:extLst>
              <a:ext uri="{FF2B5EF4-FFF2-40B4-BE49-F238E27FC236}">
                <a16:creationId xmlns:a16="http://schemas.microsoft.com/office/drawing/2014/main" id="{1DBDCCD0-F17A-D44E-E88C-49663EDDBE4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15377" y="323851"/>
            <a:ext cx="6810058" cy="5448046"/>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21</a:t>
            </a:fld>
            <a:endParaRPr lang="en-US" dirty="0"/>
          </a:p>
        </p:txBody>
      </p:sp>
      <p:sp>
        <p:nvSpPr>
          <p:cNvPr id="4" name="Rectangle 3">
            <a:extLst>
              <a:ext uri="{FF2B5EF4-FFF2-40B4-BE49-F238E27FC236}">
                <a16:creationId xmlns:a16="http://schemas.microsoft.com/office/drawing/2014/main" id="{521E32F1-0BC8-D368-E727-42A969AB564D}"/>
              </a:ext>
            </a:extLst>
          </p:cNvPr>
          <p:cNvSpPr/>
          <p:nvPr/>
        </p:nvSpPr>
        <p:spPr>
          <a:xfrm>
            <a:off x="9467765" y="2445202"/>
            <a:ext cx="2724235" cy="18934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BFBFBF"/>
                </a:solidFill>
                <a:latin typeface="Palatino" pitchFamily="2" charset="77"/>
                <a:ea typeface="Palatino" pitchFamily="2" charset="77"/>
              </a:rPr>
              <a:t>Note:</a:t>
            </a:r>
          </a:p>
          <a:p>
            <a:pPr algn="ctr"/>
            <a:r>
              <a:rPr lang="en-US" dirty="0">
                <a:solidFill>
                  <a:srgbClr val="BFBFBF"/>
                </a:solidFill>
                <a:latin typeface="Palatino" pitchFamily="2" charset="77"/>
                <a:ea typeface="Palatino" pitchFamily="2" charset="77"/>
              </a:rPr>
              <a:t>Line </a:t>
            </a:r>
            <a:r>
              <a:rPr lang="en-US" dirty="0" err="1">
                <a:solidFill>
                  <a:srgbClr val="BFBFBF"/>
                </a:solidFill>
                <a:latin typeface="Palatino" pitchFamily="2" charset="77"/>
                <a:ea typeface="Palatino" pitchFamily="2" charset="77"/>
              </a:rPr>
              <a:t>colours</a:t>
            </a:r>
            <a:r>
              <a:rPr lang="en-US" dirty="0">
                <a:solidFill>
                  <a:srgbClr val="BFBFBF"/>
                </a:solidFill>
                <a:latin typeface="Palatino" pitchFamily="2" charset="77"/>
                <a:ea typeface="Palatino" pitchFamily="2" charset="77"/>
              </a:rPr>
              <a:t> are used solely to </a:t>
            </a:r>
            <a:r>
              <a:rPr lang="en-GB" dirty="0">
                <a:solidFill>
                  <a:srgbClr val="BFBFBF"/>
                </a:solidFill>
                <a:latin typeface="Palatino" pitchFamily="2" charset="77"/>
                <a:ea typeface="Palatino" pitchFamily="2" charset="77"/>
              </a:rPr>
              <a:t>distinguish</a:t>
            </a:r>
            <a:r>
              <a:rPr lang="en-US" dirty="0">
                <a:solidFill>
                  <a:srgbClr val="BFBFBF"/>
                </a:solidFill>
                <a:latin typeface="Palatino" pitchFamily="2" charset="77"/>
                <a:ea typeface="Palatino" pitchFamily="2" charset="77"/>
              </a:rPr>
              <a:t> between different paths. </a:t>
            </a:r>
          </a:p>
        </p:txBody>
      </p:sp>
    </p:spTree>
    <p:extLst>
      <p:ext uri="{BB962C8B-B14F-4D97-AF65-F5344CB8AC3E}">
        <p14:creationId xmlns:p14="http://schemas.microsoft.com/office/powerpoint/2010/main" val="249567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F7797BD-9CEE-E99A-3A88-DC23D130E26F}"/>
              </a:ext>
            </a:extLst>
          </p:cNvPr>
          <p:cNvPicPr>
            <a:picLocks noChangeAspect="1"/>
          </p:cNvPicPr>
          <p:nvPr/>
        </p:nvPicPr>
        <p:blipFill>
          <a:blip r:embed="rId2"/>
          <a:stretch>
            <a:fillRect/>
          </a:stretch>
        </p:blipFill>
        <p:spPr>
          <a:xfrm>
            <a:off x="1715376" y="327025"/>
            <a:ext cx="6810059" cy="5448047"/>
          </a:xfrm>
          <a:prstGeom prst="rect">
            <a:avLst/>
          </a:prstGeom>
        </p:spPr>
      </p:pic>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22</a:t>
            </a:fld>
            <a:endParaRPr lang="en-US" dirty="0"/>
          </a:p>
        </p:txBody>
      </p:sp>
      <p:sp>
        <p:nvSpPr>
          <p:cNvPr id="6" name="Rectangle 5">
            <a:extLst>
              <a:ext uri="{FF2B5EF4-FFF2-40B4-BE49-F238E27FC236}">
                <a16:creationId xmlns:a16="http://schemas.microsoft.com/office/drawing/2014/main" id="{857B5E12-1300-FCDE-351D-B517CDBDF3D2}"/>
              </a:ext>
            </a:extLst>
          </p:cNvPr>
          <p:cNvSpPr/>
          <p:nvPr/>
        </p:nvSpPr>
        <p:spPr>
          <a:xfrm>
            <a:off x="9762663" y="2706119"/>
            <a:ext cx="2162637" cy="137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BFBFBF"/>
                </a:solidFill>
                <a:latin typeface="Palatino" pitchFamily="2" charset="77"/>
                <a:ea typeface="Palatino" pitchFamily="2" charset="77"/>
              </a:rPr>
              <a:t>71 allowed combinations</a:t>
            </a:r>
          </a:p>
          <a:p>
            <a:pPr algn="ctr"/>
            <a:r>
              <a:rPr lang="en-US" dirty="0">
                <a:solidFill>
                  <a:srgbClr val="BFBFBF"/>
                </a:solidFill>
                <a:latin typeface="Palatino" pitchFamily="2" charset="77"/>
                <a:ea typeface="Palatino" pitchFamily="2" charset="77"/>
              </a:rPr>
              <a:t>(SR</a:t>
            </a:r>
            <a:r>
              <a:rPr lang="en-US" baseline="-25000" dirty="0">
                <a:solidFill>
                  <a:srgbClr val="BFBFBF"/>
                </a:solidFill>
                <a:latin typeface="Palatino" pitchFamily="2" charset="77"/>
                <a:ea typeface="Palatino" pitchFamily="2" charset="77"/>
              </a:rPr>
              <a:t>N</a:t>
            </a:r>
            <a:r>
              <a:rPr lang="en-US" dirty="0">
                <a:solidFill>
                  <a:srgbClr val="BFBFBF"/>
                </a:solidFill>
                <a:latin typeface="Palatino" pitchFamily="2" charset="77"/>
                <a:ea typeface="Palatino" pitchFamily="2" charset="77"/>
              </a:rPr>
              <a:t> = N)</a:t>
            </a:r>
          </a:p>
        </p:txBody>
      </p:sp>
    </p:spTree>
    <p:extLst>
      <p:ext uri="{BB962C8B-B14F-4D97-AF65-F5344CB8AC3E}">
        <p14:creationId xmlns:p14="http://schemas.microsoft.com/office/powerpoint/2010/main" val="2469563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F7797BD-9CEE-E99A-3A88-DC23D130E26F}"/>
              </a:ext>
            </a:extLst>
          </p:cNvPr>
          <p:cNvPicPr>
            <a:picLocks noChangeAspect="1"/>
          </p:cNvPicPr>
          <p:nvPr/>
        </p:nvPicPr>
        <p:blipFill>
          <a:blip r:embed="rId2"/>
          <a:stretch>
            <a:fillRect/>
          </a:stretch>
        </p:blipFill>
        <p:spPr>
          <a:xfrm>
            <a:off x="1715376" y="327025"/>
            <a:ext cx="6810059" cy="5448047"/>
          </a:xfrm>
          <a:prstGeom prst="rect">
            <a:avLst/>
          </a:prstGeom>
        </p:spPr>
      </p:pic>
      <p:sp>
        <p:nvSpPr>
          <p:cNvPr id="5" name="Rectangle 4">
            <a:extLst>
              <a:ext uri="{FF2B5EF4-FFF2-40B4-BE49-F238E27FC236}">
                <a16:creationId xmlns:a16="http://schemas.microsoft.com/office/drawing/2014/main" id="{2FF035E9-BDDB-A160-CCCA-F6B8F02AB9C5}"/>
              </a:ext>
            </a:extLst>
          </p:cNvPr>
          <p:cNvSpPr/>
          <p:nvPr/>
        </p:nvSpPr>
        <p:spPr>
          <a:xfrm>
            <a:off x="1715376" y="329063"/>
            <a:ext cx="6810057" cy="5446007"/>
          </a:xfrm>
          <a:prstGeom prst="rect">
            <a:avLst/>
          </a:prstGeom>
          <a:solidFill>
            <a:schemeClr val="bg1">
              <a:alpha val="58195"/>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Palatino" pitchFamily="2" charset="77"/>
                <a:ea typeface="Palatino" pitchFamily="2" charset="77"/>
              </a:rPr>
              <a:t>{{0, 1, 2}, {0, 1, 5}, {0, 1, 6}, {0, 1, 7}, {0, 1, 8}, {0, 2, 3}, {0, 3, 5}, {0, 3, 6}, {0, 3, 7}, {0, 3, 8}, {0, 1}, {0, 2}, {0, 5}, {0, 3}, {0, 6}, {0, 7}, {0, 8}, {0}, {1, 2}, {1, 5}, {1, 6}, {1, 7}, {1, 8}, {1}, {2, 3, 4, 9}, {2, 3, 4}, {2, 3, 9}, {2, 4, 9}, {2, 3}, {2, 4}, {2, 9}, {2}, {3, 4, 5, 9}, {3, 4, 6, 9}, {3, 4, 7, 9}, {3, 4, 8, 9}, {3, 4, 5}, {3, 5, 9}, {3, 4, 6}, {3, 4, 7}, {3, 4, 8}, {3, 4, 9}, {3, 6, 9}, {3, 7, 9}, {3, 8, 9}, {3, 5}, {3, 4}, {3, 6}, {3, 7}, {3, 8}, {3, 9}, {3}, {4, 5, 9}, {4, 6, 9}, {4, 7, 9}, {4, 8, 9}, {4, 5}, {4, 6}, {4, 7}, {4, 8}, {4, 9}, {4}, {5, 9}, {5}, {6, 9}, {6}, {7, 9}, {7}, {8, 9}, {8}}</a:t>
            </a:r>
          </a:p>
        </p:txBody>
      </p:sp>
      <p:sp>
        <p:nvSpPr>
          <p:cNvPr id="9" name="Slide Number Placeholder 8">
            <a:extLst>
              <a:ext uri="{FF2B5EF4-FFF2-40B4-BE49-F238E27FC236}">
                <a16:creationId xmlns:a16="http://schemas.microsoft.com/office/drawing/2014/main" id="{BC2D5FF7-C9F4-B941-A5A2-488600C40360}"/>
              </a:ext>
            </a:extLst>
          </p:cNvPr>
          <p:cNvSpPr>
            <a:spLocks noGrp="1"/>
          </p:cNvSpPr>
          <p:nvPr>
            <p:ph type="sldNum" sz="quarter" idx="4"/>
          </p:nvPr>
        </p:nvSpPr>
        <p:spPr/>
        <p:txBody>
          <a:bodyPr/>
          <a:lstStyle/>
          <a:p>
            <a:fld id="{F74C7736-E927-ED48-81AC-5C2D4B2E17C2}" type="slidenum">
              <a:rPr lang="en-US" smtClean="0"/>
              <a:t>23</a:t>
            </a:fld>
            <a:endParaRPr lang="en-US" dirty="0"/>
          </a:p>
        </p:txBody>
      </p:sp>
      <p:sp>
        <p:nvSpPr>
          <p:cNvPr id="6" name="Rectangle 5">
            <a:extLst>
              <a:ext uri="{FF2B5EF4-FFF2-40B4-BE49-F238E27FC236}">
                <a16:creationId xmlns:a16="http://schemas.microsoft.com/office/drawing/2014/main" id="{857B5E12-1300-FCDE-351D-B517CDBDF3D2}"/>
              </a:ext>
            </a:extLst>
          </p:cNvPr>
          <p:cNvSpPr/>
          <p:nvPr/>
        </p:nvSpPr>
        <p:spPr>
          <a:xfrm>
            <a:off x="9762663" y="2706119"/>
            <a:ext cx="2162637" cy="137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BFBFBF"/>
                </a:solidFill>
                <a:latin typeface="Palatino" pitchFamily="2" charset="77"/>
                <a:ea typeface="Palatino" pitchFamily="2" charset="77"/>
              </a:rPr>
              <a:t>71 allowed combinations</a:t>
            </a:r>
          </a:p>
          <a:p>
            <a:pPr algn="ctr"/>
            <a:r>
              <a:rPr lang="en-US" dirty="0">
                <a:solidFill>
                  <a:srgbClr val="BFBFBF"/>
                </a:solidFill>
                <a:latin typeface="Palatino" pitchFamily="2" charset="77"/>
                <a:ea typeface="Palatino" pitchFamily="2" charset="77"/>
              </a:rPr>
              <a:t>(SR</a:t>
            </a:r>
            <a:r>
              <a:rPr lang="en-US" baseline="-25000" dirty="0">
                <a:solidFill>
                  <a:srgbClr val="BFBFBF"/>
                </a:solidFill>
                <a:latin typeface="Palatino" pitchFamily="2" charset="77"/>
                <a:ea typeface="Palatino" pitchFamily="2" charset="77"/>
              </a:rPr>
              <a:t>N</a:t>
            </a:r>
            <a:r>
              <a:rPr lang="en-US" dirty="0">
                <a:solidFill>
                  <a:srgbClr val="BFBFBF"/>
                </a:solidFill>
                <a:latin typeface="Palatino" pitchFamily="2" charset="77"/>
                <a:ea typeface="Palatino" pitchFamily="2" charset="77"/>
              </a:rPr>
              <a:t> = N)</a:t>
            </a:r>
          </a:p>
        </p:txBody>
      </p:sp>
    </p:spTree>
    <p:extLst>
      <p:ext uri="{BB962C8B-B14F-4D97-AF65-F5344CB8AC3E}">
        <p14:creationId xmlns:p14="http://schemas.microsoft.com/office/powerpoint/2010/main" val="3392112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Directed Acyclic Graph</a:t>
            </a:r>
          </a:p>
        </p:txBody>
      </p:sp>
      <p:sp>
        <p:nvSpPr>
          <p:cNvPr id="3" name="Slide Number Placeholder 2">
            <a:extLst>
              <a:ext uri="{FF2B5EF4-FFF2-40B4-BE49-F238E27FC236}">
                <a16:creationId xmlns:a16="http://schemas.microsoft.com/office/drawing/2014/main" id="{360827B2-846D-224A-8945-3396AC902CBF}"/>
              </a:ext>
            </a:extLst>
          </p:cNvPr>
          <p:cNvSpPr>
            <a:spLocks noGrp="1"/>
          </p:cNvSpPr>
          <p:nvPr>
            <p:ph type="sldNum" sz="quarter" idx="4"/>
          </p:nvPr>
        </p:nvSpPr>
        <p:spPr/>
        <p:txBody>
          <a:bodyPr/>
          <a:lstStyle/>
          <a:p>
            <a:fld id="{F74C7736-E927-ED48-81AC-5C2D4B2E17C2}" type="slidenum">
              <a:rPr lang="en-US" smtClean="0"/>
              <a:t>24</a:t>
            </a:fld>
            <a:endParaRPr lang="en-US" dirty="0"/>
          </a:p>
        </p:txBody>
      </p:sp>
    </p:spTree>
    <p:extLst>
      <p:ext uri="{BB962C8B-B14F-4D97-AF65-F5344CB8AC3E}">
        <p14:creationId xmlns:p14="http://schemas.microsoft.com/office/powerpoint/2010/main" val="1700472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Node -&gt; Signal Region</a:t>
            </a:r>
          </a:p>
        </p:txBody>
      </p:sp>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25</a:t>
            </a:fld>
            <a:endParaRPr lang="en-US" dirty="0"/>
          </a:p>
        </p:txBody>
      </p:sp>
    </p:spTree>
    <p:extLst>
      <p:ext uri="{BB962C8B-B14F-4D97-AF65-F5344CB8AC3E}">
        <p14:creationId xmlns:p14="http://schemas.microsoft.com/office/powerpoint/2010/main" val="126997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Hereditary Depth First Search</a:t>
            </a:r>
          </a:p>
        </p:txBody>
      </p:sp>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26</a:t>
            </a:fld>
            <a:endParaRPr lang="en-US" dirty="0"/>
          </a:p>
        </p:txBody>
      </p:sp>
    </p:spTree>
    <p:extLst>
      <p:ext uri="{BB962C8B-B14F-4D97-AF65-F5344CB8AC3E}">
        <p14:creationId xmlns:p14="http://schemas.microsoft.com/office/powerpoint/2010/main" val="42473850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Hereditary Depth First Search</a:t>
            </a:r>
            <a:br>
              <a:rPr lang="en-US" sz="4000" dirty="0">
                <a:solidFill>
                  <a:srgbClr val="BFBFBF"/>
                </a:solidFill>
                <a:latin typeface="Palatino" pitchFamily="2" charset="77"/>
                <a:ea typeface="Palatino" pitchFamily="2" charset="77"/>
              </a:rPr>
            </a:br>
            <a:br>
              <a:rPr lang="en-US" sz="4000" dirty="0">
                <a:solidFill>
                  <a:srgbClr val="BFBFBF"/>
                </a:solidFill>
                <a:latin typeface="Palatino" pitchFamily="2" charset="77"/>
                <a:ea typeface="Palatino" pitchFamily="2" charset="77"/>
              </a:rPr>
            </a:br>
            <a:r>
              <a:rPr lang="en-US" sz="4000" dirty="0">
                <a:solidFill>
                  <a:srgbClr val="BFBFBF"/>
                </a:solidFill>
                <a:latin typeface="Palatino" pitchFamily="2" charset="77"/>
                <a:ea typeface="Palatino" pitchFamily="2" charset="77"/>
              </a:rPr>
              <a:t>When building a set of signal regions, any additional signal region must have minimum overlap with all previous signal regions in the set. </a:t>
            </a:r>
          </a:p>
        </p:txBody>
      </p:sp>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27</a:t>
            </a:fld>
            <a:endParaRPr lang="en-US" dirty="0"/>
          </a:p>
        </p:txBody>
      </p:sp>
    </p:spTree>
    <p:extLst>
      <p:ext uri="{BB962C8B-B14F-4D97-AF65-F5344CB8AC3E}">
        <p14:creationId xmlns:p14="http://schemas.microsoft.com/office/powerpoint/2010/main" val="31037029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8D991BF-47E5-50A7-0DFF-A37CBD1C6E1B}"/>
              </a:ext>
            </a:extLst>
          </p:cNvPr>
          <p:cNvPicPr>
            <a:picLocks noChangeAspect="1"/>
          </p:cNvPicPr>
          <p:nvPr/>
        </p:nvPicPr>
        <p:blipFill>
          <a:blip r:embed="rId2"/>
          <a:stretch>
            <a:fillRect/>
          </a:stretch>
        </p:blipFill>
        <p:spPr>
          <a:xfrm>
            <a:off x="1025769" y="605118"/>
            <a:ext cx="6064966" cy="4851973"/>
          </a:xfrm>
          <a:prstGeom prst="rect">
            <a:avLst/>
          </a:prstGeom>
        </p:spPr>
      </p:pic>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28</a:t>
            </a:fld>
            <a:endParaRPr lang="en-US" dirty="0"/>
          </a:p>
        </p:txBody>
      </p:sp>
      <p:sp>
        <p:nvSpPr>
          <p:cNvPr id="5" name="Rectangle 4">
            <a:extLst>
              <a:ext uri="{FF2B5EF4-FFF2-40B4-BE49-F238E27FC236}">
                <a16:creationId xmlns:a16="http://schemas.microsoft.com/office/drawing/2014/main" id="{0AEDA199-7F71-5728-E275-998587D0CDD2}"/>
              </a:ext>
            </a:extLst>
          </p:cNvPr>
          <p:cNvSpPr/>
          <p:nvPr/>
        </p:nvSpPr>
        <p:spPr>
          <a:xfrm>
            <a:off x="1559859" y="1137684"/>
            <a:ext cx="524435" cy="3958751"/>
          </a:xfrm>
          <a:prstGeom prst="rect">
            <a:avLst/>
          </a:prstGeom>
          <a:noFill/>
          <a:ln w="5715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2EFCAB-0250-DABB-4898-BFFEE5544576}"/>
              </a:ext>
            </a:extLst>
          </p:cNvPr>
          <p:cNvSpPr/>
          <p:nvPr/>
        </p:nvSpPr>
        <p:spPr>
          <a:xfrm>
            <a:off x="8133861" y="2748164"/>
            <a:ext cx="524435" cy="565880"/>
          </a:xfrm>
          <a:prstGeom prst="rect">
            <a:avLst/>
          </a:prstGeom>
          <a:noFill/>
          <a:ln w="5715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170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ACC1ADA-97EF-231B-8146-4B88E8E8D4CC}"/>
              </a:ext>
            </a:extLst>
          </p:cNvPr>
          <p:cNvPicPr>
            <a:picLocks noChangeAspect="1"/>
          </p:cNvPicPr>
          <p:nvPr/>
        </p:nvPicPr>
        <p:blipFill>
          <a:blip r:embed="rId2"/>
          <a:stretch>
            <a:fillRect/>
          </a:stretch>
        </p:blipFill>
        <p:spPr>
          <a:xfrm>
            <a:off x="1025770" y="605118"/>
            <a:ext cx="6064966" cy="4851973"/>
          </a:xfrm>
          <a:prstGeom prst="rect">
            <a:avLst/>
          </a:prstGeom>
        </p:spPr>
      </p:pic>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29</a:t>
            </a:fld>
            <a:endParaRPr lang="en-US" dirty="0"/>
          </a:p>
        </p:txBody>
      </p:sp>
      <p:sp>
        <p:nvSpPr>
          <p:cNvPr id="5" name="Rectangle 4">
            <a:extLst>
              <a:ext uri="{FF2B5EF4-FFF2-40B4-BE49-F238E27FC236}">
                <a16:creationId xmlns:a16="http://schemas.microsoft.com/office/drawing/2014/main" id="{0AEDA199-7F71-5728-E275-998587D0CDD2}"/>
              </a:ext>
            </a:extLst>
          </p:cNvPr>
          <p:cNvSpPr/>
          <p:nvPr/>
        </p:nvSpPr>
        <p:spPr>
          <a:xfrm>
            <a:off x="1559859" y="1137684"/>
            <a:ext cx="524435" cy="3958751"/>
          </a:xfrm>
          <a:prstGeom prst="rect">
            <a:avLst/>
          </a:prstGeom>
          <a:noFill/>
          <a:ln w="5715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9F1A8ED-44A6-D79E-64B0-CD16BFDE5B27}"/>
              </a:ext>
            </a:extLst>
          </p:cNvPr>
          <p:cNvSpPr/>
          <p:nvPr/>
        </p:nvSpPr>
        <p:spPr>
          <a:xfrm>
            <a:off x="2084294" y="1573967"/>
            <a:ext cx="524435" cy="352246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itle 1">
                <a:extLst>
                  <a:ext uri="{FF2B5EF4-FFF2-40B4-BE49-F238E27FC236}">
                    <a16:creationId xmlns:a16="http://schemas.microsoft.com/office/drawing/2014/main" id="{823E0E20-C9E2-26F2-0115-72A2DAFBB5F8}"/>
                  </a:ext>
                </a:extLst>
              </p:cNvPr>
              <p:cNvSpPr>
                <a:spLocks noGrp="1"/>
              </p:cNvSpPr>
              <p:nvPr>
                <p:ph type="title"/>
              </p:nvPr>
            </p:nvSpPr>
            <p:spPr>
              <a:xfrm>
                <a:off x="7225258" y="423765"/>
                <a:ext cx="4128541" cy="5296551"/>
              </a:xfrm>
            </p:spPr>
            <p:txBody>
              <a:bodyPr anchor="ctr">
                <a:noAutofit/>
              </a:bodyPr>
              <a:lstStyle/>
              <a:p>
                <a:pPr algn="ctr"/>
                <a14:m>
                  <m:oMathPara xmlns:m="http://schemas.openxmlformats.org/officeDocument/2006/math">
                    <m:oMathParaPr>
                      <m:jc m:val="centerGroup"/>
                    </m:oMathParaPr>
                    <m:oMath xmlns:m="http://schemas.openxmlformats.org/officeDocument/2006/math">
                      <m:r>
                        <a:rPr lang="en-US" sz="4000" i="1" smtClean="0">
                          <a:solidFill>
                            <a:srgbClr val="BFBFBF"/>
                          </a:solidFill>
                          <a:latin typeface="Cambria Math" panose="02040503050406030204" pitchFamily="18" charset="0"/>
                          <a:ea typeface="Cambria Math" panose="02040503050406030204" pitchFamily="18" charset="0"/>
                        </a:rPr>
                        <m:t>∩</m:t>
                      </m:r>
                    </m:oMath>
                  </m:oMathPara>
                </a14:m>
                <a:endParaRPr lang="en-US" sz="4000" dirty="0">
                  <a:solidFill>
                    <a:srgbClr val="BFBFBF"/>
                  </a:solidFill>
                  <a:latin typeface="Palatino" pitchFamily="2" charset="77"/>
                  <a:ea typeface="Palatino" pitchFamily="2" charset="77"/>
                </a:endParaRPr>
              </a:p>
            </p:txBody>
          </p:sp>
        </mc:Choice>
        <mc:Fallback xmlns="">
          <p:sp>
            <p:nvSpPr>
              <p:cNvPr id="7" name="Title 1">
                <a:extLst>
                  <a:ext uri="{FF2B5EF4-FFF2-40B4-BE49-F238E27FC236}">
                    <a16:creationId xmlns:a16="http://schemas.microsoft.com/office/drawing/2014/main" id="{823E0E20-C9E2-26F2-0115-72A2DAFBB5F8}"/>
                  </a:ext>
                </a:extLst>
              </p:cNvPr>
              <p:cNvSpPr>
                <a:spLocks noGrp="1" noRot="1" noChangeAspect="1" noMove="1" noResize="1" noEditPoints="1" noAdjustHandles="1" noChangeArrowheads="1" noChangeShapeType="1" noTextEdit="1"/>
              </p:cNvSpPr>
              <p:nvPr>
                <p:ph type="title"/>
              </p:nvPr>
            </p:nvSpPr>
            <p:spPr>
              <a:xfrm>
                <a:off x="7225258" y="423765"/>
                <a:ext cx="4128541" cy="5296551"/>
              </a:xfrm>
              <a:blipFill>
                <a:blip r:embed="rId3"/>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88F93C0E-F077-D125-C2F2-D2325909A9FA}"/>
              </a:ext>
            </a:extLst>
          </p:cNvPr>
          <p:cNvSpPr/>
          <p:nvPr/>
        </p:nvSpPr>
        <p:spPr>
          <a:xfrm>
            <a:off x="8133861" y="2748164"/>
            <a:ext cx="524435" cy="565880"/>
          </a:xfrm>
          <a:prstGeom prst="rect">
            <a:avLst/>
          </a:prstGeom>
          <a:noFill/>
          <a:ln w="5715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D2C9B4-FC83-325A-A4D3-2FCBC2D24998}"/>
              </a:ext>
            </a:extLst>
          </p:cNvPr>
          <p:cNvSpPr/>
          <p:nvPr/>
        </p:nvSpPr>
        <p:spPr>
          <a:xfrm>
            <a:off x="9762663" y="2748164"/>
            <a:ext cx="524435" cy="5658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3878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DB35FA5-92A1-A94F-A682-6B3CC21F9460}"/>
              </a:ext>
            </a:extLst>
          </p:cNvPr>
          <p:cNvSpPr>
            <a:spLocks noGrp="1"/>
          </p:cNvSpPr>
          <p:nvPr>
            <p:ph type="sldNum" sz="quarter" idx="4294967295"/>
          </p:nvPr>
        </p:nvSpPr>
        <p:spPr>
          <a:xfrm>
            <a:off x="11601450" y="5902325"/>
            <a:ext cx="590550" cy="590550"/>
          </a:xfrm>
        </p:spPr>
        <p:txBody>
          <a:bodyPr/>
          <a:lstStyle/>
          <a:p>
            <a:fld id="{F74C7736-E927-ED48-81AC-5C2D4B2E17C2}" type="slidenum">
              <a:rPr lang="en-US" smtClean="0"/>
              <a:pPr/>
              <a:t>3</a:t>
            </a:fld>
            <a:endParaRPr lang="en-US" dirty="0"/>
          </a:p>
        </p:txBody>
      </p:sp>
      <p:sp>
        <p:nvSpPr>
          <p:cNvPr id="10" name="TextBox 9">
            <a:extLst>
              <a:ext uri="{FF2B5EF4-FFF2-40B4-BE49-F238E27FC236}">
                <a16:creationId xmlns:a16="http://schemas.microsoft.com/office/drawing/2014/main" id="{12F0E7A1-3A03-6572-B1DF-80C5353D2808}"/>
              </a:ext>
            </a:extLst>
          </p:cNvPr>
          <p:cNvSpPr txBox="1"/>
          <p:nvPr/>
        </p:nvSpPr>
        <p:spPr>
          <a:xfrm>
            <a:off x="1597959" y="1012954"/>
            <a:ext cx="8996082" cy="4401205"/>
          </a:xfrm>
          <a:prstGeom prst="rect">
            <a:avLst/>
          </a:prstGeom>
          <a:noFill/>
        </p:spPr>
        <p:txBody>
          <a:bodyPr wrap="square">
            <a:spAutoFit/>
          </a:bodyPr>
          <a:lstStyle/>
          <a:p>
            <a:pPr marL="285750" indent="-285750">
              <a:buFont typeface="Arial" panose="020B0604020202020204" pitchFamily="34" charset="0"/>
              <a:buChar char="•"/>
            </a:pPr>
            <a:r>
              <a:rPr lang="en-US" sz="2800" dirty="0">
                <a:solidFill>
                  <a:srgbClr val="BFBFBF"/>
                </a:solidFill>
                <a:latin typeface="Palatino" pitchFamily="2" charset="77"/>
                <a:ea typeface="Palatino" pitchFamily="2" charset="77"/>
              </a:rPr>
              <a:t>Introduction to TACO</a:t>
            </a:r>
          </a:p>
          <a:p>
            <a:pPr marL="285750" indent="-285750">
              <a:buFont typeface="Arial" panose="020B0604020202020204" pitchFamily="34" charset="0"/>
              <a:buChar char="•"/>
            </a:pPr>
            <a:endParaRPr lang="en-US" sz="2800" dirty="0">
              <a:solidFill>
                <a:srgbClr val="BFBFBF"/>
              </a:solidFill>
              <a:latin typeface="Palatino" pitchFamily="2" charset="77"/>
              <a:ea typeface="Palatino" pitchFamily="2" charset="77"/>
            </a:endParaRPr>
          </a:p>
          <a:p>
            <a:pPr marL="285750" indent="-285750">
              <a:buFont typeface="Arial" panose="020B0604020202020204" pitchFamily="34" charset="0"/>
              <a:buChar char="•"/>
            </a:pPr>
            <a:r>
              <a:rPr lang="en-US" sz="2800" dirty="0">
                <a:solidFill>
                  <a:srgbClr val="BFBFBF"/>
                </a:solidFill>
                <a:latin typeface="Palatino" pitchFamily="2" charset="77"/>
                <a:ea typeface="Palatino" pitchFamily="2" charset="77"/>
              </a:rPr>
              <a:t>Brief introduction to the overlap matrix</a:t>
            </a:r>
          </a:p>
          <a:p>
            <a:pPr marL="285750" indent="-285750">
              <a:buFont typeface="Arial" panose="020B0604020202020204" pitchFamily="34" charset="0"/>
              <a:buChar char="•"/>
            </a:pPr>
            <a:endParaRPr lang="en-US" sz="2800" dirty="0">
              <a:solidFill>
                <a:srgbClr val="BFBFBF"/>
              </a:solidFill>
              <a:latin typeface="Palatino" pitchFamily="2" charset="77"/>
              <a:ea typeface="Palatino" pitchFamily="2" charset="77"/>
            </a:endParaRPr>
          </a:p>
          <a:p>
            <a:pPr marL="285750" indent="-285750">
              <a:buFont typeface="Arial" panose="020B0604020202020204" pitchFamily="34" charset="0"/>
              <a:buChar char="•"/>
            </a:pPr>
            <a:r>
              <a:rPr lang="en-US" sz="2800" dirty="0">
                <a:solidFill>
                  <a:srgbClr val="BFBFBF"/>
                </a:solidFill>
                <a:latin typeface="Palatino" pitchFamily="2" charset="77"/>
                <a:ea typeface="Palatino" pitchFamily="2" charset="77"/>
              </a:rPr>
              <a:t>Weighted Hereditary Depth First Search</a:t>
            </a:r>
          </a:p>
          <a:p>
            <a:pPr marL="742950" lvl="1" indent="-285750">
              <a:buFont typeface="Arial" panose="020B0604020202020204" pitchFamily="34" charset="0"/>
              <a:buChar char="•"/>
            </a:pPr>
            <a:r>
              <a:rPr lang="en-US" sz="2800" dirty="0">
                <a:solidFill>
                  <a:srgbClr val="BFBFBF"/>
                </a:solidFill>
                <a:latin typeface="Palatino" pitchFamily="2" charset="77"/>
                <a:ea typeface="Palatino" pitchFamily="2" charset="77"/>
              </a:rPr>
              <a:t>Development </a:t>
            </a:r>
          </a:p>
          <a:p>
            <a:pPr marL="742950" lvl="1" indent="-285750">
              <a:buFont typeface="Arial" panose="020B0604020202020204" pitchFamily="34" charset="0"/>
              <a:buChar char="•"/>
            </a:pPr>
            <a:r>
              <a:rPr lang="en-US" sz="2800" dirty="0">
                <a:solidFill>
                  <a:srgbClr val="BFBFBF"/>
                </a:solidFill>
                <a:latin typeface="Palatino" pitchFamily="2" charset="77"/>
                <a:ea typeface="Palatino" pitchFamily="2" charset="77"/>
              </a:rPr>
              <a:t>Implementation</a:t>
            </a:r>
          </a:p>
          <a:p>
            <a:pPr marL="285750" indent="-285750">
              <a:buFont typeface="Arial" panose="020B0604020202020204" pitchFamily="34" charset="0"/>
              <a:buChar char="•"/>
            </a:pPr>
            <a:endParaRPr lang="en-US" sz="2800" dirty="0">
              <a:solidFill>
                <a:srgbClr val="BFBFBF"/>
              </a:solidFill>
              <a:latin typeface="Palatino" pitchFamily="2" charset="77"/>
              <a:ea typeface="Palatino" pitchFamily="2" charset="77"/>
            </a:endParaRPr>
          </a:p>
          <a:p>
            <a:pPr marL="285750" indent="-285750">
              <a:buFont typeface="Arial" panose="020B0604020202020204" pitchFamily="34" charset="0"/>
              <a:buChar char="•"/>
            </a:pPr>
            <a:r>
              <a:rPr lang="en-US" sz="2800" dirty="0">
                <a:solidFill>
                  <a:srgbClr val="BFBFBF"/>
                </a:solidFill>
                <a:latin typeface="Palatino" pitchFamily="2" charset="77"/>
                <a:ea typeface="Palatino" pitchFamily="2" charset="77"/>
              </a:rPr>
              <a:t>Results </a:t>
            </a:r>
          </a:p>
          <a:p>
            <a:pPr marL="742950" lvl="1" indent="-285750">
              <a:buFont typeface="Arial" panose="020B0604020202020204" pitchFamily="34" charset="0"/>
              <a:buChar char="•"/>
            </a:pPr>
            <a:r>
              <a:rPr lang="en-US" sz="2800" dirty="0">
                <a:solidFill>
                  <a:srgbClr val="BFBFBF"/>
                </a:solidFill>
                <a:latin typeface="Palatino" pitchFamily="2" charset="77"/>
                <a:ea typeface="Palatino" pitchFamily="2" charset="77"/>
              </a:rPr>
              <a:t>pMSSM-19 Reinterpretation</a:t>
            </a:r>
          </a:p>
        </p:txBody>
      </p:sp>
    </p:spTree>
    <p:extLst>
      <p:ext uri="{BB962C8B-B14F-4D97-AF65-F5344CB8AC3E}">
        <p14:creationId xmlns:p14="http://schemas.microsoft.com/office/powerpoint/2010/main" val="2176934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33B1499-80AF-2FF7-03A5-D22EC9BD8FC3}"/>
              </a:ext>
            </a:extLst>
          </p:cNvPr>
          <p:cNvPicPr>
            <a:picLocks noChangeAspect="1"/>
          </p:cNvPicPr>
          <p:nvPr/>
        </p:nvPicPr>
        <p:blipFill>
          <a:blip r:embed="rId2"/>
          <a:stretch>
            <a:fillRect/>
          </a:stretch>
        </p:blipFill>
        <p:spPr>
          <a:xfrm>
            <a:off x="1025768" y="605117"/>
            <a:ext cx="6064965" cy="4851972"/>
          </a:xfrm>
          <a:prstGeom prst="rect">
            <a:avLst/>
          </a:prstGeom>
        </p:spPr>
      </p:pic>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30</a:t>
            </a:fld>
            <a:endParaRPr lang="en-US" dirty="0"/>
          </a:p>
        </p:txBody>
      </p:sp>
      <p:sp>
        <p:nvSpPr>
          <p:cNvPr id="5" name="Rectangle 4">
            <a:extLst>
              <a:ext uri="{FF2B5EF4-FFF2-40B4-BE49-F238E27FC236}">
                <a16:creationId xmlns:a16="http://schemas.microsoft.com/office/drawing/2014/main" id="{0AEDA199-7F71-5728-E275-998587D0CDD2}"/>
              </a:ext>
            </a:extLst>
          </p:cNvPr>
          <p:cNvSpPr/>
          <p:nvPr/>
        </p:nvSpPr>
        <p:spPr>
          <a:xfrm>
            <a:off x="1559859" y="1137684"/>
            <a:ext cx="524435" cy="3958751"/>
          </a:xfrm>
          <a:prstGeom prst="rect">
            <a:avLst/>
          </a:prstGeom>
          <a:noFill/>
          <a:ln w="5715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9F1A8ED-44A6-D79E-64B0-CD16BFDE5B27}"/>
              </a:ext>
            </a:extLst>
          </p:cNvPr>
          <p:cNvSpPr/>
          <p:nvPr/>
        </p:nvSpPr>
        <p:spPr>
          <a:xfrm>
            <a:off x="2084294" y="1573967"/>
            <a:ext cx="524435" cy="352246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itle 1">
                <a:extLst>
                  <a:ext uri="{FF2B5EF4-FFF2-40B4-BE49-F238E27FC236}">
                    <a16:creationId xmlns:a16="http://schemas.microsoft.com/office/drawing/2014/main" id="{823E0E20-C9E2-26F2-0115-72A2DAFBB5F8}"/>
                  </a:ext>
                </a:extLst>
              </p:cNvPr>
              <p:cNvSpPr>
                <a:spLocks noGrp="1"/>
              </p:cNvSpPr>
              <p:nvPr>
                <p:ph type="title"/>
              </p:nvPr>
            </p:nvSpPr>
            <p:spPr>
              <a:xfrm>
                <a:off x="8215538" y="2748164"/>
                <a:ext cx="772230" cy="684711"/>
              </a:xfrm>
            </p:spPr>
            <p:txBody>
              <a:bodyPr anchor="ctr">
                <a:noAutofit/>
              </a:bodyPr>
              <a:lstStyle/>
              <a:p>
                <a:pPr algn="ctr"/>
                <a14:m>
                  <m:oMathPara xmlns:m="http://schemas.openxmlformats.org/officeDocument/2006/math">
                    <m:oMathParaPr>
                      <m:jc m:val="center"/>
                    </m:oMathParaPr>
                    <m:oMath xmlns:m="http://schemas.openxmlformats.org/officeDocument/2006/math">
                      <m:r>
                        <a:rPr lang="en-US" sz="4000" i="1" smtClean="0">
                          <a:solidFill>
                            <a:srgbClr val="BFBFBF"/>
                          </a:solidFill>
                          <a:latin typeface="Cambria Math" panose="02040503050406030204" pitchFamily="18" charset="0"/>
                          <a:ea typeface="Cambria Math" panose="02040503050406030204" pitchFamily="18" charset="0"/>
                        </a:rPr>
                        <m:t>∩</m:t>
                      </m:r>
                    </m:oMath>
                  </m:oMathPara>
                </a14:m>
                <a:endParaRPr lang="en-US" sz="4000" dirty="0">
                  <a:solidFill>
                    <a:srgbClr val="BFBFBF"/>
                  </a:solidFill>
                  <a:latin typeface="Palatino" pitchFamily="2" charset="77"/>
                  <a:ea typeface="Palatino" pitchFamily="2" charset="77"/>
                </a:endParaRPr>
              </a:p>
            </p:txBody>
          </p:sp>
        </mc:Choice>
        <mc:Fallback xmlns="">
          <p:sp>
            <p:nvSpPr>
              <p:cNvPr id="7" name="Title 1">
                <a:extLst>
                  <a:ext uri="{FF2B5EF4-FFF2-40B4-BE49-F238E27FC236}">
                    <a16:creationId xmlns:a16="http://schemas.microsoft.com/office/drawing/2014/main" id="{823E0E20-C9E2-26F2-0115-72A2DAFBB5F8}"/>
                  </a:ext>
                </a:extLst>
              </p:cNvPr>
              <p:cNvSpPr>
                <a:spLocks noGrp="1" noRot="1" noChangeAspect="1" noMove="1" noResize="1" noEditPoints="1" noAdjustHandles="1" noChangeArrowheads="1" noChangeShapeType="1" noTextEdit="1"/>
              </p:cNvSpPr>
              <p:nvPr>
                <p:ph type="title"/>
              </p:nvPr>
            </p:nvSpPr>
            <p:spPr>
              <a:xfrm>
                <a:off x="8215538" y="2748164"/>
                <a:ext cx="772230" cy="684711"/>
              </a:xfrm>
              <a:blipFill>
                <a:blip r:embed="rId3"/>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88F93C0E-F077-D125-C2F2-D2325909A9FA}"/>
              </a:ext>
            </a:extLst>
          </p:cNvPr>
          <p:cNvSpPr/>
          <p:nvPr/>
        </p:nvSpPr>
        <p:spPr>
          <a:xfrm>
            <a:off x="7484323" y="2769320"/>
            <a:ext cx="524435" cy="565880"/>
          </a:xfrm>
          <a:prstGeom prst="rect">
            <a:avLst/>
          </a:prstGeom>
          <a:noFill/>
          <a:ln w="5715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D2C9B4-FC83-325A-A4D3-2FCBC2D24998}"/>
              </a:ext>
            </a:extLst>
          </p:cNvPr>
          <p:cNvSpPr/>
          <p:nvPr/>
        </p:nvSpPr>
        <p:spPr>
          <a:xfrm>
            <a:off x="9194548" y="2769320"/>
            <a:ext cx="524435" cy="5658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Title 1">
                <a:extLst>
                  <a:ext uri="{FF2B5EF4-FFF2-40B4-BE49-F238E27FC236}">
                    <a16:creationId xmlns:a16="http://schemas.microsoft.com/office/drawing/2014/main" id="{C0AAC7FD-3ADF-FCEB-2CA5-2856AFB92BFE}"/>
                  </a:ext>
                </a:extLst>
              </p:cNvPr>
              <p:cNvSpPr txBox="1">
                <a:spLocks/>
              </p:cNvSpPr>
              <p:nvPr/>
            </p:nvSpPr>
            <p:spPr>
              <a:xfrm>
                <a:off x="9925763" y="2748164"/>
                <a:ext cx="772230" cy="6847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14:m>
                  <m:oMathPara xmlns:m="http://schemas.openxmlformats.org/officeDocument/2006/math">
                    <m:oMathParaPr>
                      <m:jc m:val="center"/>
                    </m:oMathParaPr>
                    <m:oMath xmlns:m="http://schemas.openxmlformats.org/officeDocument/2006/math">
                      <m:r>
                        <a:rPr lang="en-US" sz="4000" i="1" smtClean="0">
                          <a:solidFill>
                            <a:srgbClr val="BFBFBF"/>
                          </a:solidFill>
                          <a:latin typeface="Cambria Math" panose="02040503050406030204" pitchFamily="18" charset="0"/>
                          <a:ea typeface="Cambria Math" panose="02040503050406030204" pitchFamily="18" charset="0"/>
                        </a:rPr>
                        <m:t>∩</m:t>
                      </m:r>
                    </m:oMath>
                  </m:oMathPara>
                </a14:m>
                <a:endParaRPr lang="en-US" sz="4000" dirty="0">
                  <a:solidFill>
                    <a:srgbClr val="BFBFBF"/>
                  </a:solidFill>
                  <a:latin typeface="Palatino" pitchFamily="2" charset="77"/>
                  <a:ea typeface="Palatino" pitchFamily="2" charset="77"/>
                </a:endParaRPr>
              </a:p>
            </p:txBody>
          </p:sp>
        </mc:Choice>
        <mc:Fallback xmlns="">
          <p:sp>
            <p:nvSpPr>
              <p:cNvPr id="13" name="Title 1">
                <a:extLst>
                  <a:ext uri="{FF2B5EF4-FFF2-40B4-BE49-F238E27FC236}">
                    <a16:creationId xmlns:a16="http://schemas.microsoft.com/office/drawing/2014/main" id="{C0AAC7FD-3ADF-FCEB-2CA5-2856AFB92BFE}"/>
                  </a:ext>
                </a:extLst>
              </p:cNvPr>
              <p:cNvSpPr txBox="1">
                <a:spLocks noRot="1" noChangeAspect="1" noMove="1" noResize="1" noEditPoints="1" noAdjustHandles="1" noChangeArrowheads="1" noChangeShapeType="1" noTextEdit="1"/>
              </p:cNvSpPr>
              <p:nvPr/>
            </p:nvSpPr>
            <p:spPr>
              <a:xfrm>
                <a:off x="9925763" y="2748164"/>
                <a:ext cx="772230" cy="684711"/>
              </a:xfrm>
              <a:prstGeom prst="rect">
                <a:avLst/>
              </a:prstGeom>
              <a:blipFill>
                <a:blip r:embed="rId4"/>
                <a:stretch>
                  <a:fillRect/>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05765872-482E-4059-A0BF-95550E2211E1}"/>
              </a:ext>
            </a:extLst>
          </p:cNvPr>
          <p:cNvSpPr/>
          <p:nvPr/>
        </p:nvSpPr>
        <p:spPr>
          <a:xfrm>
            <a:off x="10904013" y="2742431"/>
            <a:ext cx="524435" cy="56588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2DE6D98-47EB-6E14-909B-8CC8B88BB187}"/>
              </a:ext>
            </a:extLst>
          </p:cNvPr>
          <p:cNvSpPr/>
          <p:nvPr/>
        </p:nvSpPr>
        <p:spPr>
          <a:xfrm>
            <a:off x="2646695" y="2023672"/>
            <a:ext cx="524435" cy="3072762"/>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itle 1">
                <a:extLst>
                  <a:ext uri="{FF2B5EF4-FFF2-40B4-BE49-F238E27FC236}">
                    <a16:creationId xmlns:a16="http://schemas.microsoft.com/office/drawing/2014/main" id="{AFD94E4D-45D8-1676-00DF-D213A619D17E}"/>
                  </a:ext>
                </a:extLst>
              </p:cNvPr>
              <p:cNvSpPr txBox="1">
                <a:spLocks/>
              </p:cNvSpPr>
              <p:nvPr/>
            </p:nvSpPr>
            <p:spPr>
              <a:xfrm>
                <a:off x="8743801" y="3824661"/>
                <a:ext cx="1363905" cy="6847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14:m>
                  <m:oMathPara xmlns:m="http://schemas.openxmlformats.org/officeDocument/2006/math">
                    <m:oMathParaPr>
                      <m:jc m:val="center"/>
                    </m:oMathParaPr>
                    <m:oMath xmlns:m="http://schemas.openxmlformats.org/officeDocument/2006/math">
                      <m:r>
                        <a:rPr lang="en-GB" sz="4000" b="0" i="1" smtClean="0">
                          <a:solidFill>
                            <a:srgbClr val="BFBFBF"/>
                          </a:solidFill>
                          <a:latin typeface="Cambria Math" panose="02040503050406030204" pitchFamily="18" charset="0"/>
                          <a:ea typeface="Palatino" pitchFamily="2" charset="77"/>
                        </a:rPr>
                        <m:t>={}</m:t>
                      </m:r>
                    </m:oMath>
                  </m:oMathPara>
                </a14:m>
                <a:endParaRPr lang="en-US" sz="4000" dirty="0">
                  <a:solidFill>
                    <a:srgbClr val="BFBFBF"/>
                  </a:solidFill>
                  <a:latin typeface="Palatino" pitchFamily="2" charset="77"/>
                  <a:ea typeface="Palatino" pitchFamily="2" charset="77"/>
                </a:endParaRPr>
              </a:p>
            </p:txBody>
          </p:sp>
        </mc:Choice>
        <mc:Fallback xmlns="">
          <p:sp>
            <p:nvSpPr>
              <p:cNvPr id="16" name="Title 1">
                <a:extLst>
                  <a:ext uri="{FF2B5EF4-FFF2-40B4-BE49-F238E27FC236}">
                    <a16:creationId xmlns:a16="http://schemas.microsoft.com/office/drawing/2014/main" id="{AFD94E4D-45D8-1676-00DF-D213A619D17E}"/>
                  </a:ext>
                </a:extLst>
              </p:cNvPr>
              <p:cNvSpPr txBox="1">
                <a:spLocks noRot="1" noChangeAspect="1" noMove="1" noResize="1" noEditPoints="1" noAdjustHandles="1" noChangeArrowheads="1" noChangeShapeType="1" noTextEdit="1"/>
              </p:cNvSpPr>
              <p:nvPr/>
            </p:nvSpPr>
            <p:spPr>
              <a:xfrm>
                <a:off x="8743801" y="3824661"/>
                <a:ext cx="1363905" cy="684711"/>
              </a:xfrm>
              <a:prstGeom prst="rect">
                <a:avLst/>
              </a:prstGeom>
              <a:blipFill>
                <a:blip r:embed="rId5"/>
                <a:stretch>
                  <a:fillRect b="-19643"/>
                </a:stretch>
              </a:blipFill>
            </p:spPr>
            <p:txBody>
              <a:bodyPr/>
              <a:lstStyle/>
              <a:p>
                <a:r>
                  <a:rPr lang="en-US">
                    <a:noFill/>
                  </a:rPr>
                  <a:t> </a:t>
                </a:r>
              </a:p>
            </p:txBody>
          </p:sp>
        </mc:Fallback>
      </mc:AlternateContent>
    </p:spTree>
    <p:extLst>
      <p:ext uri="{BB962C8B-B14F-4D97-AF65-F5344CB8AC3E}">
        <p14:creationId xmlns:p14="http://schemas.microsoft.com/office/powerpoint/2010/main" val="1392098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Hereditary Depth First Search</a:t>
            </a:r>
            <a:br>
              <a:rPr lang="en-US" sz="4000" dirty="0">
                <a:solidFill>
                  <a:srgbClr val="BFBFBF"/>
                </a:solidFill>
                <a:latin typeface="Palatino" pitchFamily="2" charset="77"/>
                <a:ea typeface="Palatino" pitchFamily="2" charset="77"/>
              </a:rPr>
            </a:br>
            <a:br>
              <a:rPr lang="en-US" sz="4000" dirty="0">
                <a:solidFill>
                  <a:srgbClr val="BFBFBF"/>
                </a:solidFill>
                <a:latin typeface="Palatino" pitchFamily="2" charset="77"/>
                <a:ea typeface="Palatino" pitchFamily="2" charset="77"/>
              </a:rPr>
            </a:br>
            <a:r>
              <a:rPr lang="en-US" sz="4000" dirty="0">
                <a:solidFill>
                  <a:srgbClr val="BFBFBF"/>
                </a:solidFill>
                <a:latin typeface="Palatino" pitchFamily="2" charset="77"/>
                <a:ea typeface="Palatino" pitchFamily="2" charset="77"/>
              </a:rPr>
              <a:t>Algorithm available in the paper and on the TACO GitLab</a:t>
            </a:r>
          </a:p>
        </p:txBody>
      </p:sp>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31</a:t>
            </a:fld>
            <a:endParaRPr lang="en-US" dirty="0"/>
          </a:p>
        </p:txBody>
      </p:sp>
    </p:spTree>
    <p:extLst>
      <p:ext uri="{BB962C8B-B14F-4D97-AF65-F5344CB8AC3E}">
        <p14:creationId xmlns:p14="http://schemas.microsoft.com/office/powerpoint/2010/main" val="20351961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9110"/>
                <a:ext cx="10515600" cy="4701413"/>
              </a:xfrm>
            </p:spPr>
            <p:txBody>
              <a:bodyPr anchor="ctr">
                <a:noAutofit/>
              </a:bodyPr>
              <a:lstStyle/>
              <a:p>
                <a:pPr algn="ctr"/>
                <a:r>
                  <a:rPr lang="en-US" sz="4000" dirty="0">
                    <a:solidFill>
                      <a:srgbClr val="BFBFBF"/>
                    </a:solidFill>
                    <a:latin typeface="Palatino" pitchFamily="2" charset="77"/>
                    <a:ea typeface="Palatino" pitchFamily="2" charset="77"/>
                  </a:rPr>
                  <a:t>Weighted Edge:</a:t>
                </a:r>
                <a:br>
                  <a:rPr lang="en-US" sz="4000" dirty="0">
                    <a:solidFill>
                      <a:srgbClr val="BFBFBF"/>
                    </a:solidFill>
                    <a:latin typeface="Palatino" pitchFamily="2" charset="77"/>
                    <a:ea typeface="Palatino" pitchFamily="2" charset="77"/>
                  </a:rPr>
                </a:br>
                <a:br>
                  <a:rPr lang="en-US" sz="4000" dirty="0">
                    <a:solidFill>
                      <a:srgbClr val="BFBFBF"/>
                    </a:solidFill>
                    <a:latin typeface="Palatino" pitchFamily="2" charset="77"/>
                    <a:ea typeface="Palatino" pitchFamily="2" charset="77"/>
                  </a:rPr>
                </a:br>
                <a14:m>
                  <m:oMath xmlns:m="http://schemas.openxmlformats.org/officeDocument/2006/math">
                    <m:sSub>
                      <m:sSubPr>
                        <m:ctrlPr>
                          <a:rPr lang="en-US" sz="2400" i="1">
                            <a:solidFill>
                              <a:srgbClr val="BFBFBF"/>
                            </a:solidFill>
                            <a:latin typeface="Cambria Math" panose="02040503050406030204" pitchFamily="18" charset="0"/>
                            <a:ea typeface="Cambria Math" panose="02040503050406030204" pitchFamily="18" charset="0"/>
                          </a:rPr>
                        </m:ctrlPr>
                      </m:sSubPr>
                      <m:e>
                        <m:r>
                          <a:rPr lang="en-US" sz="2400" i="1">
                            <a:solidFill>
                              <a:srgbClr val="BFBFBF"/>
                            </a:solidFill>
                            <a:latin typeface="Cambria Math" panose="02040503050406030204" pitchFamily="18" charset="0"/>
                            <a:ea typeface="Cambria Math" panose="02040503050406030204" pitchFamily="18" charset="0"/>
                          </a:rPr>
                          <m:t>𝜔</m:t>
                        </m:r>
                      </m:e>
                      <m:sub>
                        <m:r>
                          <a:rPr lang="en-GB" sz="2400" i="1">
                            <a:solidFill>
                              <a:srgbClr val="BFBFBF"/>
                            </a:solidFill>
                            <a:latin typeface="Cambria Math" panose="02040503050406030204" pitchFamily="18" charset="0"/>
                            <a:ea typeface="Cambria Math" panose="02040503050406030204" pitchFamily="18" charset="0"/>
                          </a:rPr>
                          <m:t>𝑖</m:t>
                        </m:r>
                      </m:sub>
                    </m:sSub>
                    <m:r>
                      <a:rPr lang="en-GB" sz="2400" i="1">
                        <a:solidFill>
                          <a:srgbClr val="BFBFBF"/>
                        </a:solidFill>
                        <a:latin typeface="Cambria Math" panose="02040503050406030204" pitchFamily="18" charset="0"/>
                        <a:ea typeface="Cambria Math" panose="02040503050406030204" pitchFamily="18" charset="0"/>
                      </a:rPr>
                      <m:t>=−2</m:t>
                    </m:r>
                    <m:r>
                      <a:rPr lang="en-GB" sz="2400" i="1">
                        <a:solidFill>
                          <a:srgbClr val="BFBFBF"/>
                        </a:solidFill>
                        <a:latin typeface="Cambria Math" panose="02040503050406030204" pitchFamily="18" charset="0"/>
                        <a:ea typeface="Cambria Math" panose="02040503050406030204" pitchFamily="18" charset="0"/>
                      </a:rPr>
                      <m:t>𝑙𝑛</m:t>
                    </m:r>
                    <m:d>
                      <m:dPr>
                        <m:ctrlPr>
                          <a:rPr lang="en-GB" sz="2400" i="1">
                            <a:solidFill>
                              <a:srgbClr val="BFBFBF"/>
                            </a:solidFill>
                            <a:latin typeface="Cambria Math" panose="02040503050406030204" pitchFamily="18" charset="0"/>
                            <a:ea typeface="Cambria Math" panose="02040503050406030204" pitchFamily="18" charset="0"/>
                          </a:rPr>
                        </m:ctrlPr>
                      </m:dPr>
                      <m:e>
                        <m:f>
                          <m:fPr>
                            <m:ctrlPr>
                              <a:rPr lang="en-GB" sz="2400" i="1">
                                <a:solidFill>
                                  <a:srgbClr val="BFBFBF"/>
                                </a:solidFill>
                                <a:latin typeface="Cambria Math" panose="02040503050406030204" pitchFamily="18" charset="0"/>
                                <a:ea typeface="Cambria Math" panose="02040503050406030204" pitchFamily="18" charset="0"/>
                              </a:rPr>
                            </m:ctrlPr>
                          </m:fPr>
                          <m:num>
                            <m:sSub>
                              <m:sSubPr>
                                <m:ctrlPr>
                                  <a:rPr lang="en-GB" sz="2400" i="1">
                                    <a:solidFill>
                                      <a:srgbClr val="BFBFBF"/>
                                    </a:solidFill>
                                    <a:latin typeface="Cambria Math" panose="02040503050406030204" pitchFamily="18" charset="0"/>
                                    <a:ea typeface="Cambria Math" panose="02040503050406030204" pitchFamily="18" charset="0"/>
                                  </a:rPr>
                                </m:ctrlPr>
                              </m:sSubPr>
                              <m:e>
                                <m:r>
                                  <a:rPr lang="en-GB" sz="2400" i="1">
                                    <a:solidFill>
                                      <a:srgbClr val="BFBFBF"/>
                                    </a:solidFill>
                                    <a:latin typeface="Cambria Math" panose="02040503050406030204" pitchFamily="18" charset="0"/>
                                    <a:ea typeface="Cambria Math" panose="02040503050406030204" pitchFamily="18" charset="0"/>
                                  </a:rPr>
                                  <m:t>ℒ</m:t>
                                </m:r>
                              </m:e>
                              <m:sub>
                                <m:r>
                                  <a:rPr lang="en-GB" sz="2400" b="0" i="1" smtClean="0">
                                    <a:solidFill>
                                      <a:srgbClr val="BFBFBF"/>
                                    </a:solidFill>
                                    <a:latin typeface="Cambria Math" panose="02040503050406030204" pitchFamily="18" charset="0"/>
                                    <a:ea typeface="Cambria Math" panose="02040503050406030204" pitchFamily="18" charset="0"/>
                                  </a:rPr>
                                  <m:t>𝑖</m:t>
                                </m:r>
                                <m:r>
                                  <a:rPr lang="en-GB" sz="2400" b="0" i="1" smtClean="0">
                                    <a:solidFill>
                                      <a:srgbClr val="BFBFBF"/>
                                    </a:solidFill>
                                    <a:latin typeface="Cambria Math" panose="02040503050406030204" pitchFamily="18" charset="0"/>
                                    <a:ea typeface="Cambria Math" panose="02040503050406030204" pitchFamily="18" charset="0"/>
                                  </a:rPr>
                                  <m:t>+1</m:t>
                                </m:r>
                              </m:sub>
                            </m:sSub>
                          </m:num>
                          <m:den>
                            <m:sSub>
                              <m:sSubPr>
                                <m:ctrlPr>
                                  <a:rPr lang="en-GB" sz="2400" i="1">
                                    <a:solidFill>
                                      <a:srgbClr val="BFBFBF"/>
                                    </a:solidFill>
                                    <a:latin typeface="Cambria Math" panose="02040503050406030204" pitchFamily="18" charset="0"/>
                                    <a:ea typeface="Cambria Math" panose="02040503050406030204" pitchFamily="18" charset="0"/>
                                  </a:rPr>
                                </m:ctrlPr>
                              </m:sSubPr>
                              <m:e>
                                <m:r>
                                  <a:rPr lang="en-GB" sz="2400" i="1">
                                    <a:solidFill>
                                      <a:srgbClr val="BFBFBF"/>
                                    </a:solidFill>
                                    <a:latin typeface="Cambria Math" panose="02040503050406030204" pitchFamily="18" charset="0"/>
                                    <a:ea typeface="Cambria Math" panose="02040503050406030204" pitchFamily="18" charset="0"/>
                                  </a:rPr>
                                  <m:t>ℒ</m:t>
                                </m:r>
                              </m:e>
                              <m:sub>
                                <m:r>
                                  <a:rPr lang="en-GB" sz="2400" b="0" i="1" smtClean="0">
                                    <a:solidFill>
                                      <a:srgbClr val="BFBFBF"/>
                                    </a:solidFill>
                                    <a:latin typeface="Cambria Math" panose="02040503050406030204" pitchFamily="18" charset="0"/>
                                    <a:ea typeface="Cambria Math" panose="02040503050406030204" pitchFamily="18" charset="0"/>
                                  </a:rPr>
                                  <m:t>𝑖</m:t>
                                </m:r>
                                <m:r>
                                  <a:rPr lang="en-GB" sz="2400" b="0" i="1" smtClean="0">
                                    <a:solidFill>
                                      <a:srgbClr val="BFBFBF"/>
                                    </a:solidFill>
                                    <a:latin typeface="Cambria Math" panose="02040503050406030204" pitchFamily="18" charset="0"/>
                                    <a:ea typeface="Cambria Math" panose="02040503050406030204" pitchFamily="18" charset="0"/>
                                  </a:rPr>
                                  <m:t>+1,  </m:t>
                                </m:r>
                                <m:r>
                                  <a:rPr lang="en-GB" sz="2400" i="1">
                                    <a:solidFill>
                                      <a:srgbClr val="BFBFBF"/>
                                    </a:solidFill>
                                    <a:latin typeface="Cambria Math" panose="02040503050406030204" pitchFamily="18" charset="0"/>
                                    <a:ea typeface="Cambria Math" panose="02040503050406030204" pitchFamily="18" charset="0"/>
                                  </a:rPr>
                                  <m:t>𝑚𝑎𝑥</m:t>
                                </m:r>
                              </m:sub>
                            </m:sSub>
                          </m:den>
                        </m:f>
                      </m:e>
                    </m:d>
                  </m:oMath>
                </a14:m>
                <a:r>
                  <a:rPr lang="en-US" sz="2400" dirty="0">
                    <a:solidFill>
                      <a:srgbClr val="BFBFBF"/>
                    </a:solidFill>
                    <a:latin typeface="Palatino" pitchFamily="2" charset="77"/>
                    <a:ea typeface="Palatino" pitchFamily="2" charset="77"/>
                  </a:rPr>
                  <a:t> </a:t>
                </a:r>
                <a:endParaRPr lang="en-US" sz="4000" dirty="0">
                  <a:solidFill>
                    <a:srgbClr val="BFBFBF"/>
                  </a:solidFill>
                  <a:latin typeface="Palatino" pitchFamily="2" charset="77"/>
                  <a:ea typeface="Palatino" pitchFamily="2" charset="77"/>
                </a:endParaRPr>
              </a:p>
            </p:txBody>
          </p:sp>
        </mc:Choice>
        <mc:Fallback xmlns="">
          <p:sp>
            <p:nvSpPr>
              <p:cNvPr id="2" name="Title 1">
                <a:extLst>
                  <a:ext uri="{FF2B5EF4-FFF2-40B4-BE49-F238E27FC236}">
                    <a16:creationId xmlns:a16="http://schemas.microsoft.com/office/drawing/2014/main" id="{B88C4C26-47E3-8448-8836-31E203196217}"/>
                  </a:ext>
                </a:extLst>
              </p:cNvPr>
              <p:cNvSpPr>
                <a:spLocks noGrp="1" noRot="1" noChangeAspect="1" noMove="1" noResize="1" noEditPoints="1" noAdjustHandles="1" noChangeArrowheads="1" noChangeShapeType="1" noTextEdit="1"/>
              </p:cNvSpPr>
              <p:nvPr>
                <p:ph type="title"/>
              </p:nvPr>
            </p:nvSpPr>
            <p:spPr>
              <a:xfrm>
                <a:off x="838200" y="429110"/>
                <a:ext cx="10515600" cy="4701413"/>
              </a:xfrm>
              <a:blipFill>
                <a:blip r:embed="rId3"/>
                <a:stretch>
                  <a:fillRect/>
                </a:stretch>
              </a:blipFill>
            </p:spPr>
            <p:txBody>
              <a:bodyPr/>
              <a:lstStyle/>
              <a:p>
                <a:r>
                  <a:rPr lang="en-US">
                    <a:noFill/>
                  </a:rPr>
                  <a:t> </a:t>
                </a:r>
              </a:p>
            </p:txBody>
          </p:sp>
        </mc:Fallback>
      </mc:AlternateContent>
      <p:sp>
        <p:nvSpPr>
          <p:cNvPr id="12" name="Right Arrow 11">
            <a:extLst>
              <a:ext uri="{FF2B5EF4-FFF2-40B4-BE49-F238E27FC236}">
                <a16:creationId xmlns:a16="http://schemas.microsoft.com/office/drawing/2014/main" id="{B2436D45-2F76-9F46-BB6D-1E5AE2BB2CFA}"/>
              </a:ext>
            </a:extLst>
          </p:cNvPr>
          <p:cNvSpPr/>
          <p:nvPr/>
        </p:nvSpPr>
        <p:spPr>
          <a:xfrm>
            <a:off x="3314700" y="3853540"/>
            <a:ext cx="5562600" cy="359229"/>
          </a:xfrm>
          <a:prstGeom prst="rightArrow">
            <a:avLst/>
          </a:prstGeom>
          <a:solidFill>
            <a:srgbClr val="082131"/>
          </a:solid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a:extLst>
              <a:ext uri="{FF2B5EF4-FFF2-40B4-BE49-F238E27FC236}">
                <a16:creationId xmlns:a16="http://schemas.microsoft.com/office/drawing/2014/main" id="{0D1A6922-B1C9-FD41-B2E1-2DDCB59C6EE9}"/>
              </a:ext>
            </a:extLst>
          </p:cNvPr>
          <p:cNvSpPr>
            <a:spLocks noGrp="1"/>
          </p:cNvSpPr>
          <p:nvPr>
            <p:ph type="sldNum" sz="quarter" idx="4"/>
          </p:nvPr>
        </p:nvSpPr>
        <p:spPr/>
        <p:txBody>
          <a:bodyPr/>
          <a:lstStyle/>
          <a:p>
            <a:fld id="{F74C7736-E927-ED48-81AC-5C2D4B2E17C2}" type="slidenum">
              <a:rPr lang="en-US" smtClean="0"/>
              <a:t>32</a:t>
            </a:fld>
            <a:endParaRPr lang="en-US" dirty="0"/>
          </a:p>
        </p:txBody>
      </p:sp>
      <p:sp>
        <p:nvSpPr>
          <p:cNvPr id="4" name="Rectangle 3">
            <a:extLst>
              <a:ext uri="{FF2B5EF4-FFF2-40B4-BE49-F238E27FC236}">
                <a16:creationId xmlns:a16="http://schemas.microsoft.com/office/drawing/2014/main" id="{F46A8081-28B6-7734-B1AA-10775A4B319B}"/>
              </a:ext>
            </a:extLst>
          </p:cNvPr>
          <p:cNvSpPr/>
          <p:nvPr/>
        </p:nvSpPr>
        <p:spPr>
          <a:xfrm>
            <a:off x="1632796" y="3279692"/>
            <a:ext cx="1593083" cy="1465385"/>
          </a:xfrm>
          <a:prstGeom prst="rect">
            <a:avLst/>
          </a:prstGeom>
          <a:solidFill>
            <a:srgbClr val="BFBFBF"/>
          </a:soli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N</a:t>
            </a:r>
            <a:r>
              <a:rPr lang="en-US" baseline="-25000" dirty="0">
                <a:solidFill>
                  <a:sysClr val="windowText" lastClr="000000"/>
                </a:solidFill>
              </a:rPr>
              <a:t>i</a:t>
            </a:r>
            <a:endParaRPr lang="en-US" dirty="0">
              <a:solidFill>
                <a:sysClr val="windowText" lastClr="000000"/>
              </a:solidFill>
            </a:endParaRPr>
          </a:p>
        </p:txBody>
      </p:sp>
      <p:sp>
        <p:nvSpPr>
          <p:cNvPr id="8" name="Rectangle 7">
            <a:extLst>
              <a:ext uri="{FF2B5EF4-FFF2-40B4-BE49-F238E27FC236}">
                <a16:creationId xmlns:a16="http://schemas.microsoft.com/office/drawing/2014/main" id="{BE88D0A9-E504-8116-AB6C-DB99528A5BD7}"/>
              </a:ext>
            </a:extLst>
          </p:cNvPr>
          <p:cNvSpPr/>
          <p:nvPr/>
        </p:nvSpPr>
        <p:spPr>
          <a:xfrm>
            <a:off x="8966121" y="3300461"/>
            <a:ext cx="1593083" cy="1465385"/>
          </a:xfrm>
          <a:prstGeom prst="rect">
            <a:avLst/>
          </a:prstGeom>
          <a:solidFill>
            <a:srgbClr val="BFBFBF"/>
          </a:soli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N</a:t>
            </a:r>
            <a:r>
              <a:rPr lang="en-US" baseline="-25000" dirty="0">
                <a:solidFill>
                  <a:sysClr val="windowText" lastClr="000000"/>
                </a:solidFill>
              </a:rPr>
              <a:t>i+1</a:t>
            </a:r>
            <a:endParaRPr lang="en-US" dirty="0">
              <a:solidFill>
                <a:sysClr val="windowText" lastClr="000000"/>
              </a:solidFill>
            </a:endParaRPr>
          </a:p>
        </p:txBody>
      </p:sp>
    </p:spTree>
    <p:extLst>
      <p:ext uri="{BB962C8B-B14F-4D97-AF65-F5344CB8AC3E}">
        <p14:creationId xmlns:p14="http://schemas.microsoft.com/office/powerpoint/2010/main" val="1198733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1079500"/>
                <a:ext cx="10515600" cy="4051023"/>
              </a:xfrm>
            </p:spPr>
            <p:txBody>
              <a:bodyPr anchor="ctr">
                <a:noAutofit/>
              </a:bodyPr>
              <a:lstStyle/>
              <a:p>
                <a:pPr algn="ctr"/>
                <a:r>
                  <a:rPr lang="en-US" sz="4000" dirty="0">
                    <a:solidFill>
                      <a:srgbClr val="BFBFBF"/>
                    </a:solidFill>
                    <a:latin typeface="Palatino" pitchFamily="2" charset="77"/>
                    <a:ea typeface="Palatino" pitchFamily="2" charset="77"/>
                  </a:rPr>
                  <a:t>Weighted Edge:</a:t>
                </a:r>
                <a:br>
                  <a:rPr lang="en-US" sz="4000" dirty="0">
                    <a:solidFill>
                      <a:srgbClr val="BFBFBF"/>
                    </a:solidFill>
                    <a:latin typeface="Palatino" pitchFamily="2" charset="77"/>
                    <a:ea typeface="Palatino" pitchFamily="2" charset="77"/>
                  </a:rPr>
                </a:br>
                <a:br>
                  <a:rPr lang="en-US" sz="4000" dirty="0">
                    <a:solidFill>
                      <a:srgbClr val="BFBFBF"/>
                    </a:solidFill>
                    <a:latin typeface="Palatino" pitchFamily="2" charset="77"/>
                    <a:ea typeface="Palatino" pitchFamily="2" charset="77"/>
                  </a:rPr>
                </a:br>
                <a:r>
                  <a:rPr lang="en-US" sz="4000" dirty="0">
                    <a:solidFill>
                      <a:srgbClr val="BFBFBF"/>
                    </a:solidFill>
                    <a:latin typeface="Palatino" pitchFamily="2" charset="77"/>
                    <a:ea typeface="Palatino" pitchFamily="2" charset="77"/>
                  </a:rPr>
                  <a:t> Best Path </a:t>
                </a:r>
                <a14:m>
                  <m:oMath xmlns:m="http://schemas.openxmlformats.org/officeDocument/2006/math">
                    <m:r>
                      <a:rPr lang="en-GB" sz="4000" b="0" i="0" smtClean="0">
                        <a:solidFill>
                          <a:srgbClr val="BFBFBF"/>
                        </a:solidFill>
                        <a:latin typeface="Cambria Math" panose="02040503050406030204" pitchFamily="18" charset="0"/>
                        <a:ea typeface="Palatino" pitchFamily="2" charset="77"/>
                      </a:rPr>
                      <m:t>=</m:t>
                    </m:r>
                    <m:r>
                      <m:rPr>
                        <m:sty m:val="p"/>
                      </m:rPr>
                      <a:rPr lang="en-GB" sz="4000" b="0" i="0" smtClean="0">
                        <a:solidFill>
                          <a:srgbClr val="BFBFBF"/>
                        </a:solidFill>
                        <a:latin typeface="Cambria Math" panose="02040503050406030204" pitchFamily="18" charset="0"/>
                        <a:ea typeface="Palatino" pitchFamily="2" charset="77"/>
                      </a:rPr>
                      <m:t>max</m:t>
                    </m:r>
                    <m:d>
                      <m:dPr>
                        <m:begChr m:val="{"/>
                        <m:endChr m:val="}"/>
                        <m:ctrlPr>
                          <a:rPr lang="en-GB" sz="4000" b="0" i="1" smtClean="0">
                            <a:solidFill>
                              <a:srgbClr val="BFBFBF"/>
                            </a:solidFill>
                            <a:latin typeface="Cambria Math" panose="02040503050406030204" pitchFamily="18" charset="0"/>
                            <a:ea typeface="Palatino" pitchFamily="2" charset="77"/>
                          </a:rPr>
                        </m:ctrlPr>
                      </m:dPr>
                      <m:e>
                        <m:sSub>
                          <m:sSubPr>
                            <m:ctrlPr>
                              <a:rPr lang="en-GB" sz="4000" b="0" i="1" smtClean="0">
                                <a:solidFill>
                                  <a:srgbClr val="BFBFBF"/>
                                </a:solidFill>
                                <a:latin typeface="Cambria Math" panose="02040503050406030204" pitchFamily="18" charset="0"/>
                                <a:ea typeface="Palatino" pitchFamily="2" charset="77"/>
                              </a:rPr>
                            </m:ctrlPr>
                          </m:sSubPr>
                          <m:e>
                            <m:d>
                              <m:dPr>
                                <m:begChr m:val="{"/>
                                <m:endChr m:val="}"/>
                                <m:ctrlPr>
                                  <a:rPr lang="en-GB" sz="4000" i="1">
                                    <a:solidFill>
                                      <a:srgbClr val="BFBFBF"/>
                                    </a:solidFill>
                                    <a:latin typeface="Cambria Math" panose="02040503050406030204" pitchFamily="18" charset="0"/>
                                    <a:ea typeface="Palatino" pitchFamily="2" charset="77"/>
                                  </a:rPr>
                                </m:ctrlPr>
                              </m:dPr>
                              <m:e>
                                <m:nary>
                                  <m:naryPr>
                                    <m:chr m:val="∑"/>
                                    <m:supHide m:val="on"/>
                                    <m:ctrlPr>
                                      <a:rPr lang="en-US" sz="4000" i="1" smtClean="0">
                                        <a:solidFill>
                                          <a:srgbClr val="BFBFBF"/>
                                        </a:solidFill>
                                        <a:latin typeface="Cambria Math" panose="02040503050406030204" pitchFamily="18" charset="0"/>
                                        <a:ea typeface="Palatino" pitchFamily="2" charset="77"/>
                                      </a:rPr>
                                    </m:ctrlPr>
                                  </m:naryPr>
                                  <m:sub>
                                    <m:r>
                                      <m:rPr>
                                        <m:brk m:alnAt="7"/>
                                      </m:rPr>
                                      <a:rPr lang="en-GB" sz="4000" i="1">
                                        <a:solidFill>
                                          <a:srgbClr val="BFBFBF"/>
                                        </a:solidFill>
                                        <a:latin typeface="Cambria Math" panose="02040503050406030204" pitchFamily="18" charset="0"/>
                                        <a:ea typeface="Palatino" pitchFamily="2" charset="77"/>
                                      </a:rPr>
                                      <m:t>𝑖</m:t>
                                    </m:r>
                                    <m:r>
                                      <a:rPr lang="en-GB" sz="4000" i="1">
                                        <a:solidFill>
                                          <a:srgbClr val="BFBFBF"/>
                                        </a:solidFill>
                                        <a:latin typeface="Cambria Math" panose="02040503050406030204" pitchFamily="18" charset="0"/>
                                        <a:ea typeface="Palatino" pitchFamily="2" charset="77"/>
                                      </a:rPr>
                                      <m:t> ∈ </m:t>
                                    </m:r>
                                    <m:sSub>
                                      <m:sSubPr>
                                        <m:ctrlPr>
                                          <a:rPr lang="en-GB" sz="4000" i="1" smtClean="0">
                                            <a:solidFill>
                                              <a:srgbClr val="BFBFBF"/>
                                            </a:solidFill>
                                            <a:latin typeface="Cambria Math" panose="02040503050406030204" pitchFamily="18" charset="0"/>
                                            <a:ea typeface="Palatino" pitchFamily="2" charset="77"/>
                                          </a:rPr>
                                        </m:ctrlPr>
                                      </m:sSubPr>
                                      <m:e>
                                        <m:r>
                                          <a:rPr lang="en-GB" sz="4000" b="0" i="1" smtClean="0">
                                            <a:solidFill>
                                              <a:srgbClr val="BFBFBF"/>
                                            </a:solidFill>
                                            <a:latin typeface="Cambria Math" panose="02040503050406030204" pitchFamily="18" charset="0"/>
                                            <a:ea typeface="Palatino" pitchFamily="2" charset="77"/>
                                          </a:rPr>
                                          <m:t>𝑝</m:t>
                                        </m:r>
                                      </m:e>
                                      <m:sub>
                                        <m:r>
                                          <a:rPr lang="en-GB" sz="4000" b="0" i="1" smtClean="0">
                                            <a:solidFill>
                                              <a:srgbClr val="BFBFBF"/>
                                            </a:solidFill>
                                            <a:latin typeface="Cambria Math" panose="02040503050406030204" pitchFamily="18" charset="0"/>
                                            <a:ea typeface="Palatino" pitchFamily="2" charset="77"/>
                                          </a:rPr>
                                          <m:t>𝑗</m:t>
                                        </m:r>
                                      </m:sub>
                                    </m:sSub>
                                  </m:sub>
                                  <m:sup/>
                                  <m:e>
                                    <m:sSub>
                                      <m:sSubPr>
                                        <m:ctrlPr>
                                          <a:rPr lang="en-US" sz="4000" i="1">
                                            <a:solidFill>
                                              <a:srgbClr val="BFBFBF"/>
                                            </a:solidFill>
                                            <a:latin typeface="Cambria Math" panose="02040503050406030204" pitchFamily="18" charset="0"/>
                                            <a:ea typeface="Cambria Math" panose="02040503050406030204" pitchFamily="18" charset="0"/>
                                          </a:rPr>
                                        </m:ctrlPr>
                                      </m:sSubPr>
                                      <m:e>
                                        <m:r>
                                          <a:rPr lang="en-US" sz="4000" i="1">
                                            <a:solidFill>
                                              <a:srgbClr val="BFBFBF"/>
                                            </a:solidFill>
                                            <a:latin typeface="Cambria Math" panose="02040503050406030204" pitchFamily="18" charset="0"/>
                                            <a:ea typeface="Cambria Math" panose="02040503050406030204" pitchFamily="18" charset="0"/>
                                          </a:rPr>
                                          <m:t>𝜔</m:t>
                                        </m:r>
                                      </m:e>
                                      <m:sub>
                                        <m:r>
                                          <a:rPr lang="en-GB" sz="4000" i="1">
                                            <a:solidFill>
                                              <a:srgbClr val="BFBFBF"/>
                                            </a:solidFill>
                                            <a:latin typeface="Cambria Math" panose="02040503050406030204" pitchFamily="18" charset="0"/>
                                            <a:ea typeface="Cambria Math" panose="02040503050406030204" pitchFamily="18" charset="0"/>
                                          </a:rPr>
                                          <m:t>𝑖</m:t>
                                        </m:r>
                                      </m:sub>
                                    </m:sSub>
                                  </m:e>
                                </m:nary>
                              </m:e>
                            </m:d>
                          </m:e>
                          <m:sub>
                            <m:r>
                              <a:rPr lang="en-GB" sz="4000" b="0" i="1" smtClean="0">
                                <a:solidFill>
                                  <a:srgbClr val="BFBFBF"/>
                                </a:solidFill>
                                <a:latin typeface="Cambria Math" panose="02040503050406030204" pitchFamily="18" charset="0"/>
                                <a:ea typeface="Palatino" pitchFamily="2" charset="77"/>
                              </a:rPr>
                              <m:t>𝑗</m:t>
                            </m:r>
                          </m:sub>
                        </m:sSub>
                      </m:e>
                    </m:d>
                  </m:oMath>
                </a14:m>
                <a:r>
                  <a:rPr lang="en-US" sz="4000" dirty="0">
                    <a:solidFill>
                      <a:srgbClr val="BFBFBF"/>
                    </a:solidFill>
                    <a:latin typeface="Palatino" pitchFamily="2" charset="77"/>
                    <a:ea typeface="Palatino" pitchFamily="2" charset="77"/>
                  </a:rPr>
                  <a:t> </a:t>
                </a:r>
              </a:p>
            </p:txBody>
          </p:sp>
        </mc:Choice>
        <mc:Fallback xmlns="">
          <p:sp>
            <p:nvSpPr>
              <p:cNvPr id="2" name="Title 1">
                <a:extLst>
                  <a:ext uri="{FF2B5EF4-FFF2-40B4-BE49-F238E27FC236}">
                    <a16:creationId xmlns:a16="http://schemas.microsoft.com/office/drawing/2014/main" id="{B88C4C26-47E3-8448-8836-31E203196217}"/>
                  </a:ext>
                </a:extLst>
              </p:cNvPr>
              <p:cNvSpPr>
                <a:spLocks noGrp="1" noRot="1" noChangeAspect="1" noMove="1" noResize="1" noEditPoints="1" noAdjustHandles="1" noChangeArrowheads="1" noChangeShapeType="1" noTextEdit="1"/>
              </p:cNvSpPr>
              <p:nvPr>
                <p:ph type="title"/>
              </p:nvPr>
            </p:nvSpPr>
            <p:spPr>
              <a:xfrm>
                <a:off x="838200" y="1079500"/>
                <a:ext cx="10515600" cy="4051023"/>
              </a:xfrm>
              <a:blipFill>
                <a:blip r:embed="rId3"/>
                <a:stretch>
                  <a:fillRect b="-8100"/>
                </a:stretch>
              </a:blipFill>
            </p:spPr>
            <p:txBody>
              <a:bodyPr/>
              <a:lstStyle/>
              <a:p>
                <a:r>
                  <a:rPr lang="en-US">
                    <a:noFill/>
                  </a:rPr>
                  <a:t> </a:t>
                </a:r>
              </a:p>
            </p:txBody>
          </p:sp>
        </mc:Fallback>
      </mc:AlternateContent>
      <p:sp>
        <p:nvSpPr>
          <p:cNvPr id="13" name="Slide Number Placeholder 12">
            <a:extLst>
              <a:ext uri="{FF2B5EF4-FFF2-40B4-BE49-F238E27FC236}">
                <a16:creationId xmlns:a16="http://schemas.microsoft.com/office/drawing/2014/main" id="{0D1A6922-B1C9-FD41-B2E1-2DDCB59C6EE9}"/>
              </a:ext>
            </a:extLst>
          </p:cNvPr>
          <p:cNvSpPr>
            <a:spLocks noGrp="1"/>
          </p:cNvSpPr>
          <p:nvPr>
            <p:ph type="sldNum" sz="quarter" idx="4"/>
          </p:nvPr>
        </p:nvSpPr>
        <p:spPr/>
        <p:txBody>
          <a:bodyPr/>
          <a:lstStyle/>
          <a:p>
            <a:fld id="{F74C7736-E927-ED48-81AC-5C2D4B2E17C2}" type="slidenum">
              <a:rPr lang="en-US" smtClean="0"/>
              <a:t>33</a:t>
            </a:fld>
            <a:endParaRPr lang="en-US" dirty="0"/>
          </a:p>
        </p:txBody>
      </p:sp>
    </p:spTree>
    <p:extLst>
      <p:ext uri="{BB962C8B-B14F-4D97-AF65-F5344CB8AC3E}">
        <p14:creationId xmlns:p14="http://schemas.microsoft.com/office/powerpoint/2010/main" val="25949783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206E98-6921-164F-49C3-82AEAED66A53}"/>
              </a:ext>
            </a:extLst>
          </p:cNvPr>
          <p:cNvPicPr>
            <a:picLocks noChangeAspect="1"/>
          </p:cNvPicPr>
          <p:nvPr/>
        </p:nvPicPr>
        <p:blipFill>
          <a:blip r:embed="rId2"/>
          <a:stretch>
            <a:fillRect/>
          </a:stretch>
        </p:blipFill>
        <p:spPr>
          <a:xfrm>
            <a:off x="5452695" y="1125414"/>
            <a:ext cx="5070231" cy="4056185"/>
          </a:xfrm>
          <a:prstGeom prst="rect">
            <a:avLst/>
          </a:prstGeom>
        </p:spPr>
      </p:pic>
      <p:sp>
        <p:nvSpPr>
          <p:cNvPr id="6" name="Right Arrow 5">
            <a:extLst>
              <a:ext uri="{FF2B5EF4-FFF2-40B4-BE49-F238E27FC236}">
                <a16:creationId xmlns:a16="http://schemas.microsoft.com/office/drawing/2014/main" id="{25C83244-3785-AF56-943B-691F65362EA6}"/>
              </a:ext>
            </a:extLst>
          </p:cNvPr>
          <p:cNvSpPr/>
          <p:nvPr/>
        </p:nvSpPr>
        <p:spPr>
          <a:xfrm rot="-5400000">
            <a:off x="2635349" y="2973893"/>
            <a:ext cx="4056187" cy="359229"/>
          </a:xfrm>
          <a:prstGeom prst="rightArrow">
            <a:avLst/>
          </a:prstGeom>
          <a:solidFill>
            <a:srgbClr val="0D2C54"/>
          </a:solid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BA610328-00D8-62E9-6FFF-6DACA117AC12}"/>
              </a:ext>
            </a:extLst>
          </p:cNvPr>
          <p:cNvSpPr/>
          <p:nvPr/>
        </p:nvSpPr>
        <p:spPr>
          <a:xfrm>
            <a:off x="496389" y="1876495"/>
            <a:ext cx="3625995" cy="3105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Rank matrix in order</a:t>
            </a:r>
          </a:p>
          <a:p>
            <a:pPr algn="ctr"/>
            <a:r>
              <a:rPr lang="en-US" sz="2800" dirty="0">
                <a:latin typeface="Palatino" pitchFamily="2" charset="77"/>
                <a:ea typeface="Palatino" pitchFamily="2" charset="77"/>
              </a:rPr>
              <a:t>of preference for each model point</a:t>
            </a:r>
          </a:p>
          <a:p>
            <a:pPr algn="ctr"/>
            <a:r>
              <a:rPr lang="en-US" sz="2800" dirty="0">
                <a:latin typeface="Palatino" pitchFamily="2" charset="77"/>
                <a:ea typeface="Palatino" pitchFamily="2" charset="77"/>
              </a:rPr>
              <a:t>i.e. upper limit or</a:t>
            </a:r>
          </a:p>
          <a:p>
            <a:pPr algn="ctr"/>
            <a:r>
              <a:rPr lang="en-US" sz="2800" dirty="0" err="1">
                <a:latin typeface="Palatino" pitchFamily="2" charset="77"/>
                <a:ea typeface="Palatino" pitchFamily="2" charset="77"/>
              </a:rPr>
              <a:t>r-value</a:t>
            </a:r>
            <a:endParaRPr lang="en-US" sz="2800" dirty="0">
              <a:latin typeface="Palatino" pitchFamily="2" charset="77"/>
              <a:ea typeface="Palatino" pitchFamily="2" charset="77"/>
            </a:endParaRPr>
          </a:p>
        </p:txBody>
      </p:sp>
    </p:spTree>
    <p:extLst>
      <p:ext uri="{BB962C8B-B14F-4D97-AF65-F5344CB8AC3E}">
        <p14:creationId xmlns:p14="http://schemas.microsoft.com/office/powerpoint/2010/main" val="36604898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8AD1ED5-B6AA-3ED1-B4C8-5419943B90E9}"/>
              </a:ext>
            </a:extLst>
          </p:cNvPr>
          <p:cNvSpPr>
            <a:spLocks noGrp="1"/>
          </p:cNvSpPr>
          <p:nvPr>
            <p:ph type="sldNum" sz="quarter" idx="4"/>
          </p:nvPr>
        </p:nvSpPr>
        <p:spPr/>
        <p:txBody>
          <a:bodyPr/>
          <a:lstStyle/>
          <a:p>
            <a:fld id="{F74C7736-E927-ED48-81AC-5C2D4B2E17C2}" type="slidenum">
              <a:rPr lang="en-US" smtClean="0"/>
              <a:t>35</a:t>
            </a:fld>
            <a:endParaRPr lang="en-US" dirty="0"/>
          </a:p>
        </p:txBody>
      </p:sp>
      <p:pic>
        <p:nvPicPr>
          <p:cNvPr id="3" name="Picture 2">
            <a:extLst>
              <a:ext uri="{FF2B5EF4-FFF2-40B4-BE49-F238E27FC236}">
                <a16:creationId xmlns:a16="http://schemas.microsoft.com/office/drawing/2014/main" id="{68DE8E2A-0C5A-2672-5F52-7B74C126F06C}"/>
              </a:ext>
            </a:extLst>
          </p:cNvPr>
          <p:cNvPicPr>
            <a:picLocks noChangeAspect="1"/>
          </p:cNvPicPr>
          <p:nvPr/>
        </p:nvPicPr>
        <p:blipFill>
          <a:blip r:embed="rId2"/>
          <a:stretch>
            <a:fillRect/>
          </a:stretch>
        </p:blipFill>
        <p:spPr>
          <a:xfrm>
            <a:off x="3041814" y="530995"/>
            <a:ext cx="6108372" cy="5235747"/>
          </a:xfrm>
          <a:prstGeom prst="rect">
            <a:avLst/>
          </a:prstGeom>
        </p:spPr>
      </p:pic>
    </p:spTree>
    <p:extLst>
      <p:ext uri="{BB962C8B-B14F-4D97-AF65-F5344CB8AC3E}">
        <p14:creationId xmlns:p14="http://schemas.microsoft.com/office/powerpoint/2010/main" val="32229334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Weighted Hereditary Depth First Search</a:t>
            </a:r>
            <a:br>
              <a:rPr lang="en-US" sz="4000" dirty="0">
                <a:solidFill>
                  <a:srgbClr val="BFBFBF"/>
                </a:solidFill>
                <a:latin typeface="Palatino" pitchFamily="2" charset="77"/>
                <a:ea typeface="Palatino" pitchFamily="2" charset="77"/>
              </a:rPr>
            </a:br>
            <a:endParaRPr lang="en-US" sz="4000" dirty="0">
              <a:solidFill>
                <a:srgbClr val="BFBFBF"/>
              </a:solidFill>
              <a:latin typeface="Palatino" pitchFamily="2" charset="77"/>
              <a:ea typeface="Palatino" pitchFamily="2" charset="77"/>
            </a:endParaRPr>
          </a:p>
        </p:txBody>
      </p:sp>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36</a:t>
            </a:fld>
            <a:endParaRPr lang="en-US" dirty="0"/>
          </a:p>
        </p:txBody>
      </p:sp>
    </p:spTree>
    <p:extLst>
      <p:ext uri="{BB962C8B-B14F-4D97-AF65-F5344CB8AC3E}">
        <p14:creationId xmlns:p14="http://schemas.microsoft.com/office/powerpoint/2010/main" val="3952766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rgbClr val="BFBFBF"/>
                </a:solidFill>
                <a:latin typeface="Palatino" pitchFamily="2" charset="77"/>
                <a:ea typeface="Palatino" pitchFamily="2" charset="77"/>
              </a:rPr>
              <a:t>Weighted Hereditary Depth First Search</a:t>
            </a:r>
            <a:br>
              <a:rPr lang="en-US" sz="4000" dirty="0">
                <a:solidFill>
                  <a:srgbClr val="BFBFBF"/>
                </a:solidFill>
                <a:latin typeface="Palatino" pitchFamily="2" charset="77"/>
                <a:ea typeface="Palatino" pitchFamily="2" charset="77"/>
              </a:rPr>
            </a:br>
            <a:br>
              <a:rPr lang="en-US" sz="4000" dirty="0">
                <a:solidFill>
                  <a:srgbClr val="BFBFBF"/>
                </a:solidFill>
                <a:latin typeface="Palatino" pitchFamily="2" charset="77"/>
                <a:ea typeface="Palatino" pitchFamily="2" charset="77"/>
              </a:rPr>
            </a:br>
            <a:r>
              <a:rPr lang="en-US" sz="4000" dirty="0">
                <a:solidFill>
                  <a:srgbClr val="BFBFBF"/>
                </a:solidFill>
                <a:latin typeface="Palatino" pitchFamily="2" charset="77"/>
                <a:ea typeface="Palatino" pitchFamily="2" charset="77"/>
              </a:rPr>
              <a:t>When building a set of signal regions, an upper limit on the available weight can be evaluated by calculating the LLR sum of the remaining signal regions with minimum overlap with the current set.   </a:t>
            </a:r>
          </a:p>
        </p:txBody>
      </p:sp>
      <p:sp>
        <p:nvSpPr>
          <p:cNvPr id="3" name="Slide Number Placeholder 2">
            <a:extLst>
              <a:ext uri="{FF2B5EF4-FFF2-40B4-BE49-F238E27FC236}">
                <a16:creationId xmlns:a16="http://schemas.microsoft.com/office/drawing/2014/main" id="{E48FD066-BCC9-E44B-BF34-AD7BDF9E1DD2}"/>
              </a:ext>
            </a:extLst>
          </p:cNvPr>
          <p:cNvSpPr>
            <a:spLocks noGrp="1"/>
          </p:cNvSpPr>
          <p:nvPr>
            <p:ph type="sldNum" sz="quarter" idx="4"/>
          </p:nvPr>
        </p:nvSpPr>
        <p:spPr/>
        <p:txBody>
          <a:bodyPr/>
          <a:lstStyle/>
          <a:p>
            <a:fld id="{F74C7736-E927-ED48-81AC-5C2D4B2E17C2}" type="slidenum">
              <a:rPr lang="en-US" smtClean="0"/>
              <a:t>37</a:t>
            </a:fld>
            <a:endParaRPr lang="en-US" dirty="0"/>
          </a:p>
        </p:txBody>
      </p:sp>
    </p:spTree>
    <p:extLst>
      <p:ext uri="{BB962C8B-B14F-4D97-AF65-F5344CB8AC3E}">
        <p14:creationId xmlns:p14="http://schemas.microsoft.com/office/powerpoint/2010/main" val="28055814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DC9F4D-D63F-2381-C65B-1AD88A68492D}"/>
              </a:ext>
            </a:extLst>
          </p:cNvPr>
          <p:cNvPicPr>
            <a:picLocks noChangeAspect="1"/>
          </p:cNvPicPr>
          <p:nvPr/>
        </p:nvPicPr>
        <p:blipFill>
          <a:blip r:embed="rId2"/>
          <a:stretch>
            <a:fillRect/>
          </a:stretch>
        </p:blipFill>
        <p:spPr>
          <a:xfrm>
            <a:off x="2614735" y="586154"/>
            <a:ext cx="6962530" cy="5221898"/>
          </a:xfrm>
          <a:prstGeom prst="rect">
            <a:avLst/>
          </a:prstGeom>
        </p:spPr>
      </p:pic>
    </p:spTree>
    <p:extLst>
      <p:ext uri="{BB962C8B-B14F-4D97-AF65-F5344CB8AC3E}">
        <p14:creationId xmlns:p14="http://schemas.microsoft.com/office/powerpoint/2010/main" val="2432345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6D1D6CC-B848-7487-E43F-36587182D8F8}"/>
              </a:ext>
            </a:extLst>
          </p:cNvPr>
          <p:cNvSpPr>
            <a:spLocks noGrp="1"/>
          </p:cNvSpPr>
          <p:nvPr>
            <p:ph type="sldNum" sz="quarter" idx="4"/>
          </p:nvPr>
        </p:nvSpPr>
        <p:spPr/>
        <p:txBody>
          <a:bodyPr/>
          <a:lstStyle/>
          <a:p>
            <a:fld id="{F74C7736-E927-ED48-81AC-5C2D4B2E17C2}" type="slidenum">
              <a:rPr lang="en-US" smtClean="0"/>
              <a:t>39</a:t>
            </a:fld>
            <a:endParaRPr lang="en-US" dirty="0"/>
          </a:p>
        </p:txBody>
      </p:sp>
      <p:pic>
        <p:nvPicPr>
          <p:cNvPr id="7" name="Picture 6">
            <a:extLst>
              <a:ext uri="{FF2B5EF4-FFF2-40B4-BE49-F238E27FC236}">
                <a16:creationId xmlns:a16="http://schemas.microsoft.com/office/drawing/2014/main" id="{F0400FCE-F860-1B99-E338-5DF96CBB6193}"/>
              </a:ext>
            </a:extLst>
          </p:cNvPr>
          <p:cNvPicPr>
            <a:picLocks noChangeAspect="1"/>
          </p:cNvPicPr>
          <p:nvPr/>
        </p:nvPicPr>
        <p:blipFill>
          <a:blip r:embed="rId2"/>
          <a:stretch>
            <a:fillRect/>
          </a:stretch>
        </p:blipFill>
        <p:spPr>
          <a:xfrm>
            <a:off x="2250141" y="216983"/>
            <a:ext cx="6922727" cy="5538181"/>
          </a:xfrm>
          <a:prstGeom prst="rect">
            <a:avLst/>
          </a:prstGeom>
        </p:spPr>
      </p:pic>
    </p:spTree>
    <p:extLst>
      <p:ext uri="{BB962C8B-B14F-4D97-AF65-F5344CB8AC3E}">
        <p14:creationId xmlns:p14="http://schemas.microsoft.com/office/powerpoint/2010/main" val="1424830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52FB9A6-4E76-CA4D-8A80-3BFFB184184F}"/>
              </a:ext>
            </a:extLst>
          </p:cNvPr>
          <p:cNvSpPr txBox="1"/>
          <p:nvPr/>
        </p:nvSpPr>
        <p:spPr>
          <a:xfrm>
            <a:off x="992372" y="1640514"/>
            <a:ext cx="10207256" cy="2554545"/>
          </a:xfrm>
          <a:prstGeom prst="rect">
            <a:avLst/>
          </a:prstGeom>
          <a:noFill/>
        </p:spPr>
        <p:txBody>
          <a:bodyPr wrap="square" rtlCol="0" anchor="ctr">
            <a:spAutoFit/>
          </a:bodyPr>
          <a:lstStyle/>
          <a:p>
            <a:pPr algn="ctr"/>
            <a:r>
              <a:rPr lang="en-US" sz="3200" dirty="0">
                <a:solidFill>
                  <a:srgbClr val="11497F"/>
                </a:solidFill>
                <a:latin typeface="Palatino" pitchFamily="2" charset="77"/>
                <a:ea typeface="Palatino" pitchFamily="2" charset="77"/>
              </a:rPr>
              <a:t>“In this work we determine the parameter space accessed by the topologies which</a:t>
            </a:r>
          </a:p>
          <a:p>
            <a:pPr algn="ctr"/>
            <a:r>
              <a:rPr lang="en-US" sz="3200" dirty="0">
                <a:solidFill>
                  <a:srgbClr val="11497F"/>
                </a:solidFill>
                <a:latin typeface="Palatino" pitchFamily="2" charset="77"/>
                <a:ea typeface="Palatino" pitchFamily="2" charset="77"/>
              </a:rPr>
              <a:t>populate the different signal regions contained in a </a:t>
            </a:r>
            <a:r>
              <a:rPr lang="en-US" sz="3200" dirty="0">
                <a:solidFill>
                  <a:schemeClr val="bg1">
                    <a:lumMod val="75000"/>
                  </a:schemeClr>
                </a:solidFill>
                <a:latin typeface="Palatino" pitchFamily="2" charset="77"/>
                <a:ea typeface="Palatino" pitchFamily="2" charset="77"/>
              </a:rPr>
              <a:t>sample of 18 </a:t>
            </a:r>
            <a:r>
              <a:rPr lang="en-US" sz="3200" dirty="0">
                <a:solidFill>
                  <a:srgbClr val="BFBFBF"/>
                </a:solidFill>
                <a:latin typeface="Palatino" pitchFamily="2" charset="77"/>
                <a:ea typeface="Palatino" pitchFamily="2" charset="77"/>
              </a:rPr>
              <a:t>CMS</a:t>
            </a:r>
            <a:r>
              <a:rPr lang="en-US" sz="3200" dirty="0">
                <a:solidFill>
                  <a:schemeClr val="bg1">
                    <a:lumMod val="75000"/>
                  </a:schemeClr>
                </a:solidFill>
                <a:latin typeface="Palatino" pitchFamily="2" charset="77"/>
                <a:ea typeface="Palatino" pitchFamily="2" charset="77"/>
              </a:rPr>
              <a:t> and ATLAS</a:t>
            </a:r>
          </a:p>
          <a:p>
            <a:pPr algn="ctr"/>
            <a:r>
              <a:rPr lang="en-US" sz="3200" dirty="0">
                <a:solidFill>
                  <a:schemeClr val="bg1">
                    <a:lumMod val="75000"/>
                  </a:schemeClr>
                </a:solidFill>
                <a:latin typeface="Palatino" pitchFamily="2" charset="77"/>
                <a:ea typeface="Palatino" pitchFamily="2" charset="77"/>
              </a:rPr>
              <a:t>Analyses</a:t>
            </a:r>
            <a:r>
              <a:rPr lang="en-US" sz="3200" dirty="0">
                <a:solidFill>
                  <a:srgbClr val="11497F"/>
                </a:solidFill>
                <a:latin typeface="Palatino" pitchFamily="2" charset="77"/>
                <a:ea typeface="Palatino" pitchFamily="2" charset="77"/>
              </a:rPr>
              <a:t>”</a:t>
            </a:r>
          </a:p>
        </p:txBody>
      </p:sp>
      <p:sp>
        <p:nvSpPr>
          <p:cNvPr id="2" name="Slide Number Placeholder 1">
            <a:extLst>
              <a:ext uri="{FF2B5EF4-FFF2-40B4-BE49-F238E27FC236}">
                <a16:creationId xmlns:a16="http://schemas.microsoft.com/office/drawing/2014/main" id="{204E1757-4707-244A-960B-BF5CD6D7B984}"/>
              </a:ext>
            </a:extLst>
          </p:cNvPr>
          <p:cNvSpPr>
            <a:spLocks noGrp="1"/>
          </p:cNvSpPr>
          <p:nvPr>
            <p:ph type="sldNum" sz="quarter" idx="4"/>
          </p:nvPr>
        </p:nvSpPr>
        <p:spPr/>
        <p:txBody>
          <a:bodyPr/>
          <a:lstStyle/>
          <a:p>
            <a:fld id="{F74C7736-E927-ED48-81AC-5C2D4B2E17C2}" type="slidenum">
              <a:rPr lang="en-US" smtClean="0"/>
              <a:t>4</a:t>
            </a:fld>
            <a:endParaRPr lang="en-US" dirty="0"/>
          </a:p>
        </p:txBody>
      </p:sp>
    </p:spTree>
    <p:extLst>
      <p:ext uri="{BB962C8B-B14F-4D97-AF65-F5344CB8AC3E}">
        <p14:creationId xmlns:p14="http://schemas.microsoft.com/office/powerpoint/2010/main" val="19750189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4504E2-0420-3D4B-901E-52A0F6C93794}"/>
              </a:ext>
            </a:extLst>
          </p:cNvPr>
          <p:cNvSpPr/>
          <p:nvPr/>
        </p:nvSpPr>
        <p:spPr>
          <a:xfrm>
            <a:off x="3669861" y="2531938"/>
            <a:ext cx="4852277" cy="1794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pMSSM-19 Reinterpretation: Bino</a:t>
            </a:r>
          </a:p>
        </p:txBody>
      </p:sp>
    </p:spTree>
    <p:extLst>
      <p:ext uri="{BB962C8B-B14F-4D97-AF65-F5344CB8AC3E}">
        <p14:creationId xmlns:p14="http://schemas.microsoft.com/office/powerpoint/2010/main" val="28153132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53213B3-184E-980A-39BF-7BD474613099}"/>
              </a:ext>
            </a:extLst>
          </p:cNvPr>
          <p:cNvPicPr>
            <a:picLocks noChangeAspect="1"/>
          </p:cNvPicPr>
          <p:nvPr/>
        </p:nvPicPr>
        <p:blipFill>
          <a:blip r:embed="rId3"/>
          <a:stretch>
            <a:fillRect/>
          </a:stretch>
        </p:blipFill>
        <p:spPr>
          <a:xfrm>
            <a:off x="6181778" y="1513742"/>
            <a:ext cx="5107355" cy="3830516"/>
          </a:xfrm>
          <a:prstGeom prst="rect">
            <a:avLst/>
          </a:prstGeom>
        </p:spPr>
      </p:pic>
      <p:pic>
        <p:nvPicPr>
          <p:cNvPr id="3" name="Picture 2">
            <a:extLst>
              <a:ext uri="{FF2B5EF4-FFF2-40B4-BE49-F238E27FC236}">
                <a16:creationId xmlns:a16="http://schemas.microsoft.com/office/drawing/2014/main" id="{9FC5DD41-0F75-F581-6942-1C4D312063E4}"/>
              </a:ext>
            </a:extLst>
          </p:cNvPr>
          <p:cNvPicPr>
            <a:picLocks noChangeAspect="1"/>
          </p:cNvPicPr>
          <p:nvPr/>
        </p:nvPicPr>
        <p:blipFill>
          <a:blip r:embed="rId4"/>
          <a:stretch>
            <a:fillRect/>
          </a:stretch>
        </p:blipFill>
        <p:spPr>
          <a:xfrm>
            <a:off x="902864" y="1513742"/>
            <a:ext cx="5107354" cy="3830516"/>
          </a:xfrm>
          <a:prstGeom prst="rect">
            <a:avLst/>
          </a:prstGeom>
        </p:spPr>
      </p:pic>
      <p:sp>
        <p:nvSpPr>
          <p:cNvPr id="4" name="Rectangle 3">
            <a:extLst>
              <a:ext uri="{FF2B5EF4-FFF2-40B4-BE49-F238E27FC236}">
                <a16:creationId xmlns:a16="http://schemas.microsoft.com/office/drawing/2014/main" id="{EE4504E2-0420-3D4B-901E-52A0F6C93794}"/>
              </a:ext>
            </a:extLst>
          </p:cNvPr>
          <p:cNvSpPr/>
          <p:nvPr/>
        </p:nvSpPr>
        <p:spPr>
          <a:xfrm>
            <a:off x="4654089" y="108454"/>
            <a:ext cx="3055381"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pMSSM-19: Bino</a:t>
            </a:r>
          </a:p>
        </p:txBody>
      </p:sp>
      <p:sp>
        <p:nvSpPr>
          <p:cNvPr id="10" name="Rectangle 9">
            <a:extLst>
              <a:ext uri="{FF2B5EF4-FFF2-40B4-BE49-F238E27FC236}">
                <a16:creationId xmlns:a16="http://schemas.microsoft.com/office/drawing/2014/main" id="{D7853B0C-F059-20D0-B98D-2141F180EEFF}"/>
              </a:ext>
            </a:extLst>
          </p:cNvPr>
          <p:cNvSpPr/>
          <p:nvPr/>
        </p:nvSpPr>
        <p:spPr>
          <a:xfrm>
            <a:off x="2727192" y="811098"/>
            <a:ext cx="1678141"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Expected</a:t>
            </a:r>
          </a:p>
        </p:txBody>
      </p:sp>
      <p:sp>
        <p:nvSpPr>
          <p:cNvPr id="11" name="Rectangle 10">
            <a:extLst>
              <a:ext uri="{FF2B5EF4-FFF2-40B4-BE49-F238E27FC236}">
                <a16:creationId xmlns:a16="http://schemas.microsoft.com/office/drawing/2014/main" id="{A542D9C1-7CBD-4692-277D-D1C2982AA19A}"/>
              </a:ext>
            </a:extLst>
          </p:cNvPr>
          <p:cNvSpPr/>
          <p:nvPr/>
        </p:nvSpPr>
        <p:spPr>
          <a:xfrm>
            <a:off x="7639047" y="811098"/>
            <a:ext cx="1825761"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Observed</a:t>
            </a:r>
          </a:p>
        </p:txBody>
      </p:sp>
    </p:spTree>
    <p:extLst>
      <p:ext uri="{BB962C8B-B14F-4D97-AF65-F5344CB8AC3E}">
        <p14:creationId xmlns:p14="http://schemas.microsoft.com/office/powerpoint/2010/main" val="25193925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09B78E-13B6-43A8-8ABE-4DC891FAB325}"/>
              </a:ext>
            </a:extLst>
          </p:cNvPr>
          <p:cNvPicPr>
            <a:picLocks noChangeAspect="1"/>
          </p:cNvPicPr>
          <p:nvPr/>
        </p:nvPicPr>
        <p:blipFill>
          <a:blip r:embed="rId2"/>
          <a:stretch>
            <a:fillRect/>
          </a:stretch>
        </p:blipFill>
        <p:spPr>
          <a:xfrm>
            <a:off x="909064" y="967050"/>
            <a:ext cx="5101152" cy="4372416"/>
          </a:xfrm>
          <a:prstGeom prst="rect">
            <a:avLst/>
          </a:prstGeom>
        </p:spPr>
      </p:pic>
      <p:pic>
        <p:nvPicPr>
          <p:cNvPr id="5" name="Picture 4">
            <a:extLst>
              <a:ext uri="{FF2B5EF4-FFF2-40B4-BE49-F238E27FC236}">
                <a16:creationId xmlns:a16="http://schemas.microsoft.com/office/drawing/2014/main" id="{D2490A9B-B884-4898-5932-440DD5A31D2A}"/>
              </a:ext>
            </a:extLst>
          </p:cNvPr>
          <p:cNvPicPr>
            <a:picLocks noChangeAspect="1"/>
          </p:cNvPicPr>
          <p:nvPr/>
        </p:nvPicPr>
        <p:blipFill>
          <a:blip r:embed="rId3"/>
          <a:stretch>
            <a:fillRect/>
          </a:stretch>
        </p:blipFill>
        <p:spPr>
          <a:xfrm>
            <a:off x="6244028" y="967050"/>
            <a:ext cx="5101152" cy="4372416"/>
          </a:xfrm>
          <a:prstGeom prst="rect">
            <a:avLst/>
          </a:prstGeom>
        </p:spPr>
      </p:pic>
    </p:spTree>
    <p:extLst>
      <p:ext uri="{BB962C8B-B14F-4D97-AF65-F5344CB8AC3E}">
        <p14:creationId xmlns:p14="http://schemas.microsoft.com/office/powerpoint/2010/main" val="37967570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C4C26-47E3-8448-8836-31E203196217}"/>
              </a:ext>
            </a:extLst>
          </p:cNvPr>
          <p:cNvSpPr>
            <a:spLocks noGrp="1"/>
          </p:cNvSpPr>
          <p:nvPr>
            <p:ph type="title"/>
          </p:nvPr>
        </p:nvSpPr>
        <p:spPr>
          <a:xfrm>
            <a:off x="838200" y="423765"/>
            <a:ext cx="10515600" cy="5296551"/>
          </a:xfrm>
        </p:spPr>
        <p:txBody>
          <a:bodyPr anchor="ctr">
            <a:noAutofit/>
          </a:bodyPr>
          <a:lstStyle/>
          <a:p>
            <a:pPr algn="ctr"/>
            <a:r>
              <a:rPr lang="en-US" sz="4000" dirty="0">
                <a:solidFill>
                  <a:schemeClr val="bg1"/>
                </a:solidFill>
                <a:latin typeface="Palatino" pitchFamily="2" charset="77"/>
                <a:ea typeface="Palatino" pitchFamily="2" charset="77"/>
              </a:rPr>
              <a:t>The Combinations can be viewed as a directed acyclic graph, on which a</a:t>
            </a:r>
            <a:br>
              <a:rPr lang="en-US" sz="4000" dirty="0">
                <a:solidFill>
                  <a:schemeClr val="bg1"/>
                </a:solidFill>
                <a:latin typeface="Palatino" pitchFamily="2" charset="77"/>
                <a:ea typeface="Palatino" pitchFamily="2" charset="77"/>
              </a:rPr>
            </a:br>
            <a:r>
              <a:rPr lang="en-US" sz="4000" dirty="0">
                <a:solidFill>
                  <a:schemeClr val="bg1"/>
                </a:solidFill>
                <a:latin typeface="Palatino" pitchFamily="2" charset="77"/>
                <a:ea typeface="Palatino" pitchFamily="2" charset="77"/>
              </a:rPr>
              <a:t>  weighted hereditary longest-path computation can be used to identify the best-expected SR</a:t>
            </a:r>
            <a:br>
              <a:rPr lang="en-US" sz="4000" dirty="0">
                <a:solidFill>
                  <a:schemeClr val="bg1"/>
                </a:solidFill>
                <a:latin typeface="Palatino" pitchFamily="2" charset="77"/>
                <a:ea typeface="Palatino" pitchFamily="2" charset="77"/>
              </a:rPr>
            </a:br>
            <a:r>
              <a:rPr lang="en-US" sz="4000" dirty="0">
                <a:solidFill>
                  <a:schemeClr val="bg1"/>
                </a:solidFill>
                <a:latin typeface="Palatino" pitchFamily="2" charset="77"/>
                <a:ea typeface="Palatino" pitchFamily="2" charset="77"/>
              </a:rPr>
              <a:t>  combination for limit-setting on any given BSM model.</a:t>
            </a:r>
          </a:p>
        </p:txBody>
      </p:sp>
      <p:sp>
        <p:nvSpPr>
          <p:cNvPr id="3" name="Slide Number Placeholder 2">
            <a:extLst>
              <a:ext uri="{FF2B5EF4-FFF2-40B4-BE49-F238E27FC236}">
                <a16:creationId xmlns:a16="http://schemas.microsoft.com/office/drawing/2014/main" id="{12AD2902-EF5A-914C-8BDD-FB5BC87A0057}"/>
              </a:ext>
            </a:extLst>
          </p:cNvPr>
          <p:cNvSpPr>
            <a:spLocks noGrp="1"/>
          </p:cNvSpPr>
          <p:nvPr>
            <p:ph type="sldNum" sz="quarter" idx="4"/>
          </p:nvPr>
        </p:nvSpPr>
        <p:spPr/>
        <p:txBody>
          <a:bodyPr/>
          <a:lstStyle/>
          <a:p>
            <a:fld id="{F74C7736-E927-ED48-81AC-5C2D4B2E17C2}" type="slidenum">
              <a:rPr lang="en-US" smtClean="0"/>
              <a:t>43</a:t>
            </a:fld>
            <a:endParaRPr lang="en-US" dirty="0"/>
          </a:p>
        </p:txBody>
      </p:sp>
    </p:spTree>
    <p:extLst>
      <p:ext uri="{BB962C8B-B14F-4D97-AF65-F5344CB8AC3E}">
        <p14:creationId xmlns:p14="http://schemas.microsoft.com/office/powerpoint/2010/main" val="28190094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26D8-0088-9642-9BD8-E0C7971C262E}"/>
              </a:ext>
            </a:extLst>
          </p:cNvPr>
          <p:cNvSpPr>
            <a:spLocks noGrp="1"/>
          </p:cNvSpPr>
          <p:nvPr>
            <p:ph type="ctrTitle"/>
          </p:nvPr>
        </p:nvSpPr>
        <p:spPr/>
        <p:txBody>
          <a:bodyPr/>
          <a:lstStyle/>
          <a:p>
            <a:r>
              <a:rPr lang="en-US" dirty="0">
                <a:solidFill>
                  <a:schemeClr val="bg1"/>
                </a:solidFill>
                <a:latin typeface="Palatino" pitchFamily="2" charset="77"/>
                <a:ea typeface="Palatino" pitchFamily="2" charset="77"/>
              </a:rPr>
              <a:t>Thank You</a:t>
            </a:r>
          </a:p>
        </p:txBody>
      </p:sp>
      <p:sp>
        <p:nvSpPr>
          <p:cNvPr id="3" name="Subtitle 2">
            <a:extLst>
              <a:ext uri="{FF2B5EF4-FFF2-40B4-BE49-F238E27FC236}">
                <a16:creationId xmlns:a16="http://schemas.microsoft.com/office/drawing/2014/main" id="{90EC7B83-6A53-E245-B510-EDC600AAED03}"/>
              </a:ext>
            </a:extLst>
          </p:cNvPr>
          <p:cNvSpPr>
            <a:spLocks noGrp="1"/>
          </p:cNvSpPr>
          <p:nvPr>
            <p:ph type="subTitle" idx="1"/>
          </p:nvPr>
        </p:nvSpPr>
        <p:spPr/>
        <p:txBody>
          <a:bodyPr anchor="ctr"/>
          <a:lstStyle/>
          <a:p>
            <a:r>
              <a:rPr lang="en-US" dirty="0">
                <a:solidFill>
                  <a:schemeClr val="bg1"/>
                </a:solidFill>
                <a:latin typeface="Palatino" pitchFamily="2" charset="77"/>
                <a:ea typeface="Palatino" pitchFamily="2" charset="77"/>
              </a:rPr>
              <a:t>Any Questions?</a:t>
            </a:r>
          </a:p>
        </p:txBody>
      </p:sp>
      <p:sp>
        <p:nvSpPr>
          <p:cNvPr id="4" name="Slide Number Placeholder 3">
            <a:extLst>
              <a:ext uri="{FF2B5EF4-FFF2-40B4-BE49-F238E27FC236}">
                <a16:creationId xmlns:a16="http://schemas.microsoft.com/office/drawing/2014/main" id="{42E626E5-12B2-8C42-8958-48AB1DAA922E}"/>
              </a:ext>
            </a:extLst>
          </p:cNvPr>
          <p:cNvSpPr>
            <a:spLocks noGrp="1"/>
          </p:cNvSpPr>
          <p:nvPr>
            <p:ph type="sldNum" sz="quarter" idx="4"/>
          </p:nvPr>
        </p:nvSpPr>
        <p:spPr/>
        <p:txBody>
          <a:bodyPr/>
          <a:lstStyle/>
          <a:p>
            <a:fld id="{F74C7736-E927-ED48-81AC-5C2D4B2E17C2}" type="slidenum">
              <a:rPr lang="en-US" smtClean="0"/>
              <a:t>44</a:t>
            </a:fld>
            <a:endParaRPr lang="en-US" dirty="0"/>
          </a:p>
        </p:txBody>
      </p:sp>
    </p:spTree>
    <p:extLst>
      <p:ext uri="{BB962C8B-B14F-4D97-AF65-F5344CB8AC3E}">
        <p14:creationId xmlns:p14="http://schemas.microsoft.com/office/powerpoint/2010/main" val="20947135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22D185-3660-9B8C-D745-EA1C88D5F4E4}"/>
              </a:ext>
            </a:extLst>
          </p:cNvPr>
          <p:cNvPicPr>
            <a:picLocks noChangeAspect="1"/>
          </p:cNvPicPr>
          <p:nvPr/>
        </p:nvPicPr>
        <p:blipFill>
          <a:blip r:embed="rId3"/>
          <a:stretch>
            <a:fillRect/>
          </a:stretch>
        </p:blipFill>
        <p:spPr>
          <a:xfrm>
            <a:off x="6244026" y="1513601"/>
            <a:ext cx="5107353" cy="3830515"/>
          </a:xfrm>
          <a:prstGeom prst="rect">
            <a:avLst/>
          </a:prstGeom>
        </p:spPr>
      </p:pic>
      <p:pic>
        <p:nvPicPr>
          <p:cNvPr id="3" name="Picture 2">
            <a:extLst>
              <a:ext uri="{FF2B5EF4-FFF2-40B4-BE49-F238E27FC236}">
                <a16:creationId xmlns:a16="http://schemas.microsoft.com/office/drawing/2014/main" id="{B432DB4A-ABFA-5410-973F-4E5FDAF7199F}"/>
              </a:ext>
            </a:extLst>
          </p:cNvPr>
          <p:cNvPicPr>
            <a:picLocks noChangeAspect="1"/>
          </p:cNvPicPr>
          <p:nvPr/>
        </p:nvPicPr>
        <p:blipFill>
          <a:blip r:embed="rId4"/>
          <a:stretch>
            <a:fillRect/>
          </a:stretch>
        </p:blipFill>
        <p:spPr>
          <a:xfrm>
            <a:off x="902863" y="1513601"/>
            <a:ext cx="5107354" cy="3830515"/>
          </a:xfrm>
          <a:prstGeom prst="rect">
            <a:avLst/>
          </a:prstGeom>
        </p:spPr>
      </p:pic>
      <p:sp>
        <p:nvSpPr>
          <p:cNvPr id="10" name="Rectangle 9">
            <a:extLst>
              <a:ext uri="{FF2B5EF4-FFF2-40B4-BE49-F238E27FC236}">
                <a16:creationId xmlns:a16="http://schemas.microsoft.com/office/drawing/2014/main" id="{D7853B0C-F059-20D0-B98D-2141F180EEFF}"/>
              </a:ext>
            </a:extLst>
          </p:cNvPr>
          <p:cNvSpPr/>
          <p:nvPr/>
        </p:nvSpPr>
        <p:spPr>
          <a:xfrm>
            <a:off x="1631496" y="764556"/>
            <a:ext cx="3650090"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a:t>
            </a:r>
            <a:r>
              <a:rPr lang="en-US" sz="2800" dirty="0" err="1">
                <a:latin typeface="Palatino" pitchFamily="2" charset="77"/>
                <a:ea typeface="Palatino" pitchFamily="2" charset="77"/>
              </a:rPr>
              <a:t>combined|single</a:t>
            </a:r>
            <a:r>
              <a:rPr lang="en-US" sz="2800" dirty="0">
                <a:latin typeface="Palatino" pitchFamily="2" charset="77"/>
                <a:ea typeface="Palatino" pitchFamily="2" charset="77"/>
              </a:rPr>
              <a:t>)</a:t>
            </a:r>
          </a:p>
        </p:txBody>
      </p:sp>
      <p:sp>
        <p:nvSpPr>
          <p:cNvPr id="11" name="Rectangle 10">
            <a:extLst>
              <a:ext uri="{FF2B5EF4-FFF2-40B4-BE49-F238E27FC236}">
                <a16:creationId xmlns:a16="http://schemas.microsoft.com/office/drawing/2014/main" id="{A542D9C1-7CBD-4692-277D-D1C2982AA19A}"/>
              </a:ext>
            </a:extLst>
          </p:cNvPr>
          <p:cNvSpPr/>
          <p:nvPr/>
        </p:nvSpPr>
        <p:spPr>
          <a:xfrm>
            <a:off x="6941538" y="764556"/>
            <a:ext cx="3650090"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a:t>
            </a:r>
            <a:r>
              <a:rPr lang="en-US" sz="2800" dirty="0" err="1">
                <a:latin typeface="Palatino" pitchFamily="2" charset="77"/>
                <a:ea typeface="Palatino" pitchFamily="2" charset="77"/>
              </a:rPr>
              <a:t>single|combined</a:t>
            </a:r>
            <a:r>
              <a:rPr lang="en-US" sz="2800" dirty="0">
                <a:latin typeface="Palatino" pitchFamily="2" charset="77"/>
                <a:ea typeface="Palatino" pitchFamily="2" charset="77"/>
              </a:rPr>
              <a:t>)</a:t>
            </a:r>
          </a:p>
        </p:txBody>
      </p:sp>
      <p:sp>
        <p:nvSpPr>
          <p:cNvPr id="12" name="Rectangle 11">
            <a:extLst>
              <a:ext uri="{FF2B5EF4-FFF2-40B4-BE49-F238E27FC236}">
                <a16:creationId xmlns:a16="http://schemas.microsoft.com/office/drawing/2014/main" id="{D2894875-7A16-E87B-813E-5A93DBDCE227}"/>
              </a:ext>
            </a:extLst>
          </p:cNvPr>
          <p:cNvSpPr/>
          <p:nvPr/>
        </p:nvSpPr>
        <p:spPr>
          <a:xfrm>
            <a:off x="9798418" y="177203"/>
            <a:ext cx="2453162"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Palatino" pitchFamily="2" charset="77"/>
                <a:ea typeface="Palatino" pitchFamily="2" charset="77"/>
              </a:rPr>
              <a:t>Expected</a:t>
            </a:r>
          </a:p>
        </p:txBody>
      </p:sp>
      <p:sp>
        <p:nvSpPr>
          <p:cNvPr id="14" name="Rectangle 13">
            <a:extLst>
              <a:ext uri="{FF2B5EF4-FFF2-40B4-BE49-F238E27FC236}">
                <a16:creationId xmlns:a16="http://schemas.microsoft.com/office/drawing/2014/main" id="{B96A2452-3F96-B758-62F7-C1F27750E27B}"/>
              </a:ext>
            </a:extLst>
          </p:cNvPr>
          <p:cNvSpPr/>
          <p:nvPr/>
        </p:nvSpPr>
        <p:spPr>
          <a:xfrm>
            <a:off x="4654089" y="108454"/>
            <a:ext cx="3055381"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pMSSM-19: Bino</a:t>
            </a:r>
          </a:p>
        </p:txBody>
      </p:sp>
    </p:spTree>
    <p:extLst>
      <p:ext uri="{BB962C8B-B14F-4D97-AF65-F5344CB8AC3E}">
        <p14:creationId xmlns:p14="http://schemas.microsoft.com/office/powerpoint/2010/main" val="3269582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B62E20F-7980-6DCB-487E-3DC13790FEA0}"/>
              </a:ext>
            </a:extLst>
          </p:cNvPr>
          <p:cNvPicPr>
            <a:picLocks noChangeAspect="1"/>
          </p:cNvPicPr>
          <p:nvPr/>
        </p:nvPicPr>
        <p:blipFill>
          <a:blip r:embed="rId3"/>
          <a:stretch>
            <a:fillRect/>
          </a:stretch>
        </p:blipFill>
        <p:spPr>
          <a:xfrm>
            <a:off x="6244028" y="1513603"/>
            <a:ext cx="5101152" cy="3825864"/>
          </a:xfrm>
          <a:prstGeom prst="rect">
            <a:avLst/>
          </a:prstGeom>
        </p:spPr>
      </p:pic>
      <p:pic>
        <p:nvPicPr>
          <p:cNvPr id="4" name="Picture 3">
            <a:extLst>
              <a:ext uri="{FF2B5EF4-FFF2-40B4-BE49-F238E27FC236}">
                <a16:creationId xmlns:a16="http://schemas.microsoft.com/office/drawing/2014/main" id="{DC10D0A0-CB2D-082A-EF1B-281481187D66}"/>
              </a:ext>
            </a:extLst>
          </p:cNvPr>
          <p:cNvPicPr>
            <a:picLocks noChangeAspect="1"/>
          </p:cNvPicPr>
          <p:nvPr/>
        </p:nvPicPr>
        <p:blipFill>
          <a:blip r:embed="rId4"/>
          <a:stretch>
            <a:fillRect/>
          </a:stretch>
        </p:blipFill>
        <p:spPr>
          <a:xfrm>
            <a:off x="909064" y="1513602"/>
            <a:ext cx="5101152" cy="3825864"/>
          </a:xfrm>
          <a:prstGeom prst="rect">
            <a:avLst/>
          </a:prstGeom>
        </p:spPr>
      </p:pic>
      <p:sp>
        <p:nvSpPr>
          <p:cNvPr id="10" name="Rectangle 9">
            <a:extLst>
              <a:ext uri="{FF2B5EF4-FFF2-40B4-BE49-F238E27FC236}">
                <a16:creationId xmlns:a16="http://schemas.microsoft.com/office/drawing/2014/main" id="{D7853B0C-F059-20D0-B98D-2141F180EEFF}"/>
              </a:ext>
            </a:extLst>
          </p:cNvPr>
          <p:cNvSpPr/>
          <p:nvPr/>
        </p:nvSpPr>
        <p:spPr>
          <a:xfrm>
            <a:off x="1631496" y="764556"/>
            <a:ext cx="3650090"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a:t>
            </a:r>
            <a:r>
              <a:rPr lang="en-US" sz="2800" dirty="0" err="1">
                <a:latin typeface="Palatino" pitchFamily="2" charset="77"/>
                <a:ea typeface="Palatino" pitchFamily="2" charset="77"/>
              </a:rPr>
              <a:t>combined|single</a:t>
            </a:r>
            <a:r>
              <a:rPr lang="en-US" sz="2800" dirty="0">
                <a:latin typeface="Palatino" pitchFamily="2" charset="77"/>
                <a:ea typeface="Palatino" pitchFamily="2" charset="77"/>
              </a:rPr>
              <a:t>)</a:t>
            </a:r>
          </a:p>
        </p:txBody>
      </p:sp>
      <p:sp>
        <p:nvSpPr>
          <p:cNvPr id="11" name="Rectangle 10">
            <a:extLst>
              <a:ext uri="{FF2B5EF4-FFF2-40B4-BE49-F238E27FC236}">
                <a16:creationId xmlns:a16="http://schemas.microsoft.com/office/drawing/2014/main" id="{A542D9C1-7CBD-4692-277D-D1C2982AA19A}"/>
              </a:ext>
            </a:extLst>
          </p:cNvPr>
          <p:cNvSpPr/>
          <p:nvPr/>
        </p:nvSpPr>
        <p:spPr>
          <a:xfrm>
            <a:off x="6941538" y="764556"/>
            <a:ext cx="3650090"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a:t>
            </a:r>
            <a:r>
              <a:rPr lang="en-US" sz="2800" dirty="0" err="1">
                <a:latin typeface="Palatino" pitchFamily="2" charset="77"/>
                <a:ea typeface="Palatino" pitchFamily="2" charset="77"/>
              </a:rPr>
              <a:t>single|combined</a:t>
            </a:r>
            <a:r>
              <a:rPr lang="en-US" sz="2800" dirty="0">
                <a:latin typeface="Palatino" pitchFamily="2" charset="77"/>
                <a:ea typeface="Palatino" pitchFamily="2" charset="77"/>
              </a:rPr>
              <a:t>)</a:t>
            </a:r>
          </a:p>
        </p:txBody>
      </p:sp>
      <p:sp>
        <p:nvSpPr>
          <p:cNvPr id="12" name="Rectangle 11">
            <a:extLst>
              <a:ext uri="{FF2B5EF4-FFF2-40B4-BE49-F238E27FC236}">
                <a16:creationId xmlns:a16="http://schemas.microsoft.com/office/drawing/2014/main" id="{D2894875-7A16-E87B-813E-5A93DBDCE227}"/>
              </a:ext>
            </a:extLst>
          </p:cNvPr>
          <p:cNvSpPr/>
          <p:nvPr/>
        </p:nvSpPr>
        <p:spPr>
          <a:xfrm>
            <a:off x="9798418" y="177203"/>
            <a:ext cx="2453162"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Palatino" pitchFamily="2" charset="77"/>
                <a:ea typeface="Palatino" pitchFamily="2" charset="77"/>
              </a:rPr>
              <a:t>Observed</a:t>
            </a:r>
          </a:p>
        </p:txBody>
      </p:sp>
      <p:sp>
        <p:nvSpPr>
          <p:cNvPr id="14" name="Rectangle 13">
            <a:extLst>
              <a:ext uri="{FF2B5EF4-FFF2-40B4-BE49-F238E27FC236}">
                <a16:creationId xmlns:a16="http://schemas.microsoft.com/office/drawing/2014/main" id="{B96A2452-3F96-B758-62F7-C1F27750E27B}"/>
              </a:ext>
            </a:extLst>
          </p:cNvPr>
          <p:cNvSpPr/>
          <p:nvPr/>
        </p:nvSpPr>
        <p:spPr>
          <a:xfrm>
            <a:off x="4654089" y="108454"/>
            <a:ext cx="3055381" cy="702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Palatino" pitchFamily="2" charset="77"/>
                <a:ea typeface="Palatino" pitchFamily="2" charset="77"/>
              </a:rPr>
              <a:t>pMSSM-19: Bino</a:t>
            </a:r>
          </a:p>
        </p:txBody>
      </p:sp>
    </p:spTree>
    <p:extLst>
      <p:ext uri="{BB962C8B-B14F-4D97-AF65-F5344CB8AC3E}">
        <p14:creationId xmlns:p14="http://schemas.microsoft.com/office/powerpoint/2010/main" val="1839983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1734B-E3E3-FA42-A2FD-ACADA25BD882}"/>
              </a:ext>
            </a:extLst>
          </p:cNvPr>
          <p:cNvSpPr>
            <a:spLocks noGrp="1"/>
          </p:cNvSpPr>
          <p:nvPr>
            <p:ph type="title"/>
          </p:nvPr>
        </p:nvSpPr>
        <p:spPr>
          <a:xfrm>
            <a:off x="838200" y="522514"/>
            <a:ext cx="10515600" cy="5314760"/>
          </a:xfrm>
        </p:spPr>
        <p:txBody>
          <a:bodyPr numCol="8" anchor="t">
            <a:noAutofit/>
          </a:bodyPr>
          <a:lstStyle/>
          <a:p>
            <a:pPr algn="ctr"/>
            <a:r>
              <a:rPr lang="en-US" sz="550" dirty="0">
                <a:solidFill>
                  <a:schemeClr val="bg1"/>
                </a:solidFill>
                <a:latin typeface="Palatino" pitchFamily="2" charset="77"/>
                <a:ea typeface="Palatino" pitchFamily="2" charset="77"/>
              </a:rPr>
              <a:t>ATLAS-SUSY-2015-06:SR2jl</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ATLAS-SUSY-2015-06:SR2jm</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ATLAS-SUSY-2015-06:SR2jt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ATLAS-SUSY-2015-06:SR4jt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ATLAS-SUSY-2015-06:SR5j</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ATLAS-SUSY-2015-06:SR6jm</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ATLAS-SUSY-2015-06:SR6jt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ATLAS-SUSY-2016-07:2j_Meff_1200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ATLAS-SUSY-2016-07:2j_Meff_1600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ATLAS-SUSY-2016-07:2j_Meff_2000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ATLAS-SUSY-2016-07:2j_Meff_2100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ATLAS-SUSY-2016-07:2j_Meff_2400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ATLAS-SUSY-2016-07:2j_Meff_2800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ATLAS-SUSY-2016-07:2j_Meff_3600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ATLAS-SUSY-2016-07:3j_Meff_1300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ATLAS-SUSY-2016-07:4j_Meff_1000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ATLAS-SUSY-2016-07:4j_Meff_1400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ATLAS-SUSY-2016-07:4j_Meff_1800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ATLAS-SUSY-2016-07:4j_Meff_2200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ATLAS-SUSY-2016-07:4j_Meff_2600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ATLAS-SUSY-2016-07:4j_Meff_3000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ATLAS-SUSY-2016-07:5j_Meff_1600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ATLAS-SUSY-2016-07:5j_Meff_1700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ATLAS-SUSY-2016-07:5j_Meff_2000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ATLAS-SUSY-2016-07:5j_Meff_2600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ATLAS-SUSY-2016-07:6j_Meff_1200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ATLAS-SUSY-2016-07:6j_Meff_1800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ATLAS-SUSY-2016-07:6j_Meff_2200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ATLAS-SUSY-2016-07:6j_Meff_2600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ATLAS-SUSY-2018-04:SRlow</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ATLAS-SUSY-2018-04:SRhigh</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ATLAS-SUSY-2018-06:SR_ISR</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ATLAS-SUSY-2018-06:SR_low</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ATLAS-SUSY-2018-31:SRA_L</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ATLAS-SUSY-2018-31:SRA_M</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ATLAS-SUSY-2018-31:SRA_H</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ATLAS-SUSY-2018-31:SRB</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ATLAS-SUSY-2018-31:SRC_22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ATLAS-SUSY-2018-31:SRC_24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ATLAS-SUSY-2018-31:SRC_26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ATLAS-SUSY-2018-31:SRC_28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ATLAS-SUSY-2018-32:SR-DF-0J_mt2=[100,105)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ATLAS-SUSY-2018-32:SR-DF-0J_mt2=[105,110)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ATLAS-SUSY-2018-32:SR-DF-0J_mt2=[110,120)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ATLAS-SUSY-2018-32:SR-DF-0J_mt2=[120,140)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ATLAS-SUSY-2018-32:SR-DF-0J_mt2=[140,160)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ATLAS-SUSY-2018-32:SR-DF-0J_mt2=[160,180)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ATLAS-SUSY-2018-32:SR-DF-0J_mt2=[180,220)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ATLAS-SUSY-2018-32:SR-DF-0J_mt2=[220,260)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ATLAS-SUSY-2018-32:SR-DF-1J_mt2=[100,105)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ATLAS-SUSY-2018-32:SR-DF-1J_mt2=[105,110)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ATLAS-SUSY-2018-32:SR-DF-1J_mt2=[110,120)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ATLAS-SUSY-2018-32:SR-DF-1J_mt2=[120,140)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ATLAS-SUSY-2018-32:SR-DF-1J_mt2=[140,160)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ATLAS-SUSY-2018-32:SR-DF-1J_mt2=[160,180)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ATLAS-SUSY-2018-32:SR-DF-1J_mt2=[180,220)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ATLAS-SUSY-2018-32:SR-DF-1J_mt2=[220,260)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ATLAS-SUSY-2018-32:SR-SF-0J_mt2=[100,105)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ATLAS-SUSY-2018-32:SR-SF-0J_mt2=[105,110)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ATLAS-SUSY-2018-32:SR-SF-0J_mt2=[110,120)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ATLAS-SUSY-2018-32:SR-SF-0J_mt2=[120,140)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ATLAS-SUSY-2018-32:SR-SF-0J_mt2=[140,160)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ATLAS-SUSY-2018-32:SR-SF-0J_mt2=[160,180)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ATLAS-SUSY-2018-32:SR-SF-0J_mt2=[180,220)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ATLAS-SUSY-2018-32:SR-SF-0J_mt2=[220,260)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ATLAS-SUSY-2018-32:SR-SF-1J_mt2=[100,105)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ATLAS-SUSY-2018-32:SR-SF-1J_mt2=[105,110)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ATLAS-SUSY-2018-32:SR-SF-1J_mt2=[110,120)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ATLAS-SUSY-2018-32:SR-SF-1J_mt2=[120,140)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ATLAS-SUSY-2018-32:SR-SF-1J_mt2=[140,160)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ATLAS-SUSY-2018-32:SR-SF-1J_mt2=[160,180)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ATLAS-SUSY-2018-32:SR-SF-1J_mt2=[180,220)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ATLAS-SUSY-2018-32:SR-SF-1J_mt2=[220,260)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ATLAS-SUSY-2019-08:SR_HM_Low_MCT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ATLAS-SUSY-2019-08:SR_HM_Med_MCT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ATLAS-SUSY-2019-08:SR_HM_High_MCT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ATLAS-SUSY-2019-08:SR_MM_Low_MCT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ATLAS-SUSY-2019-08:SR_MM_Med_MCT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ATLAS-SUSY-2019-08:SR_MM_High_MCT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ATLAS-SUSY-2019-08:SR_LM_Low_MCT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ATLAS-SUSY-2019-08:SR_LM_Med_MCT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ATLAS-SUSY-2019-08:SR_LM_High_MCT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CMS-SUS-16-033:SR10_Njet9_Nb3_HT750_MHT750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CMS-SUS-16-033:SR11_Njet7_Nb1_HT300_MHT300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CMS-SUS-16-033:SR12_Njet5_Nb1_HT750_MHT750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CMS-SUS-16-033:SR1_Njet2_Nb0_HT500_MHT500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CMS-SUS-16-033:SR2_Njet3_Nb0_HT1500_MHT750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CMS-SUS-16-033:SR3_Njet5_Nb0_HT500_MHT_500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CMS-SUS-16-033:SR4_Njet5_Nb0_HT1500_MHT750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CMS-SUS-16-033:SR5_Njet9_Nb0_HT1500_MHT750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CMS-SUS-16-033:SR6_Njet2_Nb2_HT500_MHT500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CMS-SUS-16-033:SR7_Njet3_Nb1_HT750_MHT750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CMS-SUS-16-033:SR8_Njet5_Nb3_HT500_MHT500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CMS-SUS-16-033:SR9_NJet5_Nb2_HT1500_MHT750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CMS-SUS-16-048-ma5:Ewkino_lowMET_M_4to9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CMS-SUS-16-048-ma5:Ewkino_lowMET_M_10to20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CMS-SUS-16-048-ma5:Ewkino_lowMET_M_20to30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CMS-SUS-16-048-ma5:Ewkino_lowMET_M_30to50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CMS-SUS-16-048-ma5:Ewkino_medMET_M_4to9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CMS-SUS-16-048-ma5:Ewkino_medMET_M_10to20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CMS-SUS-16-048-ma5:Ewkino_medMET_M_20to30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CMS-SUS-16-048-ma5:Ewkino_medMET_M_30to50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CMS-SUS-16-048-ma5:Ewkino_highMET_M_4to9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CMS-SUS-16-048-ma5:Ewkino_highMET_M_10to20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CMS-SUS-16-048-ma5:Ewkino_highMET_M_20to30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CMS-SUS-16-048-ma5:Ewkino_highMET_M_30to50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CMS-SUS-16-048-ma5:stop_lowMET_PT_5to12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CMS-SUS-16-048-ma5:stop_lowMET_PT_12to20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CMS-SUS-16-048-ma5:stop_lowMET_PT_20to30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CMS-SUS-16-048-ma5:stop_medMET_PT_5to12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CMS-SUS-16-048-ma5:stop_medMET_PT_12to20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CMS-SUS-16-048-ma5:stop_medMET_PT_20to30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CMS-SUS-16-048-ma5:stop_highMET_PT_5to12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CMS-SUS-16-048-ma5:stop_highMET_PT_12to20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CMS-SUS-16-048-ma5:stop_highMET_PT_20to30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ATLAS-SUSY-2013-02:SR2jW</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ATLAS-SUSY-2013-02:SR2jl</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ATLAS-SUSY-2013-02:SR2jm</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ATLAS-SUSY-2013-02:SR2jt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ATLAS-SUSY-2013-02:SR3j</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ATLAS-SUSY-2013-02:SR4jl</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ATLAS-SUSY-2013-02:SR4jm</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ATLAS-SUSY-2013-02:SR5j</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ATLAS-SUSY-2013-02:SR6jl</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ATLAS-SUSY-2013-02:SR6jm</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ATLAS-SUSY-2013-02:SR6jt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ATLAS-SUSY-2013-02:SR6jtp</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ATLAS-SUSY-2013-04:GtGrid_SR_10ij50_bjetblind</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ATLAS-SUSY-2013-04:GtGrid_SR_7ej80_0bjet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ATLAS-SUSY-2013-04:GtGrid_SR_7ej80_1bjet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ATLAS-SUSY-2013-04:GtGrid_SR_7ej80_2ibjet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ATLAS-SUSY-2013-04:GtGrid_SR_8ej50_0bjet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ATLAS-SUSY-2013-04:GtGrid_SR_8ej50_1bjet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ATLAS-SUSY-2013-04:GtGrid_SR_8ej50_2ibjet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ATLAS-SUSY-2013-04:GtGrid_SR_8ij80_0bjet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ATLAS-SUSY-2013-04:GtGrid_SR_8ij80_1bjet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ATLAS-SUSY-2013-04:GtGrid_SR_8ij80_2ibjet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ATLAS-SUSY-2013-04:GtGrid_SR_9ej50_0bjet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ATLAS-SUSY-2013-04:GtGrid_SR_9ej50_1bjet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ATLAS-SUSY-2013-04:GtGrid_SR_9ej50_2ibjet</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ATLAS-SUSY-2013-05:SRA-mCT150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ATLAS-SUSY-2013-05:SRA-mCT200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ATLAS-SUSY-2013-05:SRA-mCT250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ATLAS-SUSY-2013-05:SRA-mCT300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ATLAS-SUSY-2013-05:SRA-mCT350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ATLAS-SUSY-2013-05:SRB</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ATLAS-SUSY-2013-11:WWa-DF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ATLAS-SUSY-2013-11:WWb-DF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ATLAS-SUSY-2013-11:WWc-DF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ATLAS-SUSY-2013-11:mT2-120-DF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ATLAS-SUSY-2013-11:mT2-150-DF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ATLAS-SUSY-2013-11:mT2-90-DF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ATLAS-SUSY-2013-21:M1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ATLAS-SUSY-2013-21:M2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ATLAS-SUSY-2013-21:M3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CMS-SUS-13-011:HM150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CMS-SUS-13-011:HM200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CMS-SUS-13-011:HM250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CMS-SUS-13-011:HM300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CMS-SUS-13-011:LM150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CMS-SUS-13-011:LM200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CMS-SUS-13-011:LM250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CMS-SUS-13-011:LM300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CMS-SUS-13-012:3NJet6_1000HT1250_200MHT300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CMS-SUS-13-012:3NJet6_1000HT1250_300MHT450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CMS-SUS-13-012:3NJet6_1000HT1250_450MHT600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CMS-SUS-13-012:3NJet6_1000HT1250_600MHTinf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CMS-SUS-13-012:3NJet6_1250HT1500_200MHT300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CMS-SUS-13-012:3NJet6_1250HT1500_300MHT450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CMS-SUS-13-012:3NJet6_1250HT1500_450MHTinf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CMS-SUS-13-012:3NJet6_1500HTinf_200MHT300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CMS-SUS-13-012:3NJet6_1500HTinf_300MHTinf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CMS-SUS-13-012:3NJet6_500HT800_200MHT300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CMS-SUS-13-012:3NJet6_500HT800_300MHT450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CMS-SUS-13-012:3NJet6_500HT800_450MHT600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CMS-SUS-13-012:3NJet6_500HT800_600MHTinf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CMS-SUS-13-012:3NJet6_800HT1000_200MHT300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CMS-SUS-13-012:3NJet6_800HT1000_300MHT450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CMS-SUS-13-012:3NJet6_800HT1000_450MHT600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CMS-SUS-13-012:3NJet6_800HT1000_600MHTinf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CMS-SUS-13-012:6NJet8_1000HT1250_200MHT300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CMS-SUS-13-012:6NJet8_1000HT1250_300MHT450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CMS-SUS-13-012:6NJet8_1000HT1250_450MHTinf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CMS-SUS-13-012:6NJet8_1250HT1500_200MHT300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CMS-SUS-13-012:6NJet8_1250HT1500_300MHT450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CMS-SUS-13-012:6NJet8_1250HT1500_450MHTinf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CMS-SUS-13-012:6NJet8_1500HTinf_200MHT300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CMS-SUS-13-012:6NJet8_1500HTinf_300MHTinf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CMS-SUS-13-012:6NJet8_500HT800_200MHT300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CMS-SUS-13-012:6NJet8_500HT800_300MHT450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CMS-SUS-13-012:6NJet8_500HT800_450MHTinf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CMS-SUS-13-012:6NJet8_800HT1000_200MHT300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CMS-SUS-13-012:6NJet8_800HT1000_300MHT450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CMS-SUS-13-012:6NJet8_800HT1000_450MHTinf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CMS-SUS-13-012:8NJetinf_1000HT1250_200MHTinf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CMS-SUS-13-012:8NJetinf_1250HT1500_200MHTinf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CMS-SUS-13-012:8NJetinf_1500HTinf_200MHTinf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CMS-SUS-13-012:8NJetinf_500HT800_200MHTinf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CMS-SUS-13-012:8NJetinf_800HT1000_200MHTinf</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CMS-SUS-16-039-ma5:SR19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CMS-SUS-16-039-ma5:SR29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CMS-SUS-16-039-ma5:SR39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CMS-SUS-16-039-ma5:SR41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CMS-SUS-16-039-ma5:SR42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CMS-SUS-16-039-ma5:SR43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CMS-SUS-16-039-ma5:SR44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CMS-SUS-19-006-ma5:SR29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CMS-SUS-19-006-ma5:SR39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CMS-SUS-19-006-ma5:SR49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CMS-SUS-19-006-ma5:SR59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CMS-SUS-19-006-ma5:SR69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CMS-SUS-19-006-ma5:SR79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CMS-SUS-19-006-ma5:SR89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CMS-SUS-19-006-ma5:SR99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CMS-SUS-19-006-ma5:SR109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CMS-SUS-19-006-ma5:SR119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CMS-SUS-19-006-ma5:SR129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CMS-SUS-19-006-ma5:SR139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CMS-SUS-19-006-ma5:SR149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CMS-SUS-19-006-ma5:SR159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CMS-SUS-19-006-ma5:SR160</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CMS-SUS-19-006-ma5:SR164</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CMS-SUS-19-006-ma5:SR165</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CMS-SUS-19-006-ma5:SR166</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CMS-SUS-19-006-ma5:SR167</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CMS-SUS-19-006-ma5:SR168</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CMS-SUS-19-006-ma5:SR169</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CMS-SUS-19-006-ma5:SR171</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CMS-SUS-19-006-ma5:SR172</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CMS-SUS-19-006-ma5:SR173</a:t>
            </a:r>
            <a:br>
              <a:rPr lang="en-US" sz="550" dirty="0">
                <a:solidFill>
                  <a:schemeClr val="bg1"/>
                </a:solidFill>
                <a:latin typeface="Palatino" pitchFamily="2" charset="77"/>
                <a:ea typeface="Palatino" pitchFamily="2" charset="77"/>
              </a:rPr>
            </a:br>
            <a:r>
              <a:rPr lang="en-US" sz="550" dirty="0">
                <a:solidFill>
                  <a:schemeClr val="bg1"/>
                </a:solidFill>
                <a:latin typeface="Palatino" pitchFamily="2" charset="77"/>
                <a:ea typeface="Palatino" pitchFamily="2" charset="77"/>
              </a:rPr>
              <a:t>CMS-SUS-19-006-ma5:SR174</a:t>
            </a:r>
            <a:br>
              <a:rPr lang="en-US" sz="700" dirty="0">
                <a:solidFill>
                  <a:schemeClr val="bg1"/>
                </a:solidFill>
                <a:latin typeface="Palatino" pitchFamily="2" charset="77"/>
                <a:ea typeface="Palatino" pitchFamily="2" charset="77"/>
              </a:rPr>
            </a:br>
            <a:br>
              <a:rPr lang="en-US" sz="700" dirty="0">
                <a:solidFill>
                  <a:schemeClr val="bg1"/>
                </a:solidFill>
                <a:latin typeface="Palatino" pitchFamily="2" charset="77"/>
                <a:ea typeface="Palatino" pitchFamily="2" charset="77"/>
              </a:rPr>
            </a:br>
            <a:br>
              <a:rPr lang="en-US" sz="700" dirty="0">
                <a:solidFill>
                  <a:schemeClr val="bg1"/>
                </a:solidFill>
                <a:latin typeface="Palatino" pitchFamily="2" charset="77"/>
                <a:ea typeface="Palatino" pitchFamily="2" charset="77"/>
              </a:rPr>
            </a:br>
            <a:br>
              <a:rPr lang="en-US" sz="700" dirty="0">
                <a:solidFill>
                  <a:schemeClr val="bg1"/>
                </a:solidFill>
                <a:latin typeface="Palatino" pitchFamily="2" charset="77"/>
                <a:ea typeface="Palatino" pitchFamily="2" charset="77"/>
              </a:rPr>
            </a:br>
            <a:br>
              <a:rPr lang="en-US" sz="700" dirty="0">
                <a:solidFill>
                  <a:schemeClr val="bg1"/>
                </a:solidFill>
                <a:latin typeface="Palatino" pitchFamily="2" charset="77"/>
                <a:ea typeface="Palatino" pitchFamily="2" charset="77"/>
              </a:rPr>
            </a:br>
            <a:r>
              <a:rPr lang="en-US" sz="4000" dirty="0">
                <a:solidFill>
                  <a:schemeClr val="bg1"/>
                </a:solidFill>
                <a:latin typeface="Palatino" pitchFamily="2" charset="77"/>
                <a:ea typeface="Palatino" pitchFamily="2" charset="77"/>
              </a:rPr>
              <a:t>418</a:t>
            </a:r>
            <a:endParaRPr lang="en-US" sz="700" dirty="0">
              <a:solidFill>
                <a:schemeClr val="bg1"/>
              </a:solidFill>
              <a:latin typeface="Palatino" pitchFamily="2" charset="77"/>
              <a:ea typeface="Palatino" pitchFamily="2" charset="77"/>
            </a:endParaRPr>
          </a:p>
        </p:txBody>
      </p:sp>
      <p:sp>
        <p:nvSpPr>
          <p:cNvPr id="3" name="Slide Number Placeholder 2">
            <a:extLst>
              <a:ext uri="{FF2B5EF4-FFF2-40B4-BE49-F238E27FC236}">
                <a16:creationId xmlns:a16="http://schemas.microsoft.com/office/drawing/2014/main" id="{3677808E-A40D-1943-8732-40E7E75E1D5D}"/>
              </a:ext>
            </a:extLst>
          </p:cNvPr>
          <p:cNvSpPr>
            <a:spLocks noGrp="1"/>
          </p:cNvSpPr>
          <p:nvPr>
            <p:ph type="sldNum" sz="quarter" idx="4"/>
          </p:nvPr>
        </p:nvSpPr>
        <p:spPr/>
        <p:txBody>
          <a:bodyPr/>
          <a:lstStyle/>
          <a:p>
            <a:fld id="{F74C7736-E927-ED48-81AC-5C2D4B2E17C2}" type="slidenum">
              <a:rPr lang="en-US" smtClean="0"/>
              <a:t>5</a:t>
            </a:fld>
            <a:endParaRPr lang="en-US" dirty="0"/>
          </a:p>
        </p:txBody>
      </p:sp>
    </p:spTree>
    <p:extLst>
      <p:ext uri="{BB962C8B-B14F-4D97-AF65-F5344CB8AC3E}">
        <p14:creationId xmlns:p14="http://schemas.microsoft.com/office/powerpoint/2010/main" val="3464641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59E6B-6D8B-C542-B085-BF4B3E58D6F3}"/>
              </a:ext>
            </a:extLst>
          </p:cNvPr>
          <p:cNvSpPr>
            <a:spLocks noGrp="1"/>
          </p:cNvSpPr>
          <p:nvPr>
            <p:ph type="title"/>
          </p:nvPr>
        </p:nvSpPr>
        <p:spPr>
          <a:xfrm>
            <a:off x="1111250" y="2057400"/>
            <a:ext cx="9969500" cy="2743200"/>
          </a:xfrm>
        </p:spPr>
        <p:txBody>
          <a:bodyPr anchor="ctr"/>
          <a:lstStyle/>
          <a:p>
            <a:r>
              <a:rPr lang="en-US" dirty="0">
                <a:solidFill>
                  <a:srgbClr val="BFBFBF"/>
                </a:solidFill>
              </a:rPr>
              <a:t>The Overlap Matrix </a:t>
            </a:r>
            <a:br>
              <a:rPr lang="en-US" dirty="0">
                <a:solidFill>
                  <a:srgbClr val="BFBFBF"/>
                </a:solidFill>
              </a:rPr>
            </a:br>
            <a:r>
              <a:rPr lang="en-US" sz="4800" dirty="0">
                <a:solidFill>
                  <a:srgbClr val="BFBFBF"/>
                </a:solidFill>
              </a:rPr>
              <a:t>(A whole talk in itself)</a:t>
            </a:r>
            <a:endParaRPr lang="en-US" dirty="0">
              <a:solidFill>
                <a:srgbClr val="BFBFBF"/>
              </a:solidFill>
            </a:endParaRPr>
          </a:p>
        </p:txBody>
      </p:sp>
      <p:sp>
        <p:nvSpPr>
          <p:cNvPr id="3" name="Slide Number Placeholder 2">
            <a:extLst>
              <a:ext uri="{FF2B5EF4-FFF2-40B4-BE49-F238E27FC236}">
                <a16:creationId xmlns:a16="http://schemas.microsoft.com/office/drawing/2014/main" id="{722DA477-5FEB-6844-ADA6-43410C896407}"/>
              </a:ext>
            </a:extLst>
          </p:cNvPr>
          <p:cNvSpPr>
            <a:spLocks noGrp="1"/>
          </p:cNvSpPr>
          <p:nvPr>
            <p:ph type="sldNum" sz="quarter" idx="4"/>
          </p:nvPr>
        </p:nvSpPr>
        <p:spPr/>
        <p:txBody>
          <a:bodyPr/>
          <a:lstStyle/>
          <a:p>
            <a:fld id="{F74C7736-E927-ED48-81AC-5C2D4B2E17C2}" type="slidenum">
              <a:rPr lang="en-US" smtClean="0"/>
              <a:t>6</a:t>
            </a:fld>
            <a:endParaRPr lang="en-US" dirty="0"/>
          </a:p>
        </p:txBody>
      </p:sp>
    </p:spTree>
    <p:extLst>
      <p:ext uri="{BB962C8B-B14F-4D97-AF65-F5344CB8AC3E}">
        <p14:creationId xmlns:p14="http://schemas.microsoft.com/office/powerpoint/2010/main" val="90483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7B0D0-A1E1-24E7-3E39-13971AF224F0}"/>
              </a:ext>
            </a:extLst>
          </p:cNvPr>
          <p:cNvSpPr>
            <a:spLocks noGrp="1"/>
          </p:cNvSpPr>
          <p:nvPr>
            <p:ph type="title"/>
          </p:nvPr>
        </p:nvSpPr>
        <p:spPr>
          <a:xfrm>
            <a:off x="838200" y="365125"/>
            <a:ext cx="10515600" cy="5391098"/>
          </a:xfrm>
        </p:spPr>
        <p:txBody>
          <a:bodyPr/>
          <a:lstStyle/>
          <a:p>
            <a:endParaRPr lang="en-US" dirty="0"/>
          </a:p>
        </p:txBody>
      </p:sp>
      <p:sp>
        <p:nvSpPr>
          <p:cNvPr id="9" name="Freeform 8">
            <a:extLst>
              <a:ext uri="{FF2B5EF4-FFF2-40B4-BE49-F238E27FC236}">
                <a16:creationId xmlns:a16="http://schemas.microsoft.com/office/drawing/2014/main" id="{48F1545B-1A28-9348-662C-C874E2AAAE47}"/>
              </a:ext>
            </a:extLst>
          </p:cNvPr>
          <p:cNvSpPr/>
          <p:nvPr/>
        </p:nvSpPr>
        <p:spPr>
          <a:xfrm>
            <a:off x="4392119" y="1101777"/>
            <a:ext cx="3148247" cy="1789505"/>
          </a:xfrm>
          <a:custGeom>
            <a:avLst/>
            <a:gdLst>
              <a:gd name="connsiteX0" fmla="*/ 419725 w 3148247"/>
              <a:gd name="connsiteY0" fmla="*/ 1744534 h 1789505"/>
              <a:gd name="connsiteX1" fmla="*/ 419725 w 3148247"/>
              <a:gd name="connsiteY1" fmla="*/ 1744534 h 1789505"/>
              <a:gd name="connsiteX2" fmla="*/ 299803 w 3148247"/>
              <a:gd name="connsiteY2" fmla="*/ 1669583 h 1789505"/>
              <a:gd name="connsiteX3" fmla="*/ 269823 w 3148247"/>
              <a:gd name="connsiteY3" fmla="*/ 1624613 h 1789505"/>
              <a:gd name="connsiteX4" fmla="*/ 224852 w 3148247"/>
              <a:gd name="connsiteY4" fmla="*/ 1594633 h 1789505"/>
              <a:gd name="connsiteX5" fmla="*/ 194872 w 3148247"/>
              <a:gd name="connsiteY5" fmla="*/ 1564652 h 1789505"/>
              <a:gd name="connsiteX6" fmla="*/ 149902 w 3148247"/>
              <a:gd name="connsiteY6" fmla="*/ 1489701 h 1789505"/>
              <a:gd name="connsiteX7" fmla="*/ 134911 w 3148247"/>
              <a:gd name="connsiteY7" fmla="*/ 1444731 h 1789505"/>
              <a:gd name="connsiteX8" fmla="*/ 104931 w 3148247"/>
              <a:gd name="connsiteY8" fmla="*/ 1384770 h 1789505"/>
              <a:gd name="connsiteX9" fmla="*/ 74951 w 3148247"/>
              <a:gd name="connsiteY9" fmla="*/ 1294829 h 1789505"/>
              <a:gd name="connsiteX10" fmla="*/ 44970 w 3148247"/>
              <a:gd name="connsiteY10" fmla="*/ 1159918 h 1789505"/>
              <a:gd name="connsiteX11" fmla="*/ 0 w 3148247"/>
              <a:gd name="connsiteY11" fmla="*/ 995026 h 1789505"/>
              <a:gd name="connsiteX12" fmla="*/ 14990 w 3148247"/>
              <a:gd name="connsiteY12" fmla="*/ 815144 h 1789505"/>
              <a:gd name="connsiteX13" fmla="*/ 29980 w 3148247"/>
              <a:gd name="connsiteY13" fmla="*/ 755183 h 1789505"/>
              <a:gd name="connsiteX14" fmla="*/ 74951 w 3148247"/>
              <a:gd name="connsiteY14" fmla="*/ 635262 h 1789505"/>
              <a:gd name="connsiteX15" fmla="*/ 119921 w 3148247"/>
              <a:gd name="connsiteY15" fmla="*/ 545321 h 1789505"/>
              <a:gd name="connsiteX16" fmla="*/ 134911 w 3148247"/>
              <a:gd name="connsiteY16" fmla="*/ 500351 h 1789505"/>
              <a:gd name="connsiteX17" fmla="*/ 209862 w 3148247"/>
              <a:gd name="connsiteY17" fmla="*/ 410410 h 1789505"/>
              <a:gd name="connsiteX18" fmla="*/ 239843 w 3148247"/>
              <a:gd name="connsiteY18" fmla="*/ 365439 h 1789505"/>
              <a:gd name="connsiteX19" fmla="*/ 344774 w 3148247"/>
              <a:gd name="connsiteY19" fmla="*/ 275498 h 1789505"/>
              <a:gd name="connsiteX20" fmla="*/ 449705 w 3148247"/>
              <a:gd name="connsiteY20" fmla="*/ 200547 h 1789505"/>
              <a:gd name="connsiteX21" fmla="*/ 524656 w 3148247"/>
              <a:gd name="connsiteY21" fmla="*/ 155577 h 1789505"/>
              <a:gd name="connsiteX22" fmla="*/ 554636 w 3148247"/>
              <a:gd name="connsiteY22" fmla="*/ 125596 h 1789505"/>
              <a:gd name="connsiteX23" fmla="*/ 719528 w 3148247"/>
              <a:gd name="connsiteY23" fmla="*/ 80626 h 1789505"/>
              <a:gd name="connsiteX24" fmla="*/ 824459 w 3148247"/>
              <a:gd name="connsiteY24" fmla="*/ 50646 h 1789505"/>
              <a:gd name="connsiteX25" fmla="*/ 959370 w 3148247"/>
              <a:gd name="connsiteY25" fmla="*/ 35655 h 1789505"/>
              <a:gd name="connsiteX26" fmla="*/ 1019331 w 3148247"/>
              <a:gd name="connsiteY26" fmla="*/ 20665 h 1789505"/>
              <a:gd name="connsiteX27" fmla="*/ 1663908 w 3148247"/>
              <a:gd name="connsiteY27" fmla="*/ 20665 h 1789505"/>
              <a:gd name="connsiteX28" fmla="*/ 1813810 w 3148247"/>
              <a:gd name="connsiteY28" fmla="*/ 35655 h 1789505"/>
              <a:gd name="connsiteX29" fmla="*/ 1903751 w 3148247"/>
              <a:gd name="connsiteY29" fmla="*/ 50646 h 1789505"/>
              <a:gd name="connsiteX30" fmla="*/ 2008682 w 3148247"/>
              <a:gd name="connsiteY30" fmla="*/ 65636 h 1789505"/>
              <a:gd name="connsiteX31" fmla="*/ 2233534 w 3148247"/>
              <a:gd name="connsiteY31" fmla="*/ 95616 h 1789505"/>
              <a:gd name="connsiteX32" fmla="*/ 2293495 w 3148247"/>
              <a:gd name="connsiteY32" fmla="*/ 110606 h 1789505"/>
              <a:gd name="connsiteX33" fmla="*/ 2383436 w 3148247"/>
              <a:gd name="connsiteY33" fmla="*/ 125596 h 1789505"/>
              <a:gd name="connsiteX34" fmla="*/ 2563318 w 3148247"/>
              <a:gd name="connsiteY34" fmla="*/ 170567 h 1789505"/>
              <a:gd name="connsiteX35" fmla="*/ 2608288 w 3148247"/>
              <a:gd name="connsiteY35" fmla="*/ 185557 h 1789505"/>
              <a:gd name="connsiteX36" fmla="*/ 2713220 w 3148247"/>
              <a:gd name="connsiteY36" fmla="*/ 215537 h 1789505"/>
              <a:gd name="connsiteX37" fmla="*/ 2743200 w 3148247"/>
              <a:gd name="connsiteY37" fmla="*/ 245518 h 1789505"/>
              <a:gd name="connsiteX38" fmla="*/ 2863121 w 3148247"/>
              <a:gd name="connsiteY38" fmla="*/ 320469 h 1789505"/>
              <a:gd name="connsiteX39" fmla="*/ 2938072 w 3148247"/>
              <a:gd name="connsiteY39" fmla="*/ 410410 h 1789505"/>
              <a:gd name="connsiteX40" fmla="*/ 2983043 w 3148247"/>
              <a:gd name="connsiteY40" fmla="*/ 455380 h 1789505"/>
              <a:gd name="connsiteX41" fmla="*/ 3013023 w 3148247"/>
              <a:gd name="connsiteY41" fmla="*/ 515341 h 1789505"/>
              <a:gd name="connsiteX42" fmla="*/ 3057993 w 3148247"/>
              <a:gd name="connsiteY42" fmla="*/ 575301 h 1789505"/>
              <a:gd name="connsiteX43" fmla="*/ 3117954 w 3148247"/>
              <a:gd name="connsiteY43" fmla="*/ 680233 h 1789505"/>
              <a:gd name="connsiteX44" fmla="*/ 3147934 w 3148247"/>
              <a:gd name="connsiteY44" fmla="*/ 770174 h 1789505"/>
              <a:gd name="connsiteX45" fmla="*/ 3102964 w 3148247"/>
              <a:gd name="connsiteY45" fmla="*/ 1069977 h 1789505"/>
              <a:gd name="connsiteX46" fmla="*/ 2923082 w 3148247"/>
              <a:gd name="connsiteY46" fmla="*/ 1219878 h 1789505"/>
              <a:gd name="connsiteX47" fmla="*/ 2833141 w 3148247"/>
              <a:gd name="connsiteY47" fmla="*/ 1249859 h 1789505"/>
              <a:gd name="connsiteX48" fmla="*/ 2623279 w 3148247"/>
              <a:gd name="connsiteY48" fmla="*/ 1219878 h 1789505"/>
              <a:gd name="connsiteX49" fmla="*/ 2578308 w 3148247"/>
              <a:gd name="connsiteY49" fmla="*/ 1189898 h 1789505"/>
              <a:gd name="connsiteX50" fmla="*/ 2458387 w 3148247"/>
              <a:gd name="connsiteY50" fmla="*/ 1129937 h 1789505"/>
              <a:gd name="connsiteX51" fmla="*/ 2368446 w 3148247"/>
              <a:gd name="connsiteY51" fmla="*/ 1054987 h 1789505"/>
              <a:gd name="connsiteX52" fmla="*/ 2323475 w 3148247"/>
              <a:gd name="connsiteY52" fmla="*/ 1039996 h 1789505"/>
              <a:gd name="connsiteX53" fmla="*/ 2203554 w 3148247"/>
              <a:gd name="connsiteY53" fmla="*/ 995026 h 1789505"/>
              <a:gd name="connsiteX54" fmla="*/ 2158584 w 3148247"/>
              <a:gd name="connsiteY54" fmla="*/ 965046 h 1789505"/>
              <a:gd name="connsiteX55" fmla="*/ 2113613 w 3148247"/>
              <a:gd name="connsiteY55" fmla="*/ 950055 h 1789505"/>
              <a:gd name="connsiteX56" fmla="*/ 1963711 w 3148247"/>
              <a:gd name="connsiteY56" fmla="*/ 920075 h 1789505"/>
              <a:gd name="connsiteX57" fmla="*/ 1738859 w 3148247"/>
              <a:gd name="connsiteY57" fmla="*/ 935065 h 1789505"/>
              <a:gd name="connsiteX58" fmla="*/ 1648918 w 3148247"/>
              <a:gd name="connsiteY58" fmla="*/ 965046 h 1789505"/>
              <a:gd name="connsiteX59" fmla="*/ 1603947 w 3148247"/>
              <a:gd name="connsiteY59" fmla="*/ 980036 h 1789505"/>
              <a:gd name="connsiteX60" fmla="*/ 1558977 w 3148247"/>
              <a:gd name="connsiteY60" fmla="*/ 1010016 h 1789505"/>
              <a:gd name="connsiteX61" fmla="*/ 1514006 w 3148247"/>
              <a:gd name="connsiteY61" fmla="*/ 1025006 h 1789505"/>
              <a:gd name="connsiteX62" fmla="*/ 1484026 w 3148247"/>
              <a:gd name="connsiteY62" fmla="*/ 1054987 h 1789505"/>
              <a:gd name="connsiteX63" fmla="*/ 1439056 w 3148247"/>
              <a:gd name="connsiteY63" fmla="*/ 1084967 h 1789505"/>
              <a:gd name="connsiteX64" fmla="*/ 1409075 w 3148247"/>
              <a:gd name="connsiteY64" fmla="*/ 1114947 h 1789505"/>
              <a:gd name="connsiteX65" fmla="*/ 1364105 w 3148247"/>
              <a:gd name="connsiteY65" fmla="*/ 1129937 h 1789505"/>
              <a:gd name="connsiteX66" fmla="*/ 1334125 w 3148247"/>
              <a:gd name="connsiteY66" fmla="*/ 1159918 h 1789505"/>
              <a:gd name="connsiteX67" fmla="*/ 1289154 w 3148247"/>
              <a:gd name="connsiteY67" fmla="*/ 1189898 h 1789505"/>
              <a:gd name="connsiteX68" fmla="*/ 1214203 w 3148247"/>
              <a:gd name="connsiteY68" fmla="*/ 1279839 h 1789505"/>
              <a:gd name="connsiteX69" fmla="*/ 1139252 w 3148247"/>
              <a:gd name="connsiteY69" fmla="*/ 1339800 h 1789505"/>
              <a:gd name="connsiteX70" fmla="*/ 1109272 w 3148247"/>
              <a:gd name="connsiteY70" fmla="*/ 1384770 h 1789505"/>
              <a:gd name="connsiteX71" fmla="*/ 1064302 w 3148247"/>
              <a:gd name="connsiteY71" fmla="*/ 1414751 h 1789505"/>
              <a:gd name="connsiteX72" fmla="*/ 1034321 w 3148247"/>
              <a:gd name="connsiteY72" fmla="*/ 1444731 h 1789505"/>
              <a:gd name="connsiteX73" fmla="*/ 989351 w 3148247"/>
              <a:gd name="connsiteY73" fmla="*/ 1474711 h 1789505"/>
              <a:gd name="connsiteX74" fmla="*/ 959370 w 3148247"/>
              <a:gd name="connsiteY74" fmla="*/ 1504692 h 1789505"/>
              <a:gd name="connsiteX75" fmla="*/ 914400 w 3148247"/>
              <a:gd name="connsiteY75" fmla="*/ 1534672 h 1789505"/>
              <a:gd name="connsiteX76" fmla="*/ 839449 w 3148247"/>
              <a:gd name="connsiteY76" fmla="*/ 1609623 h 1789505"/>
              <a:gd name="connsiteX77" fmla="*/ 794479 w 3148247"/>
              <a:gd name="connsiteY77" fmla="*/ 1654593 h 1789505"/>
              <a:gd name="connsiteX78" fmla="*/ 749508 w 3148247"/>
              <a:gd name="connsiteY78" fmla="*/ 1669583 h 1789505"/>
              <a:gd name="connsiteX79" fmla="*/ 674557 w 3148247"/>
              <a:gd name="connsiteY79" fmla="*/ 1729544 h 1789505"/>
              <a:gd name="connsiteX80" fmla="*/ 629587 w 3148247"/>
              <a:gd name="connsiteY80" fmla="*/ 1744534 h 1789505"/>
              <a:gd name="connsiteX81" fmla="*/ 554636 w 3148247"/>
              <a:gd name="connsiteY81" fmla="*/ 1789505 h 1789505"/>
              <a:gd name="connsiteX82" fmla="*/ 494675 w 3148247"/>
              <a:gd name="connsiteY82" fmla="*/ 1774514 h 1789505"/>
              <a:gd name="connsiteX83" fmla="*/ 419725 w 3148247"/>
              <a:gd name="connsiteY83" fmla="*/ 1744534 h 17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48247" h="1789505">
                <a:moveTo>
                  <a:pt x="419725" y="1744534"/>
                </a:moveTo>
                <a:lnTo>
                  <a:pt x="419725" y="1744534"/>
                </a:lnTo>
                <a:cubicBezTo>
                  <a:pt x="379751" y="1719550"/>
                  <a:pt x="336613" y="1699031"/>
                  <a:pt x="299803" y="1669583"/>
                </a:cubicBezTo>
                <a:cubicBezTo>
                  <a:pt x="285735" y="1658329"/>
                  <a:pt x="282562" y="1637352"/>
                  <a:pt x="269823" y="1624613"/>
                </a:cubicBezTo>
                <a:cubicBezTo>
                  <a:pt x="257084" y="1611874"/>
                  <a:pt x="238920" y="1605888"/>
                  <a:pt x="224852" y="1594633"/>
                </a:cubicBezTo>
                <a:cubicBezTo>
                  <a:pt x="213816" y="1585804"/>
                  <a:pt x="204865" y="1574646"/>
                  <a:pt x="194872" y="1564652"/>
                </a:cubicBezTo>
                <a:cubicBezTo>
                  <a:pt x="152410" y="1437266"/>
                  <a:pt x="211629" y="1592579"/>
                  <a:pt x="149902" y="1489701"/>
                </a:cubicBezTo>
                <a:cubicBezTo>
                  <a:pt x="141772" y="1476152"/>
                  <a:pt x="141135" y="1459254"/>
                  <a:pt x="134911" y="1444731"/>
                </a:cubicBezTo>
                <a:cubicBezTo>
                  <a:pt x="126108" y="1424192"/>
                  <a:pt x="113230" y="1405518"/>
                  <a:pt x="104931" y="1384770"/>
                </a:cubicBezTo>
                <a:cubicBezTo>
                  <a:pt x="93194" y="1355428"/>
                  <a:pt x="81149" y="1325817"/>
                  <a:pt x="74951" y="1294829"/>
                </a:cubicBezTo>
                <a:cubicBezTo>
                  <a:pt x="66389" y="1252020"/>
                  <a:pt x="57676" y="1202270"/>
                  <a:pt x="44970" y="1159918"/>
                </a:cubicBezTo>
                <a:cubicBezTo>
                  <a:pt x="-672" y="1007781"/>
                  <a:pt x="27319" y="1131622"/>
                  <a:pt x="0" y="995026"/>
                </a:cubicBezTo>
                <a:cubicBezTo>
                  <a:pt x="4997" y="935065"/>
                  <a:pt x="7527" y="874848"/>
                  <a:pt x="14990" y="815144"/>
                </a:cubicBezTo>
                <a:cubicBezTo>
                  <a:pt x="17545" y="794701"/>
                  <a:pt x="24320" y="774992"/>
                  <a:pt x="29980" y="755183"/>
                </a:cubicBezTo>
                <a:cubicBezTo>
                  <a:pt x="43590" y="707547"/>
                  <a:pt x="55942" y="685951"/>
                  <a:pt x="74951" y="635262"/>
                </a:cubicBezTo>
                <a:cubicBezTo>
                  <a:pt x="131471" y="484544"/>
                  <a:pt x="40320" y="704525"/>
                  <a:pt x="119921" y="545321"/>
                </a:cubicBezTo>
                <a:cubicBezTo>
                  <a:pt x="126987" y="531188"/>
                  <a:pt x="127845" y="514484"/>
                  <a:pt x="134911" y="500351"/>
                </a:cubicBezTo>
                <a:cubicBezTo>
                  <a:pt x="162825" y="444524"/>
                  <a:pt x="168422" y="460138"/>
                  <a:pt x="209862" y="410410"/>
                </a:cubicBezTo>
                <a:cubicBezTo>
                  <a:pt x="221396" y="396570"/>
                  <a:pt x="228118" y="379118"/>
                  <a:pt x="239843" y="365439"/>
                </a:cubicBezTo>
                <a:cubicBezTo>
                  <a:pt x="297073" y="298670"/>
                  <a:pt x="286144" y="317376"/>
                  <a:pt x="344774" y="275498"/>
                </a:cubicBezTo>
                <a:cubicBezTo>
                  <a:pt x="406337" y="231525"/>
                  <a:pt x="393184" y="235872"/>
                  <a:pt x="449705" y="200547"/>
                </a:cubicBezTo>
                <a:cubicBezTo>
                  <a:pt x="474412" y="185105"/>
                  <a:pt x="500947" y="172512"/>
                  <a:pt x="524656" y="155577"/>
                </a:cubicBezTo>
                <a:cubicBezTo>
                  <a:pt x="536156" y="147362"/>
                  <a:pt x="541995" y="131916"/>
                  <a:pt x="554636" y="125596"/>
                </a:cubicBezTo>
                <a:cubicBezTo>
                  <a:pt x="618952" y="93438"/>
                  <a:pt x="653736" y="97074"/>
                  <a:pt x="719528" y="80626"/>
                </a:cubicBezTo>
                <a:cubicBezTo>
                  <a:pt x="782218" y="64954"/>
                  <a:pt x="751549" y="61863"/>
                  <a:pt x="824459" y="50646"/>
                </a:cubicBezTo>
                <a:cubicBezTo>
                  <a:pt x="869180" y="43766"/>
                  <a:pt x="914400" y="40652"/>
                  <a:pt x="959370" y="35655"/>
                </a:cubicBezTo>
                <a:cubicBezTo>
                  <a:pt x="979357" y="30658"/>
                  <a:pt x="999061" y="24350"/>
                  <a:pt x="1019331" y="20665"/>
                </a:cubicBezTo>
                <a:cubicBezTo>
                  <a:pt x="1249786" y="-21235"/>
                  <a:pt x="1356940" y="12138"/>
                  <a:pt x="1663908" y="20665"/>
                </a:cubicBezTo>
                <a:cubicBezTo>
                  <a:pt x="1713875" y="25662"/>
                  <a:pt x="1763981" y="29426"/>
                  <a:pt x="1813810" y="35655"/>
                </a:cubicBezTo>
                <a:cubicBezTo>
                  <a:pt x="1843969" y="39425"/>
                  <a:pt x="1873711" y="46024"/>
                  <a:pt x="1903751" y="50646"/>
                </a:cubicBezTo>
                <a:cubicBezTo>
                  <a:pt x="1938672" y="56019"/>
                  <a:pt x="1973660" y="60966"/>
                  <a:pt x="2008682" y="65636"/>
                </a:cubicBezTo>
                <a:cubicBezTo>
                  <a:pt x="2057622" y="72161"/>
                  <a:pt x="2181726" y="86197"/>
                  <a:pt x="2233534" y="95616"/>
                </a:cubicBezTo>
                <a:cubicBezTo>
                  <a:pt x="2253804" y="99301"/>
                  <a:pt x="2273293" y="106566"/>
                  <a:pt x="2293495" y="110606"/>
                </a:cubicBezTo>
                <a:cubicBezTo>
                  <a:pt x="2323299" y="116567"/>
                  <a:pt x="2353456" y="120599"/>
                  <a:pt x="2383436" y="125596"/>
                </a:cubicBezTo>
                <a:cubicBezTo>
                  <a:pt x="2502211" y="165189"/>
                  <a:pt x="2442205" y="150382"/>
                  <a:pt x="2563318" y="170567"/>
                </a:cubicBezTo>
                <a:cubicBezTo>
                  <a:pt x="2578308" y="175564"/>
                  <a:pt x="2593095" y="181216"/>
                  <a:pt x="2608288" y="185557"/>
                </a:cubicBezTo>
                <a:cubicBezTo>
                  <a:pt x="2740054" y="223204"/>
                  <a:pt x="2605389" y="179594"/>
                  <a:pt x="2713220" y="215537"/>
                </a:cubicBezTo>
                <a:cubicBezTo>
                  <a:pt x="2723213" y="225531"/>
                  <a:pt x="2731441" y="237678"/>
                  <a:pt x="2743200" y="245518"/>
                </a:cubicBezTo>
                <a:cubicBezTo>
                  <a:pt x="2873017" y="332063"/>
                  <a:pt x="2732167" y="211340"/>
                  <a:pt x="2863121" y="320469"/>
                </a:cubicBezTo>
                <a:cubicBezTo>
                  <a:pt x="2902070" y="352926"/>
                  <a:pt x="2899999" y="365992"/>
                  <a:pt x="2938072" y="410410"/>
                </a:cubicBezTo>
                <a:cubicBezTo>
                  <a:pt x="2951868" y="426506"/>
                  <a:pt x="2968053" y="440390"/>
                  <a:pt x="2983043" y="455380"/>
                </a:cubicBezTo>
                <a:cubicBezTo>
                  <a:pt x="2993036" y="475367"/>
                  <a:pt x="3001180" y="496392"/>
                  <a:pt x="3013023" y="515341"/>
                </a:cubicBezTo>
                <a:cubicBezTo>
                  <a:pt x="3026264" y="536527"/>
                  <a:pt x="3043472" y="554971"/>
                  <a:pt x="3057993" y="575301"/>
                </a:cubicBezTo>
                <a:cubicBezTo>
                  <a:pt x="3082579" y="609721"/>
                  <a:pt x="3101983" y="640306"/>
                  <a:pt x="3117954" y="680233"/>
                </a:cubicBezTo>
                <a:cubicBezTo>
                  <a:pt x="3129691" y="709575"/>
                  <a:pt x="3147934" y="770174"/>
                  <a:pt x="3147934" y="770174"/>
                </a:cubicBezTo>
                <a:cubicBezTo>
                  <a:pt x="3143544" y="840408"/>
                  <a:pt x="3165421" y="991906"/>
                  <a:pt x="3102964" y="1069977"/>
                </a:cubicBezTo>
                <a:cubicBezTo>
                  <a:pt x="3072601" y="1107931"/>
                  <a:pt x="2976017" y="1202233"/>
                  <a:pt x="2923082" y="1219878"/>
                </a:cubicBezTo>
                <a:lnTo>
                  <a:pt x="2833141" y="1249859"/>
                </a:lnTo>
                <a:cubicBezTo>
                  <a:pt x="2806693" y="1247214"/>
                  <a:pt x="2672897" y="1241143"/>
                  <a:pt x="2623279" y="1219878"/>
                </a:cubicBezTo>
                <a:cubicBezTo>
                  <a:pt x="2606720" y="1212781"/>
                  <a:pt x="2594124" y="1198525"/>
                  <a:pt x="2578308" y="1189898"/>
                </a:cubicBezTo>
                <a:cubicBezTo>
                  <a:pt x="2539073" y="1168497"/>
                  <a:pt x="2489989" y="1161539"/>
                  <a:pt x="2458387" y="1129937"/>
                </a:cubicBezTo>
                <a:cubicBezTo>
                  <a:pt x="2425235" y="1096786"/>
                  <a:pt x="2410185" y="1075857"/>
                  <a:pt x="2368446" y="1054987"/>
                </a:cubicBezTo>
                <a:cubicBezTo>
                  <a:pt x="2354313" y="1047920"/>
                  <a:pt x="2337999" y="1046220"/>
                  <a:pt x="2323475" y="1039996"/>
                </a:cubicBezTo>
                <a:cubicBezTo>
                  <a:pt x="2213737" y="992965"/>
                  <a:pt x="2314098" y="1022662"/>
                  <a:pt x="2203554" y="995026"/>
                </a:cubicBezTo>
                <a:cubicBezTo>
                  <a:pt x="2188564" y="985033"/>
                  <a:pt x="2174698" y="973103"/>
                  <a:pt x="2158584" y="965046"/>
                </a:cubicBezTo>
                <a:cubicBezTo>
                  <a:pt x="2144451" y="957979"/>
                  <a:pt x="2128806" y="954396"/>
                  <a:pt x="2113613" y="950055"/>
                </a:cubicBezTo>
                <a:cubicBezTo>
                  <a:pt x="2051005" y="932167"/>
                  <a:pt x="2034379" y="931853"/>
                  <a:pt x="1963711" y="920075"/>
                </a:cubicBezTo>
                <a:cubicBezTo>
                  <a:pt x="1888760" y="925072"/>
                  <a:pt x="1813221" y="924442"/>
                  <a:pt x="1738859" y="935065"/>
                </a:cubicBezTo>
                <a:cubicBezTo>
                  <a:pt x="1707575" y="939534"/>
                  <a:pt x="1678898" y="955052"/>
                  <a:pt x="1648918" y="965046"/>
                </a:cubicBezTo>
                <a:lnTo>
                  <a:pt x="1603947" y="980036"/>
                </a:lnTo>
                <a:cubicBezTo>
                  <a:pt x="1588957" y="990029"/>
                  <a:pt x="1575091" y="1001959"/>
                  <a:pt x="1558977" y="1010016"/>
                </a:cubicBezTo>
                <a:cubicBezTo>
                  <a:pt x="1544844" y="1017082"/>
                  <a:pt x="1527555" y="1016876"/>
                  <a:pt x="1514006" y="1025006"/>
                </a:cubicBezTo>
                <a:cubicBezTo>
                  <a:pt x="1501887" y="1032277"/>
                  <a:pt x="1495062" y="1046158"/>
                  <a:pt x="1484026" y="1054987"/>
                </a:cubicBezTo>
                <a:cubicBezTo>
                  <a:pt x="1469958" y="1066241"/>
                  <a:pt x="1453124" y="1073713"/>
                  <a:pt x="1439056" y="1084967"/>
                </a:cubicBezTo>
                <a:cubicBezTo>
                  <a:pt x="1428020" y="1093796"/>
                  <a:pt x="1421194" y="1107676"/>
                  <a:pt x="1409075" y="1114947"/>
                </a:cubicBezTo>
                <a:cubicBezTo>
                  <a:pt x="1395526" y="1123076"/>
                  <a:pt x="1379095" y="1124940"/>
                  <a:pt x="1364105" y="1129937"/>
                </a:cubicBezTo>
                <a:cubicBezTo>
                  <a:pt x="1354112" y="1139931"/>
                  <a:pt x="1345161" y="1151089"/>
                  <a:pt x="1334125" y="1159918"/>
                </a:cubicBezTo>
                <a:cubicBezTo>
                  <a:pt x="1320057" y="1171173"/>
                  <a:pt x="1301893" y="1177159"/>
                  <a:pt x="1289154" y="1189898"/>
                </a:cubicBezTo>
                <a:cubicBezTo>
                  <a:pt x="1171234" y="1307818"/>
                  <a:pt x="1361554" y="1157048"/>
                  <a:pt x="1214203" y="1279839"/>
                </a:cubicBezTo>
                <a:cubicBezTo>
                  <a:pt x="1167456" y="1318795"/>
                  <a:pt x="1174141" y="1296189"/>
                  <a:pt x="1139252" y="1339800"/>
                </a:cubicBezTo>
                <a:cubicBezTo>
                  <a:pt x="1127998" y="1353868"/>
                  <a:pt x="1122011" y="1372031"/>
                  <a:pt x="1109272" y="1384770"/>
                </a:cubicBezTo>
                <a:cubicBezTo>
                  <a:pt x="1096533" y="1397509"/>
                  <a:pt x="1078370" y="1403497"/>
                  <a:pt x="1064302" y="1414751"/>
                </a:cubicBezTo>
                <a:cubicBezTo>
                  <a:pt x="1053266" y="1423580"/>
                  <a:pt x="1045357" y="1435902"/>
                  <a:pt x="1034321" y="1444731"/>
                </a:cubicBezTo>
                <a:cubicBezTo>
                  <a:pt x="1020253" y="1455985"/>
                  <a:pt x="1003419" y="1463457"/>
                  <a:pt x="989351" y="1474711"/>
                </a:cubicBezTo>
                <a:cubicBezTo>
                  <a:pt x="978315" y="1483540"/>
                  <a:pt x="970406" y="1495863"/>
                  <a:pt x="959370" y="1504692"/>
                </a:cubicBezTo>
                <a:cubicBezTo>
                  <a:pt x="945302" y="1515946"/>
                  <a:pt x="927958" y="1522809"/>
                  <a:pt x="914400" y="1534672"/>
                </a:cubicBezTo>
                <a:cubicBezTo>
                  <a:pt x="887810" y="1557938"/>
                  <a:pt x="864433" y="1584639"/>
                  <a:pt x="839449" y="1609623"/>
                </a:cubicBezTo>
                <a:cubicBezTo>
                  <a:pt x="824459" y="1624613"/>
                  <a:pt x="814590" y="1647889"/>
                  <a:pt x="794479" y="1654593"/>
                </a:cubicBezTo>
                <a:lnTo>
                  <a:pt x="749508" y="1669583"/>
                </a:lnTo>
                <a:cubicBezTo>
                  <a:pt x="721621" y="1697471"/>
                  <a:pt x="712380" y="1710633"/>
                  <a:pt x="674557" y="1729544"/>
                </a:cubicBezTo>
                <a:cubicBezTo>
                  <a:pt x="660424" y="1736610"/>
                  <a:pt x="644577" y="1739537"/>
                  <a:pt x="629587" y="1744534"/>
                </a:cubicBezTo>
                <a:cubicBezTo>
                  <a:pt x="605840" y="1768281"/>
                  <a:pt x="593552" y="1789505"/>
                  <a:pt x="554636" y="1789505"/>
                </a:cubicBezTo>
                <a:cubicBezTo>
                  <a:pt x="534034" y="1789505"/>
                  <a:pt x="515151" y="1776789"/>
                  <a:pt x="494675" y="1774514"/>
                </a:cubicBezTo>
                <a:cubicBezTo>
                  <a:pt x="469844" y="1771755"/>
                  <a:pt x="432217" y="1749531"/>
                  <a:pt x="419725" y="1744534"/>
                </a:cubicBezTo>
                <a:close/>
              </a:path>
            </a:pathLst>
          </a:custGeom>
          <a:noFill/>
          <a:ln w="50800" cap="flat">
            <a:solidFill>
              <a:srgbClr val="BFBFBF"/>
            </a:solidFill>
            <a:miter lim="800000"/>
            <a:extLst>
              <a:ext uri="{C807C97D-BFC1-408E-A445-0C87EB9F89A2}">
                <ask:lineSketchStyleProps xmlns:ask="http://schemas.microsoft.com/office/drawing/2018/sketchyshapes" sd="1219033472">
                  <a:custGeom>
                    <a:avLst/>
                    <a:gdLst>
                      <a:gd name="connsiteX0" fmla="*/ 419725 w 3148247"/>
                      <a:gd name="connsiteY0" fmla="*/ 1744534 h 1789505"/>
                      <a:gd name="connsiteX1" fmla="*/ 419725 w 3148247"/>
                      <a:gd name="connsiteY1" fmla="*/ 1744534 h 1789505"/>
                      <a:gd name="connsiteX2" fmla="*/ 299803 w 3148247"/>
                      <a:gd name="connsiteY2" fmla="*/ 1669583 h 1789505"/>
                      <a:gd name="connsiteX3" fmla="*/ 269823 w 3148247"/>
                      <a:gd name="connsiteY3" fmla="*/ 1624613 h 1789505"/>
                      <a:gd name="connsiteX4" fmla="*/ 224852 w 3148247"/>
                      <a:gd name="connsiteY4" fmla="*/ 1594633 h 1789505"/>
                      <a:gd name="connsiteX5" fmla="*/ 194872 w 3148247"/>
                      <a:gd name="connsiteY5" fmla="*/ 1564652 h 1789505"/>
                      <a:gd name="connsiteX6" fmla="*/ 149902 w 3148247"/>
                      <a:gd name="connsiteY6" fmla="*/ 1489701 h 1789505"/>
                      <a:gd name="connsiteX7" fmla="*/ 134911 w 3148247"/>
                      <a:gd name="connsiteY7" fmla="*/ 1444731 h 1789505"/>
                      <a:gd name="connsiteX8" fmla="*/ 104931 w 3148247"/>
                      <a:gd name="connsiteY8" fmla="*/ 1384770 h 1789505"/>
                      <a:gd name="connsiteX9" fmla="*/ 74951 w 3148247"/>
                      <a:gd name="connsiteY9" fmla="*/ 1294829 h 1789505"/>
                      <a:gd name="connsiteX10" fmla="*/ 44970 w 3148247"/>
                      <a:gd name="connsiteY10" fmla="*/ 1159918 h 1789505"/>
                      <a:gd name="connsiteX11" fmla="*/ 0 w 3148247"/>
                      <a:gd name="connsiteY11" fmla="*/ 995026 h 1789505"/>
                      <a:gd name="connsiteX12" fmla="*/ 14990 w 3148247"/>
                      <a:gd name="connsiteY12" fmla="*/ 815144 h 1789505"/>
                      <a:gd name="connsiteX13" fmla="*/ 29980 w 3148247"/>
                      <a:gd name="connsiteY13" fmla="*/ 755183 h 1789505"/>
                      <a:gd name="connsiteX14" fmla="*/ 74951 w 3148247"/>
                      <a:gd name="connsiteY14" fmla="*/ 635262 h 1789505"/>
                      <a:gd name="connsiteX15" fmla="*/ 119921 w 3148247"/>
                      <a:gd name="connsiteY15" fmla="*/ 545321 h 1789505"/>
                      <a:gd name="connsiteX16" fmla="*/ 134911 w 3148247"/>
                      <a:gd name="connsiteY16" fmla="*/ 500351 h 1789505"/>
                      <a:gd name="connsiteX17" fmla="*/ 209862 w 3148247"/>
                      <a:gd name="connsiteY17" fmla="*/ 410410 h 1789505"/>
                      <a:gd name="connsiteX18" fmla="*/ 239843 w 3148247"/>
                      <a:gd name="connsiteY18" fmla="*/ 365439 h 1789505"/>
                      <a:gd name="connsiteX19" fmla="*/ 344774 w 3148247"/>
                      <a:gd name="connsiteY19" fmla="*/ 275498 h 1789505"/>
                      <a:gd name="connsiteX20" fmla="*/ 449705 w 3148247"/>
                      <a:gd name="connsiteY20" fmla="*/ 200547 h 1789505"/>
                      <a:gd name="connsiteX21" fmla="*/ 524656 w 3148247"/>
                      <a:gd name="connsiteY21" fmla="*/ 155577 h 1789505"/>
                      <a:gd name="connsiteX22" fmla="*/ 554636 w 3148247"/>
                      <a:gd name="connsiteY22" fmla="*/ 125596 h 1789505"/>
                      <a:gd name="connsiteX23" fmla="*/ 719528 w 3148247"/>
                      <a:gd name="connsiteY23" fmla="*/ 80626 h 1789505"/>
                      <a:gd name="connsiteX24" fmla="*/ 824459 w 3148247"/>
                      <a:gd name="connsiteY24" fmla="*/ 50646 h 1789505"/>
                      <a:gd name="connsiteX25" fmla="*/ 959370 w 3148247"/>
                      <a:gd name="connsiteY25" fmla="*/ 35655 h 1789505"/>
                      <a:gd name="connsiteX26" fmla="*/ 1019331 w 3148247"/>
                      <a:gd name="connsiteY26" fmla="*/ 20665 h 1789505"/>
                      <a:gd name="connsiteX27" fmla="*/ 1663908 w 3148247"/>
                      <a:gd name="connsiteY27" fmla="*/ 20665 h 1789505"/>
                      <a:gd name="connsiteX28" fmla="*/ 1813810 w 3148247"/>
                      <a:gd name="connsiteY28" fmla="*/ 35655 h 1789505"/>
                      <a:gd name="connsiteX29" fmla="*/ 1903751 w 3148247"/>
                      <a:gd name="connsiteY29" fmla="*/ 50646 h 1789505"/>
                      <a:gd name="connsiteX30" fmla="*/ 2008682 w 3148247"/>
                      <a:gd name="connsiteY30" fmla="*/ 65636 h 1789505"/>
                      <a:gd name="connsiteX31" fmla="*/ 2233534 w 3148247"/>
                      <a:gd name="connsiteY31" fmla="*/ 95616 h 1789505"/>
                      <a:gd name="connsiteX32" fmla="*/ 2293495 w 3148247"/>
                      <a:gd name="connsiteY32" fmla="*/ 110606 h 1789505"/>
                      <a:gd name="connsiteX33" fmla="*/ 2383436 w 3148247"/>
                      <a:gd name="connsiteY33" fmla="*/ 125596 h 1789505"/>
                      <a:gd name="connsiteX34" fmla="*/ 2563318 w 3148247"/>
                      <a:gd name="connsiteY34" fmla="*/ 170567 h 1789505"/>
                      <a:gd name="connsiteX35" fmla="*/ 2608288 w 3148247"/>
                      <a:gd name="connsiteY35" fmla="*/ 185557 h 1789505"/>
                      <a:gd name="connsiteX36" fmla="*/ 2713220 w 3148247"/>
                      <a:gd name="connsiteY36" fmla="*/ 215537 h 1789505"/>
                      <a:gd name="connsiteX37" fmla="*/ 2743200 w 3148247"/>
                      <a:gd name="connsiteY37" fmla="*/ 245518 h 1789505"/>
                      <a:gd name="connsiteX38" fmla="*/ 2863121 w 3148247"/>
                      <a:gd name="connsiteY38" fmla="*/ 320469 h 1789505"/>
                      <a:gd name="connsiteX39" fmla="*/ 2938072 w 3148247"/>
                      <a:gd name="connsiteY39" fmla="*/ 410410 h 1789505"/>
                      <a:gd name="connsiteX40" fmla="*/ 2983043 w 3148247"/>
                      <a:gd name="connsiteY40" fmla="*/ 455380 h 1789505"/>
                      <a:gd name="connsiteX41" fmla="*/ 3013023 w 3148247"/>
                      <a:gd name="connsiteY41" fmla="*/ 515341 h 1789505"/>
                      <a:gd name="connsiteX42" fmla="*/ 3057993 w 3148247"/>
                      <a:gd name="connsiteY42" fmla="*/ 575301 h 1789505"/>
                      <a:gd name="connsiteX43" fmla="*/ 3117954 w 3148247"/>
                      <a:gd name="connsiteY43" fmla="*/ 680233 h 1789505"/>
                      <a:gd name="connsiteX44" fmla="*/ 3147934 w 3148247"/>
                      <a:gd name="connsiteY44" fmla="*/ 770174 h 1789505"/>
                      <a:gd name="connsiteX45" fmla="*/ 3102964 w 3148247"/>
                      <a:gd name="connsiteY45" fmla="*/ 1069977 h 1789505"/>
                      <a:gd name="connsiteX46" fmla="*/ 2923082 w 3148247"/>
                      <a:gd name="connsiteY46" fmla="*/ 1219878 h 1789505"/>
                      <a:gd name="connsiteX47" fmla="*/ 2833141 w 3148247"/>
                      <a:gd name="connsiteY47" fmla="*/ 1249859 h 1789505"/>
                      <a:gd name="connsiteX48" fmla="*/ 2623279 w 3148247"/>
                      <a:gd name="connsiteY48" fmla="*/ 1219878 h 1789505"/>
                      <a:gd name="connsiteX49" fmla="*/ 2578308 w 3148247"/>
                      <a:gd name="connsiteY49" fmla="*/ 1189898 h 1789505"/>
                      <a:gd name="connsiteX50" fmla="*/ 2458387 w 3148247"/>
                      <a:gd name="connsiteY50" fmla="*/ 1129937 h 1789505"/>
                      <a:gd name="connsiteX51" fmla="*/ 2368446 w 3148247"/>
                      <a:gd name="connsiteY51" fmla="*/ 1054987 h 1789505"/>
                      <a:gd name="connsiteX52" fmla="*/ 2323475 w 3148247"/>
                      <a:gd name="connsiteY52" fmla="*/ 1039996 h 1789505"/>
                      <a:gd name="connsiteX53" fmla="*/ 2203554 w 3148247"/>
                      <a:gd name="connsiteY53" fmla="*/ 995026 h 1789505"/>
                      <a:gd name="connsiteX54" fmla="*/ 2158584 w 3148247"/>
                      <a:gd name="connsiteY54" fmla="*/ 965046 h 1789505"/>
                      <a:gd name="connsiteX55" fmla="*/ 2113613 w 3148247"/>
                      <a:gd name="connsiteY55" fmla="*/ 950055 h 1789505"/>
                      <a:gd name="connsiteX56" fmla="*/ 1963711 w 3148247"/>
                      <a:gd name="connsiteY56" fmla="*/ 920075 h 1789505"/>
                      <a:gd name="connsiteX57" fmla="*/ 1738859 w 3148247"/>
                      <a:gd name="connsiteY57" fmla="*/ 935065 h 1789505"/>
                      <a:gd name="connsiteX58" fmla="*/ 1648918 w 3148247"/>
                      <a:gd name="connsiteY58" fmla="*/ 965046 h 1789505"/>
                      <a:gd name="connsiteX59" fmla="*/ 1603947 w 3148247"/>
                      <a:gd name="connsiteY59" fmla="*/ 980036 h 1789505"/>
                      <a:gd name="connsiteX60" fmla="*/ 1558977 w 3148247"/>
                      <a:gd name="connsiteY60" fmla="*/ 1010016 h 1789505"/>
                      <a:gd name="connsiteX61" fmla="*/ 1514006 w 3148247"/>
                      <a:gd name="connsiteY61" fmla="*/ 1025006 h 1789505"/>
                      <a:gd name="connsiteX62" fmla="*/ 1484026 w 3148247"/>
                      <a:gd name="connsiteY62" fmla="*/ 1054987 h 1789505"/>
                      <a:gd name="connsiteX63" fmla="*/ 1439056 w 3148247"/>
                      <a:gd name="connsiteY63" fmla="*/ 1084967 h 1789505"/>
                      <a:gd name="connsiteX64" fmla="*/ 1409075 w 3148247"/>
                      <a:gd name="connsiteY64" fmla="*/ 1114947 h 1789505"/>
                      <a:gd name="connsiteX65" fmla="*/ 1364105 w 3148247"/>
                      <a:gd name="connsiteY65" fmla="*/ 1129937 h 1789505"/>
                      <a:gd name="connsiteX66" fmla="*/ 1334125 w 3148247"/>
                      <a:gd name="connsiteY66" fmla="*/ 1159918 h 1789505"/>
                      <a:gd name="connsiteX67" fmla="*/ 1289154 w 3148247"/>
                      <a:gd name="connsiteY67" fmla="*/ 1189898 h 1789505"/>
                      <a:gd name="connsiteX68" fmla="*/ 1214203 w 3148247"/>
                      <a:gd name="connsiteY68" fmla="*/ 1279839 h 1789505"/>
                      <a:gd name="connsiteX69" fmla="*/ 1139252 w 3148247"/>
                      <a:gd name="connsiteY69" fmla="*/ 1339800 h 1789505"/>
                      <a:gd name="connsiteX70" fmla="*/ 1109272 w 3148247"/>
                      <a:gd name="connsiteY70" fmla="*/ 1384770 h 1789505"/>
                      <a:gd name="connsiteX71" fmla="*/ 1064302 w 3148247"/>
                      <a:gd name="connsiteY71" fmla="*/ 1414751 h 1789505"/>
                      <a:gd name="connsiteX72" fmla="*/ 1034321 w 3148247"/>
                      <a:gd name="connsiteY72" fmla="*/ 1444731 h 1789505"/>
                      <a:gd name="connsiteX73" fmla="*/ 989351 w 3148247"/>
                      <a:gd name="connsiteY73" fmla="*/ 1474711 h 1789505"/>
                      <a:gd name="connsiteX74" fmla="*/ 959370 w 3148247"/>
                      <a:gd name="connsiteY74" fmla="*/ 1504692 h 1789505"/>
                      <a:gd name="connsiteX75" fmla="*/ 914400 w 3148247"/>
                      <a:gd name="connsiteY75" fmla="*/ 1534672 h 1789505"/>
                      <a:gd name="connsiteX76" fmla="*/ 839449 w 3148247"/>
                      <a:gd name="connsiteY76" fmla="*/ 1609623 h 1789505"/>
                      <a:gd name="connsiteX77" fmla="*/ 794479 w 3148247"/>
                      <a:gd name="connsiteY77" fmla="*/ 1654593 h 1789505"/>
                      <a:gd name="connsiteX78" fmla="*/ 749508 w 3148247"/>
                      <a:gd name="connsiteY78" fmla="*/ 1669583 h 1789505"/>
                      <a:gd name="connsiteX79" fmla="*/ 674557 w 3148247"/>
                      <a:gd name="connsiteY79" fmla="*/ 1729544 h 1789505"/>
                      <a:gd name="connsiteX80" fmla="*/ 629587 w 3148247"/>
                      <a:gd name="connsiteY80" fmla="*/ 1744534 h 1789505"/>
                      <a:gd name="connsiteX81" fmla="*/ 554636 w 3148247"/>
                      <a:gd name="connsiteY81" fmla="*/ 1789505 h 1789505"/>
                      <a:gd name="connsiteX82" fmla="*/ 494675 w 3148247"/>
                      <a:gd name="connsiteY82" fmla="*/ 1774514 h 1789505"/>
                      <a:gd name="connsiteX83" fmla="*/ 419725 w 3148247"/>
                      <a:gd name="connsiteY83" fmla="*/ 1744534 h 17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48247" h="1789505" extrusionOk="0">
                        <a:moveTo>
                          <a:pt x="419725" y="1744534"/>
                        </a:moveTo>
                        <a:lnTo>
                          <a:pt x="419725" y="1744534"/>
                        </a:lnTo>
                        <a:cubicBezTo>
                          <a:pt x="373905" y="1715944"/>
                          <a:pt x="331349" y="1701007"/>
                          <a:pt x="299803" y="1669583"/>
                        </a:cubicBezTo>
                        <a:cubicBezTo>
                          <a:pt x="287250" y="1658648"/>
                          <a:pt x="279299" y="1637456"/>
                          <a:pt x="269823" y="1624613"/>
                        </a:cubicBezTo>
                        <a:cubicBezTo>
                          <a:pt x="255721" y="1613205"/>
                          <a:pt x="238637" y="1607450"/>
                          <a:pt x="224852" y="1594633"/>
                        </a:cubicBezTo>
                        <a:cubicBezTo>
                          <a:pt x="213394" y="1585573"/>
                          <a:pt x="206165" y="1575267"/>
                          <a:pt x="194872" y="1564652"/>
                        </a:cubicBezTo>
                        <a:cubicBezTo>
                          <a:pt x="160831" y="1438265"/>
                          <a:pt x="212509" y="1590768"/>
                          <a:pt x="149902" y="1489701"/>
                        </a:cubicBezTo>
                        <a:cubicBezTo>
                          <a:pt x="140369" y="1475937"/>
                          <a:pt x="139856" y="1460458"/>
                          <a:pt x="134911" y="1444731"/>
                        </a:cubicBezTo>
                        <a:cubicBezTo>
                          <a:pt x="125711" y="1420404"/>
                          <a:pt x="110924" y="1408722"/>
                          <a:pt x="104931" y="1384770"/>
                        </a:cubicBezTo>
                        <a:cubicBezTo>
                          <a:pt x="95839" y="1356909"/>
                          <a:pt x="86921" y="1327205"/>
                          <a:pt x="74951" y="1294829"/>
                        </a:cubicBezTo>
                        <a:cubicBezTo>
                          <a:pt x="58824" y="1250796"/>
                          <a:pt x="58802" y="1203191"/>
                          <a:pt x="44970" y="1159918"/>
                        </a:cubicBezTo>
                        <a:cubicBezTo>
                          <a:pt x="3130" y="1013440"/>
                          <a:pt x="29509" y="1154307"/>
                          <a:pt x="0" y="995026"/>
                        </a:cubicBezTo>
                        <a:cubicBezTo>
                          <a:pt x="5604" y="936000"/>
                          <a:pt x="11550" y="879775"/>
                          <a:pt x="14990" y="815144"/>
                        </a:cubicBezTo>
                        <a:cubicBezTo>
                          <a:pt x="19787" y="792738"/>
                          <a:pt x="25173" y="770981"/>
                          <a:pt x="29980" y="755183"/>
                        </a:cubicBezTo>
                        <a:cubicBezTo>
                          <a:pt x="42476" y="707730"/>
                          <a:pt x="52672" y="683695"/>
                          <a:pt x="74951" y="635262"/>
                        </a:cubicBezTo>
                        <a:cubicBezTo>
                          <a:pt x="96770" y="482081"/>
                          <a:pt x="27009" y="677392"/>
                          <a:pt x="119921" y="545321"/>
                        </a:cubicBezTo>
                        <a:cubicBezTo>
                          <a:pt x="127179" y="528587"/>
                          <a:pt x="125261" y="515993"/>
                          <a:pt x="134911" y="500351"/>
                        </a:cubicBezTo>
                        <a:cubicBezTo>
                          <a:pt x="162040" y="445927"/>
                          <a:pt x="169125" y="460660"/>
                          <a:pt x="209862" y="410410"/>
                        </a:cubicBezTo>
                        <a:cubicBezTo>
                          <a:pt x="221338" y="397950"/>
                          <a:pt x="229251" y="378446"/>
                          <a:pt x="239843" y="365439"/>
                        </a:cubicBezTo>
                        <a:cubicBezTo>
                          <a:pt x="295475" y="301208"/>
                          <a:pt x="284126" y="317484"/>
                          <a:pt x="344774" y="275498"/>
                        </a:cubicBezTo>
                        <a:cubicBezTo>
                          <a:pt x="406896" y="232632"/>
                          <a:pt x="391807" y="236598"/>
                          <a:pt x="449705" y="200547"/>
                        </a:cubicBezTo>
                        <a:cubicBezTo>
                          <a:pt x="474517" y="184505"/>
                          <a:pt x="496389" y="172254"/>
                          <a:pt x="524656" y="155577"/>
                        </a:cubicBezTo>
                        <a:cubicBezTo>
                          <a:pt x="537376" y="148412"/>
                          <a:pt x="541671" y="132895"/>
                          <a:pt x="554636" y="125596"/>
                        </a:cubicBezTo>
                        <a:cubicBezTo>
                          <a:pt x="618514" y="94318"/>
                          <a:pt x="652884" y="95944"/>
                          <a:pt x="719528" y="80626"/>
                        </a:cubicBezTo>
                        <a:cubicBezTo>
                          <a:pt x="785488" y="65979"/>
                          <a:pt x="751296" y="56623"/>
                          <a:pt x="824459" y="50646"/>
                        </a:cubicBezTo>
                        <a:cubicBezTo>
                          <a:pt x="872711" y="45990"/>
                          <a:pt x="909566" y="41713"/>
                          <a:pt x="959370" y="35655"/>
                        </a:cubicBezTo>
                        <a:cubicBezTo>
                          <a:pt x="978663" y="32823"/>
                          <a:pt x="998129" y="21415"/>
                          <a:pt x="1019331" y="20665"/>
                        </a:cubicBezTo>
                        <a:cubicBezTo>
                          <a:pt x="1262213" y="-30569"/>
                          <a:pt x="1364505" y="-996"/>
                          <a:pt x="1663908" y="20665"/>
                        </a:cubicBezTo>
                        <a:cubicBezTo>
                          <a:pt x="1706810" y="22954"/>
                          <a:pt x="1769081" y="24411"/>
                          <a:pt x="1813810" y="35655"/>
                        </a:cubicBezTo>
                        <a:cubicBezTo>
                          <a:pt x="1842874" y="40039"/>
                          <a:pt x="1874529" y="48239"/>
                          <a:pt x="1903751" y="50646"/>
                        </a:cubicBezTo>
                        <a:cubicBezTo>
                          <a:pt x="1940885" y="55580"/>
                          <a:pt x="1971872" y="67656"/>
                          <a:pt x="2008682" y="65636"/>
                        </a:cubicBezTo>
                        <a:cubicBezTo>
                          <a:pt x="2066268" y="74641"/>
                          <a:pt x="2181240" y="84612"/>
                          <a:pt x="2233534" y="95616"/>
                        </a:cubicBezTo>
                        <a:cubicBezTo>
                          <a:pt x="2256575" y="99389"/>
                          <a:pt x="2274094" y="107396"/>
                          <a:pt x="2293495" y="110606"/>
                        </a:cubicBezTo>
                        <a:cubicBezTo>
                          <a:pt x="2324280" y="117506"/>
                          <a:pt x="2355607" y="125856"/>
                          <a:pt x="2383436" y="125596"/>
                        </a:cubicBezTo>
                        <a:cubicBezTo>
                          <a:pt x="2503610" y="166573"/>
                          <a:pt x="2439047" y="146159"/>
                          <a:pt x="2563318" y="170567"/>
                        </a:cubicBezTo>
                        <a:cubicBezTo>
                          <a:pt x="2577518" y="176348"/>
                          <a:pt x="2593346" y="181272"/>
                          <a:pt x="2608288" y="185557"/>
                        </a:cubicBezTo>
                        <a:cubicBezTo>
                          <a:pt x="2741492" y="221668"/>
                          <a:pt x="2603541" y="176292"/>
                          <a:pt x="2713220" y="215537"/>
                        </a:cubicBezTo>
                        <a:cubicBezTo>
                          <a:pt x="2720967" y="226575"/>
                          <a:pt x="2731567" y="239571"/>
                          <a:pt x="2743200" y="245518"/>
                        </a:cubicBezTo>
                        <a:cubicBezTo>
                          <a:pt x="2853672" y="309930"/>
                          <a:pt x="2741541" y="201197"/>
                          <a:pt x="2863121" y="320469"/>
                        </a:cubicBezTo>
                        <a:cubicBezTo>
                          <a:pt x="2902579" y="353552"/>
                          <a:pt x="2901204" y="366199"/>
                          <a:pt x="2938072" y="410410"/>
                        </a:cubicBezTo>
                        <a:cubicBezTo>
                          <a:pt x="2949438" y="427395"/>
                          <a:pt x="2968044" y="440067"/>
                          <a:pt x="2983043" y="455380"/>
                        </a:cubicBezTo>
                        <a:cubicBezTo>
                          <a:pt x="2993304" y="472656"/>
                          <a:pt x="3001994" y="493986"/>
                          <a:pt x="3013023" y="515341"/>
                        </a:cubicBezTo>
                        <a:cubicBezTo>
                          <a:pt x="3024142" y="536693"/>
                          <a:pt x="3043713" y="554596"/>
                          <a:pt x="3057993" y="575301"/>
                        </a:cubicBezTo>
                        <a:cubicBezTo>
                          <a:pt x="3087457" y="605883"/>
                          <a:pt x="3105199" y="640056"/>
                          <a:pt x="3117954" y="680233"/>
                        </a:cubicBezTo>
                        <a:cubicBezTo>
                          <a:pt x="3129691" y="709574"/>
                          <a:pt x="3147934" y="770173"/>
                          <a:pt x="3147934" y="770174"/>
                        </a:cubicBezTo>
                        <a:cubicBezTo>
                          <a:pt x="3142235" y="846910"/>
                          <a:pt x="3153472" y="979102"/>
                          <a:pt x="3102964" y="1069977"/>
                        </a:cubicBezTo>
                        <a:cubicBezTo>
                          <a:pt x="3078192" y="1112433"/>
                          <a:pt x="2973533" y="1202928"/>
                          <a:pt x="2923082" y="1219878"/>
                        </a:cubicBezTo>
                        <a:cubicBezTo>
                          <a:pt x="2889492" y="1230271"/>
                          <a:pt x="2856123" y="1239970"/>
                          <a:pt x="2833141" y="1249859"/>
                        </a:cubicBezTo>
                        <a:cubicBezTo>
                          <a:pt x="2803568" y="1248373"/>
                          <a:pt x="2672715" y="1243891"/>
                          <a:pt x="2623279" y="1219878"/>
                        </a:cubicBezTo>
                        <a:cubicBezTo>
                          <a:pt x="2605047" y="1211314"/>
                          <a:pt x="2596001" y="1198695"/>
                          <a:pt x="2578308" y="1189898"/>
                        </a:cubicBezTo>
                        <a:cubicBezTo>
                          <a:pt x="2535345" y="1168141"/>
                          <a:pt x="2483605" y="1164336"/>
                          <a:pt x="2458387" y="1129937"/>
                        </a:cubicBezTo>
                        <a:cubicBezTo>
                          <a:pt x="2422940" y="1094113"/>
                          <a:pt x="2410289" y="1074542"/>
                          <a:pt x="2368446" y="1054987"/>
                        </a:cubicBezTo>
                        <a:cubicBezTo>
                          <a:pt x="2352981" y="1049854"/>
                          <a:pt x="2337768" y="1046795"/>
                          <a:pt x="2323475" y="1039996"/>
                        </a:cubicBezTo>
                        <a:cubicBezTo>
                          <a:pt x="2196727" y="997052"/>
                          <a:pt x="2318516" y="1034780"/>
                          <a:pt x="2203554" y="995026"/>
                        </a:cubicBezTo>
                        <a:cubicBezTo>
                          <a:pt x="2187662" y="984876"/>
                          <a:pt x="2174581" y="970082"/>
                          <a:pt x="2158584" y="965046"/>
                        </a:cubicBezTo>
                        <a:cubicBezTo>
                          <a:pt x="2145034" y="956863"/>
                          <a:pt x="2129941" y="953215"/>
                          <a:pt x="2113613" y="950055"/>
                        </a:cubicBezTo>
                        <a:cubicBezTo>
                          <a:pt x="2052087" y="931422"/>
                          <a:pt x="2035184" y="931172"/>
                          <a:pt x="1963711" y="920075"/>
                        </a:cubicBezTo>
                        <a:cubicBezTo>
                          <a:pt x="1889790" y="930885"/>
                          <a:pt x="1821582" y="916615"/>
                          <a:pt x="1738859" y="935065"/>
                        </a:cubicBezTo>
                        <a:cubicBezTo>
                          <a:pt x="1711126" y="939752"/>
                          <a:pt x="1678544" y="950659"/>
                          <a:pt x="1648918" y="965046"/>
                        </a:cubicBezTo>
                        <a:cubicBezTo>
                          <a:pt x="1638610" y="966253"/>
                          <a:pt x="1622021" y="975663"/>
                          <a:pt x="1603947" y="980036"/>
                        </a:cubicBezTo>
                        <a:cubicBezTo>
                          <a:pt x="1588655" y="990765"/>
                          <a:pt x="1577530" y="1001102"/>
                          <a:pt x="1558977" y="1010016"/>
                        </a:cubicBezTo>
                        <a:cubicBezTo>
                          <a:pt x="1545738" y="1014937"/>
                          <a:pt x="1527962" y="1017056"/>
                          <a:pt x="1514006" y="1025006"/>
                        </a:cubicBezTo>
                        <a:cubicBezTo>
                          <a:pt x="1502371" y="1031517"/>
                          <a:pt x="1497446" y="1045363"/>
                          <a:pt x="1484026" y="1054987"/>
                        </a:cubicBezTo>
                        <a:cubicBezTo>
                          <a:pt x="1471452" y="1066508"/>
                          <a:pt x="1453283" y="1075740"/>
                          <a:pt x="1439056" y="1084967"/>
                        </a:cubicBezTo>
                        <a:cubicBezTo>
                          <a:pt x="1426891" y="1093372"/>
                          <a:pt x="1421754" y="1107639"/>
                          <a:pt x="1409075" y="1114947"/>
                        </a:cubicBezTo>
                        <a:cubicBezTo>
                          <a:pt x="1395483" y="1121253"/>
                          <a:pt x="1379356" y="1124751"/>
                          <a:pt x="1364105" y="1129937"/>
                        </a:cubicBezTo>
                        <a:cubicBezTo>
                          <a:pt x="1354363" y="1140435"/>
                          <a:pt x="1346700" y="1151055"/>
                          <a:pt x="1334125" y="1159918"/>
                        </a:cubicBezTo>
                        <a:cubicBezTo>
                          <a:pt x="1321305" y="1169893"/>
                          <a:pt x="1302938" y="1174714"/>
                          <a:pt x="1289154" y="1189898"/>
                        </a:cubicBezTo>
                        <a:cubicBezTo>
                          <a:pt x="1202508" y="1321965"/>
                          <a:pt x="1372145" y="1147876"/>
                          <a:pt x="1214203" y="1279839"/>
                        </a:cubicBezTo>
                        <a:cubicBezTo>
                          <a:pt x="1169182" y="1319402"/>
                          <a:pt x="1174428" y="1294487"/>
                          <a:pt x="1139252" y="1339800"/>
                        </a:cubicBezTo>
                        <a:cubicBezTo>
                          <a:pt x="1127838" y="1353515"/>
                          <a:pt x="1122323" y="1374371"/>
                          <a:pt x="1109272" y="1384770"/>
                        </a:cubicBezTo>
                        <a:cubicBezTo>
                          <a:pt x="1095349" y="1397226"/>
                          <a:pt x="1078301" y="1401624"/>
                          <a:pt x="1064302" y="1414751"/>
                        </a:cubicBezTo>
                        <a:cubicBezTo>
                          <a:pt x="1052698" y="1423088"/>
                          <a:pt x="1043935" y="1437576"/>
                          <a:pt x="1034321" y="1444731"/>
                        </a:cubicBezTo>
                        <a:cubicBezTo>
                          <a:pt x="1021662" y="1456830"/>
                          <a:pt x="1005531" y="1463153"/>
                          <a:pt x="989351" y="1474711"/>
                        </a:cubicBezTo>
                        <a:cubicBezTo>
                          <a:pt x="980272" y="1484389"/>
                          <a:pt x="970731" y="1496073"/>
                          <a:pt x="959370" y="1504692"/>
                        </a:cubicBezTo>
                        <a:cubicBezTo>
                          <a:pt x="944771" y="1517549"/>
                          <a:pt x="928380" y="1522568"/>
                          <a:pt x="914400" y="1534672"/>
                        </a:cubicBezTo>
                        <a:cubicBezTo>
                          <a:pt x="882584" y="1555488"/>
                          <a:pt x="860961" y="1579131"/>
                          <a:pt x="839449" y="1609623"/>
                        </a:cubicBezTo>
                        <a:cubicBezTo>
                          <a:pt x="823949" y="1628377"/>
                          <a:pt x="815201" y="1648397"/>
                          <a:pt x="794479" y="1654593"/>
                        </a:cubicBezTo>
                        <a:cubicBezTo>
                          <a:pt x="775186" y="1664544"/>
                          <a:pt x="771231" y="1659813"/>
                          <a:pt x="749508" y="1669583"/>
                        </a:cubicBezTo>
                        <a:cubicBezTo>
                          <a:pt x="723357" y="1697871"/>
                          <a:pt x="710476" y="1711788"/>
                          <a:pt x="674557" y="1729544"/>
                        </a:cubicBezTo>
                        <a:cubicBezTo>
                          <a:pt x="659881" y="1737571"/>
                          <a:pt x="646024" y="1739804"/>
                          <a:pt x="629587" y="1744534"/>
                        </a:cubicBezTo>
                        <a:cubicBezTo>
                          <a:pt x="606350" y="1768036"/>
                          <a:pt x="593048" y="1788769"/>
                          <a:pt x="554636" y="1789505"/>
                        </a:cubicBezTo>
                        <a:cubicBezTo>
                          <a:pt x="532766" y="1792600"/>
                          <a:pt x="516579" y="1778596"/>
                          <a:pt x="494675" y="1774514"/>
                        </a:cubicBezTo>
                        <a:cubicBezTo>
                          <a:pt x="467812" y="1772022"/>
                          <a:pt x="432261" y="1750067"/>
                          <a:pt x="419725" y="1744534"/>
                        </a:cubicBezTo>
                        <a:close/>
                      </a:path>
                    </a:pathLst>
                  </a:custGeom>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6DBBD3DD-2EB1-16D9-A647-D5D521D38A3B}"/>
              </a:ext>
            </a:extLst>
          </p:cNvPr>
          <p:cNvSpPr/>
          <p:nvPr/>
        </p:nvSpPr>
        <p:spPr>
          <a:xfrm>
            <a:off x="4796853" y="1257354"/>
            <a:ext cx="2213548" cy="1067479"/>
          </a:xfrm>
          <a:custGeom>
            <a:avLst/>
            <a:gdLst>
              <a:gd name="connsiteX0" fmla="*/ 419725 w 3148247"/>
              <a:gd name="connsiteY0" fmla="*/ 1744534 h 1789505"/>
              <a:gd name="connsiteX1" fmla="*/ 419725 w 3148247"/>
              <a:gd name="connsiteY1" fmla="*/ 1744534 h 1789505"/>
              <a:gd name="connsiteX2" fmla="*/ 299803 w 3148247"/>
              <a:gd name="connsiteY2" fmla="*/ 1669583 h 1789505"/>
              <a:gd name="connsiteX3" fmla="*/ 269823 w 3148247"/>
              <a:gd name="connsiteY3" fmla="*/ 1624613 h 1789505"/>
              <a:gd name="connsiteX4" fmla="*/ 224852 w 3148247"/>
              <a:gd name="connsiteY4" fmla="*/ 1594633 h 1789505"/>
              <a:gd name="connsiteX5" fmla="*/ 194872 w 3148247"/>
              <a:gd name="connsiteY5" fmla="*/ 1564652 h 1789505"/>
              <a:gd name="connsiteX6" fmla="*/ 149902 w 3148247"/>
              <a:gd name="connsiteY6" fmla="*/ 1489701 h 1789505"/>
              <a:gd name="connsiteX7" fmla="*/ 134911 w 3148247"/>
              <a:gd name="connsiteY7" fmla="*/ 1444731 h 1789505"/>
              <a:gd name="connsiteX8" fmla="*/ 104931 w 3148247"/>
              <a:gd name="connsiteY8" fmla="*/ 1384770 h 1789505"/>
              <a:gd name="connsiteX9" fmla="*/ 74951 w 3148247"/>
              <a:gd name="connsiteY9" fmla="*/ 1294829 h 1789505"/>
              <a:gd name="connsiteX10" fmla="*/ 44970 w 3148247"/>
              <a:gd name="connsiteY10" fmla="*/ 1159918 h 1789505"/>
              <a:gd name="connsiteX11" fmla="*/ 0 w 3148247"/>
              <a:gd name="connsiteY11" fmla="*/ 995026 h 1789505"/>
              <a:gd name="connsiteX12" fmla="*/ 14990 w 3148247"/>
              <a:gd name="connsiteY12" fmla="*/ 815144 h 1789505"/>
              <a:gd name="connsiteX13" fmla="*/ 29980 w 3148247"/>
              <a:gd name="connsiteY13" fmla="*/ 755183 h 1789505"/>
              <a:gd name="connsiteX14" fmla="*/ 74951 w 3148247"/>
              <a:gd name="connsiteY14" fmla="*/ 635262 h 1789505"/>
              <a:gd name="connsiteX15" fmla="*/ 119921 w 3148247"/>
              <a:gd name="connsiteY15" fmla="*/ 545321 h 1789505"/>
              <a:gd name="connsiteX16" fmla="*/ 134911 w 3148247"/>
              <a:gd name="connsiteY16" fmla="*/ 500351 h 1789505"/>
              <a:gd name="connsiteX17" fmla="*/ 209862 w 3148247"/>
              <a:gd name="connsiteY17" fmla="*/ 410410 h 1789505"/>
              <a:gd name="connsiteX18" fmla="*/ 239843 w 3148247"/>
              <a:gd name="connsiteY18" fmla="*/ 365439 h 1789505"/>
              <a:gd name="connsiteX19" fmla="*/ 344774 w 3148247"/>
              <a:gd name="connsiteY19" fmla="*/ 275498 h 1789505"/>
              <a:gd name="connsiteX20" fmla="*/ 449705 w 3148247"/>
              <a:gd name="connsiteY20" fmla="*/ 200547 h 1789505"/>
              <a:gd name="connsiteX21" fmla="*/ 524656 w 3148247"/>
              <a:gd name="connsiteY21" fmla="*/ 155577 h 1789505"/>
              <a:gd name="connsiteX22" fmla="*/ 554636 w 3148247"/>
              <a:gd name="connsiteY22" fmla="*/ 125596 h 1789505"/>
              <a:gd name="connsiteX23" fmla="*/ 719528 w 3148247"/>
              <a:gd name="connsiteY23" fmla="*/ 80626 h 1789505"/>
              <a:gd name="connsiteX24" fmla="*/ 824459 w 3148247"/>
              <a:gd name="connsiteY24" fmla="*/ 50646 h 1789505"/>
              <a:gd name="connsiteX25" fmla="*/ 959370 w 3148247"/>
              <a:gd name="connsiteY25" fmla="*/ 35655 h 1789505"/>
              <a:gd name="connsiteX26" fmla="*/ 1019331 w 3148247"/>
              <a:gd name="connsiteY26" fmla="*/ 20665 h 1789505"/>
              <a:gd name="connsiteX27" fmla="*/ 1663908 w 3148247"/>
              <a:gd name="connsiteY27" fmla="*/ 20665 h 1789505"/>
              <a:gd name="connsiteX28" fmla="*/ 1813810 w 3148247"/>
              <a:gd name="connsiteY28" fmla="*/ 35655 h 1789505"/>
              <a:gd name="connsiteX29" fmla="*/ 1903751 w 3148247"/>
              <a:gd name="connsiteY29" fmla="*/ 50646 h 1789505"/>
              <a:gd name="connsiteX30" fmla="*/ 2008682 w 3148247"/>
              <a:gd name="connsiteY30" fmla="*/ 65636 h 1789505"/>
              <a:gd name="connsiteX31" fmla="*/ 2233534 w 3148247"/>
              <a:gd name="connsiteY31" fmla="*/ 95616 h 1789505"/>
              <a:gd name="connsiteX32" fmla="*/ 2293495 w 3148247"/>
              <a:gd name="connsiteY32" fmla="*/ 110606 h 1789505"/>
              <a:gd name="connsiteX33" fmla="*/ 2383436 w 3148247"/>
              <a:gd name="connsiteY33" fmla="*/ 125596 h 1789505"/>
              <a:gd name="connsiteX34" fmla="*/ 2563318 w 3148247"/>
              <a:gd name="connsiteY34" fmla="*/ 170567 h 1789505"/>
              <a:gd name="connsiteX35" fmla="*/ 2608288 w 3148247"/>
              <a:gd name="connsiteY35" fmla="*/ 185557 h 1789505"/>
              <a:gd name="connsiteX36" fmla="*/ 2713220 w 3148247"/>
              <a:gd name="connsiteY36" fmla="*/ 215537 h 1789505"/>
              <a:gd name="connsiteX37" fmla="*/ 2743200 w 3148247"/>
              <a:gd name="connsiteY37" fmla="*/ 245518 h 1789505"/>
              <a:gd name="connsiteX38" fmla="*/ 2863121 w 3148247"/>
              <a:gd name="connsiteY38" fmla="*/ 320469 h 1789505"/>
              <a:gd name="connsiteX39" fmla="*/ 2938072 w 3148247"/>
              <a:gd name="connsiteY39" fmla="*/ 410410 h 1789505"/>
              <a:gd name="connsiteX40" fmla="*/ 2983043 w 3148247"/>
              <a:gd name="connsiteY40" fmla="*/ 455380 h 1789505"/>
              <a:gd name="connsiteX41" fmla="*/ 3013023 w 3148247"/>
              <a:gd name="connsiteY41" fmla="*/ 515341 h 1789505"/>
              <a:gd name="connsiteX42" fmla="*/ 3057993 w 3148247"/>
              <a:gd name="connsiteY42" fmla="*/ 575301 h 1789505"/>
              <a:gd name="connsiteX43" fmla="*/ 3117954 w 3148247"/>
              <a:gd name="connsiteY43" fmla="*/ 680233 h 1789505"/>
              <a:gd name="connsiteX44" fmla="*/ 3147934 w 3148247"/>
              <a:gd name="connsiteY44" fmla="*/ 770174 h 1789505"/>
              <a:gd name="connsiteX45" fmla="*/ 3102964 w 3148247"/>
              <a:gd name="connsiteY45" fmla="*/ 1069977 h 1789505"/>
              <a:gd name="connsiteX46" fmla="*/ 2923082 w 3148247"/>
              <a:gd name="connsiteY46" fmla="*/ 1219878 h 1789505"/>
              <a:gd name="connsiteX47" fmla="*/ 2833141 w 3148247"/>
              <a:gd name="connsiteY47" fmla="*/ 1249859 h 1789505"/>
              <a:gd name="connsiteX48" fmla="*/ 2623279 w 3148247"/>
              <a:gd name="connsiteY48" fmla="*/ 1219878 h 1789505"/>
              <a:gd name="connsiteX49" fmla="*/ 2578308 w 3148247"/>
              <a:gd name="connsiteY49" fmla="*/ 1189898 h 1789505"/>
              <a:gd name="connsiteX50" fmla="*/ 2458387 w 3148247"/>
              <a:gd name="connsiteY50" fmla="*/ 1129937 h 1789505"/>
              <a:gd name="connsiteX51" fmla="*/ 2368446 w 3148247"/>
              <a:gd name="connsiteY51" fmla="*/ 1054987 h 1789505"/>
              <a:gd name="connsiteX52" fmla="*/ 2323475 w 3148247"/>
              <a:gd name="connsiteY52" fmla="*/ 1039996 h 1789505"/>
              <a:gd name="connsiteX53" fmla="*/ 2203554 w 3148247"/>
              <a:gd name="connsiteY53" fmla="*/ 995026 h 1789505"/>
              <a:gd name="connsiteX54" fmla="*/ 2158584 w 3148247"/>
              <a:gd name="connsiteY54" fmla="*/ 965046 h 1789505"/>
              <a:gd name="connsiteX55" fmla="*/ 2113613 w 3148247"/>
              <a:gd name="connsiteY55" fmla="*/ 950055 h 1789505"/>
              <a:gd name="connsiteX56" fmla="*/ 1963711 w 3148247"/>
              <a:gd name="connsiteY56" fmla="*/ 920075 h 1789505"/>
              <a:gd name="connsiteX57" fmla="*/ 1738859 w 3148247"/>
              <a:gd name="connsiteY57" fmla="*/ 935065 h 1789505"/>
              <a:gd name="connsiteX58" fmla="*/ 1648918 w 3148247"/>
              <a:gd name="connsiteY58" fmla="*/ 965046 h 1789505"/>
              <a:gd name="connsiteX59" fmla="*/ 1603947 w 3148247"/>
              <a:gd name="connsiteY59" fmla="*/ 980036 h 1789505"/>
              <a:gd name="connsiteX60" fmla="*/ 1558977 w 3148247"/>
              <a:gd name="connsiteY60" fmla="*/ 1010016 h 1789505"/>
              <a:gd name="connsiteX61" fmla="*/ 1514006 w 3148247"/>
              <a:gd name="connsiteY61" fmla="*/ 1025006 h 1789505"/>
              <a:gd name="connsiteX62" fmla="*/ 1484026 w 3148247"/>
              <a:gd name="connsiteY62" fmla="*/ 1054987 h 1789505"/>
              <a:gd name="connsiteX63" fmla="*/ 1439056 w 3148247"/>
              <a:gd name="connsiteY63" fmla="*/ 1084967 h 1789505"/>
              <a:gd name="connsiteX64" fmla="*/ 1409075 w 3148247"/>
              <a:gd name="connsiteY64" fmla="*/ 1114947 h 1789505"/>
              <a:gd name="connsiteX65" fmla="*/ 1364105 w 3148247"/>
              <a:gd name="connsiteY65" fmla="*/ 1129937 h 1789505"/>
              <a:gd name="connsiteX66" fmla="*/ 1334125 w 3148247"/>
              <a:gd name="connsiteY66" fmla="*/ 1159918 h 1789505"/>
              <a:gd name="connsiteX67" fmla="*/ 1289154 w 3148247"/>
              <a:gd name="connsiteY67" fmla="*/ 1189898 h 1789505"/>
              <a:gd name="connsiteX68" fmla="*/ 1214203 w 3148247"/>
              <a:gd name="connsiteY68" fmla="*/ 1279839 h 1789505"/>
              <a:gd name="connsiteX69" fmla="*/ 1139252 w 3148247"/>
              <a:gd name="connsiteY69" fmla="*/ 1339800 h 1789505"/>
              <a:gd name="connsiteX70" fmla="*/ 1109272 w 3148247"/>
              <a:gd name="connsiteY70" fmla="*/ 1384770 h 1789505"/>
              <a:gd name="connsiteX71" fmla="*/ 1064302 w 3148247"/>
              <a:gd name="connsiteY71" fmla="*/ 1414751 h 1789505"/>
              <a:gd name="connsiteX72" fmla="*/ 1034321 w 3148247"/>
              <a:gd name="connsiteY72" fmla="*/ 1444731 h 1789505"/>
              <a:gd name="connsiteX73" fmla="*/ 989351 w 3148247"/>
              <a:gd name="connsiteY73" fmla="*/ 1474711 h 1789505"/>
              <a:gd name="connsiteX74" fmla="*/ 959370 w 3148247"/>
              <a:gd name="connsiteY74" fmla="*/ 1504692 h 1789505"/>
              <a:gd name="connsiteX75" fmla="*/ 914400 w 3148247"/>
              <a:gd name="connsiteY75" fmla="*/ 1534672 h 1789505"/>
              <a:gd name="connsiteX76" fmla="*/ 839449 w 3148247"/>
              <a:gd name="connsiteY76" fmla="*/ 1609623 h 1789505"/>
              <a:gd name="connsiteX77" fmla="*/ 794479 w 3148247"/>
              <a:gd name="connsiteY77" fmla="*/ 1654593 h 1789505"/>
              <a:gd name="connsiteX78" fmla="*/ 749508 w 3148247"/>
              <a:gd name="connsiteY78" fmla="*/ 1669583 h 1789505"/>
              <a:gd name="connsiteX79" fmla="*/ 674557 w 3148247"/>
              <a:gd name="connsiteY79" fmla="*/ 1729544 h 1789505"/>
              <a:gd name="connsiteX80" fmla="*/ 629587 w 3148247"/>
              <a:gd name="connsiteY80" fmla="*/ 1744534 h 1789505"/>
              <a:gd name="connsiteX81" fmla="*/ 554636 w 3148247"/>
              <a:gd name="connsiteY81" fmla="*/ 1789505 h 1789505"/>
              <a:gd name="connsiteX82" fmla="*/ 494675 w 3148247"/>
              <a:gd name="connsiteY82" fmla="*/ 1774514 h 1789505"/>
              <a:gd name="connsiteX83" fmla="*/ 419725 w 3148247"/>
              <a:gd name="connsiteY83" fmla="*/ 1744534 h 17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48247" h="1789505">
                <a:moveTo>
                  <a:pt x="419725" y="1744534"/>
                </a:moveTo>
                <a:lnTo>
                  <a:pt x="419725" y="1744534"/>
                </a:lnTo>
                <a:cubicBezTo>
                  <a:pt x="379751" y="1719550"/>
                  <a:pt x="336613" y="1699031"/>
                  <a:pt x="299803" y="1669583"/>
                </a:cubicBezTo>
                <a:cubicBezTo>
                  <a:pt x="285735" y="1658329"/>
                  <a:pt x="282562" y="1637352"/>
                  <a:pt x="269823" y="1624613"/>
                </a:cubicBezTo>
                <a:cubicBezTo>
                  <a:pt x="257084" y="1611874"/>
                  <a:pt x="238920" y="1605888"/>
                  <a:pt x="224852" y="1594633"/>
                </a:cubicBezTo>
                <a:cubicBezTo>
                  <a:pt x="213816" y="1585804"/>
                  <a:pt x="204865" y="1574646"/>
                  <a:pt x="194872" y="1564652"/>
                </a:cubicBezTo>
                <a:cubicBezTo>
                  <a:pt x="152410" y="1437266"/>
                  <a:pt x="211629" y="1592579"/>
                  <a:pt x="149902" y="1489701"/>
                </a:cubicBezTo>
                <a:cubicBezTo>
                  <a:pt x="141772" y="1476152"/>
                  <a:pt x="141135" y="1459254"/>
                  <a:pt x="134911" y="1444731"/>
                </a:cubicBezTo>
                <a:cubicBezTo>
                  <a:pt x="126108" y="1424192"/>
                  <a:pt x="113230" y="1405518"/>
                  <a:pt x="104931" y="1384770"/>
                </a:cubicBezTo>
                <a:cubicBezTo>
                  <a:pt x="93194" y="1355428"/>
                  <a:pt x="81149" y="1325817"/>
                  <a:pt x="74951" y="1294829"/>
                </a:cubicBezTo>
                <a:cubicBezTo>
                  <a:pt x="66389" y="1252020"/>
                  <a:pt x="57676" y="1202270"/>
                  <a:pt x="44970" y="1159918"/>
                </a:cubicBezTo>
                <a:cubicBezTo>
                  <a:pt x="-672" y="1007781"/>
                  <a:pt x="27319" y="1131622"/>
                  <a:pt x="0" y="995026"/>
                </a:cubicBezTo>
                <a:cubicBezTo>
                  <a:pt x="4997" y="935065"/>
                  <a:pt x="7527" y="874848"/>
                  <a:pt x="14990" y="815144"/>
                </a:cubicBezTo>
                <a:cubicBezTo>
                  <a:pt x="17545" y="794701"/>
                  <a:pt x="24320" y="774992"/>
                  <a:pt x="29980" y="755183"/>
                </a:cubicBezTo>
                <a:cubicBezTo>
                  <a:pt x="43590" y="707547"/>
                  <a:pt x="55942" y="685951"/>
                  <a:pt x="74951" y="635262"/>
                </a:cubicBezTo>
                <a:cubicBezTo>
                  <a:pt x="131471" y="484544"/>
                  <a:pt x="40320" y="704525"/>
                  <a:pt x="119921" y="545321"/>
                </a:cubicBezTo>
                <a:cubicBezTo>
                  <a:pt x="126987" y="531188"/>
                  <a:pt x="127845" y="514484"/>
                  <a:pt x="134911" y="500351"/>
                </a:cubicBezTo>
                <a:cubicBezTo>
                  <a:pt x="162825" y="444524"/>
                  <a:pt x="168422" y="460138"/>
                  <a:pt x="209862" y="410410"/>
                </a:cubicBezTo>
                <a:cubicBezTo>
                  <a:pt x="221396" y="396570"/>
                  <a:pt x="228118" y="379118"/>
                  <a:pt x="239843" y="365439"/>
                </a:cubicBezTo>
                <a:cubicBezTo>
                  <a:pt x="297073" y="298670"/>
                  <a:pt x="286144" y="317376"/>
                  <a:pt x="344774" y="275498"/>
                </a:cubicBezTo>
                <a:cubicBezTo>
                  <a:pt x="406337" y="231525"/>
                  <a:pt x="393184" y="235872"/>
                  <a:pt x="449705" y="200547"/>
                </a:cubicBezTo>
                <a:cubicBezTo>
                  <a:pt x="474412" y="185105"/>
                  <a:pt x="500947" y="172512"/>
                  <a:pt x="524656" y="155577"/>
                </a:cubicBezTo>
                <a:cubicBezTo>
                  <a:pt x="536156" y="147362"/>
                  <a:pt x="541995" y="131916"/>
                  <a:pt x="554636" y="125596"/>
                </a:cubicBezTo>
                <a:cubicBezTo>
                  <a:pt x="618952" y="93438"/>
                  <a:pt x="653736" y="97074"/>
                  <a:pt x="719528" y="80626"/>
                </a:cubicBezTo>
                <a:cubicBezTo>
                  <a:pt x="782218" y="64954"/>
                  <a:pt x="751549" y="61863"/>
                  <a:pt x="824459" y="50646"/>
                </a:cubicBezTo>
                <a:cubicBezTo>
                  <a:pt x="869180" y="43766"/>
                  <a:pt x="914400" y="40652"/>
                  <a:pt x="959370" y="35655"/>
                </a:cubicBezTo>
                <a:cubicBezTo>
                  <a:pt x="979357" y="30658"/>
                  <a:pt x="999061" y="24350"/>
                  <a:pt x="1019331" y="20665"/>
                </a:cubicBezTo>
                <a:cubicBezTo>
                  <a:pt x="1249786" y="-21235"/>
                  <a:pt x="1356940" y="12138"/>
                  <a:pt x="1663908" y="20665"/>
                </a:cubicBezTo>
                <a:cubicBezTo>
                  <a:pt x="1713875" y="25662"/>
                  <a:pt x="1763981" y="29426"/>
                  <a:pt x="1813810" y="35655"/>
                </a:cubicBezTo>
                <a:cubicBezTo>
                  <a:pt x="1843969" y="39425"/>
                  <a:pt x="1873711" y="46024"/>
                  <a:pt x="1903751" y="50646"/>
                </a:cubicBezTo>
                <a:cubicBezTo>
                  <a:pt x="1938672" y="56019"/>
                  <a:pt x="1973660" y="60966"/>
                  <a:pt x="2008682" y="65636"/>
                </a:cubicBezTo>
                <a:cubicBezTo>
                  <a:pt x="2057622" y="72161"/>
                  <a:pt x="2181726" y="86197"/>
                  <a:pt x="2233534" y="95616"/>
                </a:cubicBezTo>
                <a:cubicBezTo>
                  <a:pt x="2253804" y="99301"/>
                  <a:pt x="2273293" y="106566"/>
                  <a:pt x="2293495" y="110606"/>
                </a:cubicBezTo>
                <a:cubicBezTo>
                  <a:pt x="2323299" y="116567"/>
                  <a:pt x="2353456" y="120599"/>
                  <a:pt x="2383436" y="125596"/>
                </a:cubicBezTo>
                <a:cubicBezTo>
                  <a:pt x="2502211" y="165189"/>
                  <a:pt x="2442205" y="150382"/>
                  <a:pt x="2563318" y="170567"/>
                </a:cubicBezTo>
                <a:cubicBezTo>
                  <a:pt x="2578308" y="175564"/>
                  <a:pt x="2593095" y="181216"/>
                  <a:pt x="2608288" y="185557"/>
                </a:cubicBezTo>
                <a:cubicBezTo>
                  <a:pt x="2740054" y="223204"/>
                  <a:pt x="2605389" y="179594"/>
                  <a:pt x="2713220" y="215537"/>
                </a:cubicBezTo>
                <a:cubicBezTo>
                  <a:pt x="2723213" y="225531"/>
                  <a:pt x="2731441" y="237678"/>
                  <a:pt x="2743200" y="245518"/>
                </a:cubicBezTo>
                <a:cubicBezTo>
                  <a:pt x="2873017" y="332063"/>
                  <a:pt x="2732167" y="211340"/>
                  <a:pt x="2863121" y="320469"/>
                </a:cubicBezTo>
                <a:cubicBezTo>
                  <a:pt x="2902070" y="352926"/>
                  <a:pt x="2899999" y="365992"/>
                  <a:pt x="2938072" y="410410"/>
                </a:cubicBezTo>
                <a:cubicBezTo>
                  <a:pt x="2951868" y="426506"/>
                  <a:pt x="2968053" y="440390"/>
                  <a:pt x="2983043" y="455380"/>
                </a:cubicBezTo>
                <a:cubicBezTo>
                  <a:pt x="2993036" y="475367"/>
                  <a:pt x="3001180" y="496392"/>
                  <a:pt x="3013023" y="515341"/>
                </a:cubicBezTo>
                <a:cubicBezTo>
                  <a:pt x="3026264" y="536527"/>
                  <a:pt x="3043472" y="554971"/>
                  <a:pt x="3057993" y="575301"/>
                </a:cubicBezTo>
                <a:cubicBezTo>
                  <a:pt x="3082579" y="609721"/>
                  <a:pt x="3101983" y="640306"/>
                  <a:pt x="3117954" y="680233"/>
                </a:cubicBezTo>
                <a:cubicBezTo>
                  <a:pt x="3129691" y="709575"/>
                  <a:pt x="3147934" y="770174"/>
                  <a:pt x="3147934" y="770174"/>
                </a:cubicBezTo>
                <a:cubicBezTo>
                  <a:pt x="3143544" y="840408"/>
                  <a:pt x="3165421" y="991906"/>
                  <a:pt x="3102964" y="1069977"/>
                </a:cubicBezTo>
                <a:cubicBezTo>
                  <a:pt x="3072601" y="1107931"/>
                  <a:pt x="2976017" y="1202233"/>
                  <a:pt x="2923082" y="1219878"/>
                </a:cubicBezTo>
                <a:lnTo>
                  <a:pt x="2833141" y="1249859"/>
                </a:lnTo>
                <a:cubicBezTo>
                  <a:pt x="2806693" y="1247214"/>
                  <a:pt x="2672897" y="1241143"/>
                  <a:pt x="2623279" y="1219878"/>
                </a:cubicBezTo>
                <a:cubicBezTo>
                  <a:pt x="2606720" y="1212781"/>
                  <a:pt x="2594124" y="1198525"/>
                  <a:pt x="2578308" y="1189898"/>
                </a:cubicBezTo>
                <a:cubicBezTo>
                  <a:pt x="2539073" y="1168497"/>
                  <a:pt x="2489989" y="1161539"/>
                  <a:pt x="2458387" y="1129937"/>
                </a:cubicBezTo>
                <a:cubicBezTo>
                  <a:pt x="2425235" y="1096786"/>
                  <a:pt x="2410185" y="1075857"/>
                  <a:pt x="2368446" y="1054987"/>
                </a:cubicBezTo>
                <a:cubicBezTo>
                  <a:pt x="2354313" y="1047920"/>
                  <a:pt x="2337999" y="1046220"/>
                  <a:pt x="2323475" y="1039996"/>
                </a:cubicBezTo>
                <a:cubicBezTo>
                  <a:pt x="2213737" y="992965"/>
                  <a:pt x="2314098" y="1022662"/>
                  <a:pt x="2203554" y="995026"/>
                </a:cubicBezTo>
                <a:cubicBezTo>
                  <a:pt x="2188564" y="985033"/>
                  <a:pt x="2174698" y="973103"/>
                  <a:pt x="2158584" y="965046"/>
                </a:cubicBezTo>
                <a:cubicBezTo>
                  <a:pt x="2144451" y="957979"/>
                  <a:pt x="2128806" y="954396"/>
                  <a:pt x="2113613" y="950055"/>
                </a:cubicBezTo>
                <a:cubicBezTo>
                  <a:pt x="2051005" y="932167"/>
                  <a:pt x="2034379" y="931853"/>
                  <a:pt x="1963711" y="920075"/>
                </a:cubicBezTo>
                <a:cubicBezTo>
                  <a:pt x="1888760" y="925072"/>
                  <a:pt x="1813221" y="924442"/>
                  <a:pt x="1738859" y="935065"/>
                </a:cubicBezTo>
                <a:cubicBezTo>
                  <a:pt x="1707575" y="939534"/>
                  <a:pt x="1678898" y="955052"/>
                  <a:pt x="1648918" y="965046"/>
                </a:cubicBezTo>
                <a:lnTo>
                  <a:pt x="1603947" y="980036"/>
                </a:lnTo>
                <a:cubicBezTo>
                  <a:pt x="1588957" y="990029"/>
                  <a:pt x="1575091" y="1001959"/>
                  <a:pt x="1558977" y="1010016"/>
                </a:cubicBezTo>
                <a:cubicBezTo>
                  <a:pt x="1544844" y="1017082"/>
                  <a:pt x="1527555" y="1016876"/>
                  <a:pt x="1514006" y="1025006"/>
                </a:cubicBezTo>
                <a:cubicBezTo>
                  <a:pt x="1501887" y="1032277"/>
                  <a:pt x="1495062" y="1046158"/>
                  <a:pt x="1484026" y="1054987"/>
                </a:cubicBezTo>
                <a:cubicBezTo>
                  <a:pt x="1469958" y="1066241"/>
                  <a:pt x="1453124" y="1073713"/>
                  <a:pt x="1439056" y="1084967"/>
                </a:cubicBezTo>
                <a:cubicBezTo>
                  <a:pt x="1428020" y="1093796"/>
                  <a:pt x="1421194" y="1107676"/>
                  <a:pt x="1409075" y="1114947"/>
                </a:cubicBezTo>
                <a:cubicBezTo>
                  <a:pt x="1395526" y="1123076"/>
                  <a:pt x="1379095" y="1124940"/>
                  <a:pt x="1364105" y="1129937"/>
                </a:cubicBezTo>
                <a:cubicBezTo>
                  <a:pt x="1354112" y="1139931"/>
                  <a:pt x="1345161" y="1151089"/>
                  <a:pt x="1334125" y="1159918"/>
                </a:cubicBezTo>
                <a:cubicBezTo>
                  <a:pt x="1320057" y="1171173"/>
                  <a:pt x="1301893" y="1177159"/>
                  <a:pt x="1289154" y="1189898"/>
                </a:cubicBezTo>
                <a:cubicBezTo>
                  <a:pt x="1171234" y="1307818"/>
                  <a:pt x="1361554" y="1157048"/>
                  <a:pt x="1214203" y="1279839"/>
                </a:cubicBezTo>
                <a:cubicBezTo>
                  <a:pt x="1167456" y="1318795"/>
                  <a:pt x="1174141" y="1296189"/>
                  <a:pt x="1139252" y="1339800"/>
                </a:cubicBezTo>
                <a:cubicBezTo>
                  <a:pt x="1127998" y="1353868"/>
                  <a:pt x="1122011" y="1372031"/>
                  <a:pt x="1109272" y="1384770"/>
                </a:cubicBezTo>
                <a:cubicBezTo>
                  <a:pt x="1096533" y="1397509"/>
                  <a:pt x="1078370" y="1403497"/>
                  <a:pt x="1064302" y="1414751"/>
                </a:cubicBezTo>
                <a:cubicBezTo>
                  <a:pt x="1053266" y="1423580"/>
                  <a:pt x="1045357" y="1435902"/>
                  <a:pt x="1034321" y="1444731"/>
                </a:cubicBezTo>
                <a:cubicBezTo>
                  <a:pt x="1020253" y="1455985"/>
                  <a:pt x="1003419" y="1463457"/>
                  <a:pt x="989351" y="1474711"/>
                </a:cubicBezTo>
                <a:cubicBezTo>
                  <a:pt x="978315" y="1483540"/>
                  <a:pt x="970406" y="1495863"/>
                  <a:pt x="959370" y="1504692"/>
                </a:cubicBezTo>
                <a:cubicBezTo>
                  <a:pt x="945302" y="1515946"/>
                  <a:pt x="927958" y="1522809"/>
                  <a:pt x="914400" y="1534672"/>
                </a:cubicBezTo>
                <a:cubicBezTo>
                  <a:pt x="887810" y="1557938"/>
                  <a:pt x="864433" y="1584639"/>
                  <a:pt x="839449" y="1609623"/>
                </a:cubicBezTo>
                <a:cubicBezTo>
                  <a:pt x="824459" y="1624613"/>
                  <a:pt x="814590" y="1647889"/>
                  <a:pt x="794479" y="1654593"/>
                </a:cubicBezTo>
                <a:lnTo>
                  <a:pt x="749508" y="1669583"/>
                </a:lnTo>
                <a:cubicBezTo>
                  <a:pt x="721621" y="1697471"/>
                  <a:pt x="712380" y="1710633"/>
                  <a:pt x="674557" y="1729544"/>
                </a:cubicBezTo>
                <a:cubicBezTo>
                  <a:pt x="660424" y="1736610"/>
                  <a:pt x="644577" y="1739537"/>
                  <a:pt x="629587" y="1744534"/>
                </a:cubicBezTo>
                <a:cubicBezTo>
                  <a:pt x="605840" y="1768281"/>
                  <a:pt x="593552" y="1789505"/>
                  <a:pt x="554636" y="1789505"/>
                </a:cubicBezTo>
                <a:cubicBezTo>
                  <a:pt x="534034" y="1789505"/>
                  <a:pt x="515151" y="1776789"/>
                  <a:pt x="494675" y="1774514"/>
                </a:cubicBezTo>
                <a:cubicBezTo>
                  <a:pt x="469844" y="1771755"/>
                  <a:pt x="432217" y="1749531"/>
                  <a:pt x="419725" y="1744534"/>
                </a:cubicBezTo>
                <a:close/>
              </a:path>
            </a:pathLst>
          </a:custGeom>
          <a:noFill/>
          <a:ln w="50800" cap="flat">
            <a:solidFill>
              <a:srgbClr val="BFBFBF"/>
            </a:solidFill>
            <a:miter lim="800000"/>
            <a:extLst>
              <a:ext uri="{C807C97D-BFC1-408E-A445-0C87EB9F89A2}">
                <ask:lineSketchStyleProps xmlns:ask="http://schemas.microsoft.com/office/drawing/2018/sketchyshapes" sd="1219033472">
                  <a:custGeom>
                    <a:avLst/>
                    <a:gdLst>
                      <a:gd name="connsiteX0" fmla="*/ 419725 w 3148247"/>
                      <a:gd name="connsiteY0" fmla="*/ 1744534 h 1789505"/>
                      <a:gd name="connsiteX1" fmla="*/ 419725 w 3148247"/>
                      <a:gd name="connsiteY1" fmla="*/ 1744534 h 1789505"/>
                      <a:gd name="connsiteX2" fmla="*/ 299803 w 3148247"/>
                      <a:gd name="connsiteY2" fmla="*/ 1669583 h 1789505"/>
                      <a:gd name="connsiteX3" fmla="*/ 269823 w 3148247"/>
                      <a:gd name="connsiteY3" fmla="*/ 1624613 h 1789505"/>
                      <a:gd name="connsiteX4" fmla="*/ 224852 w 3148247"/>
                      <a:gd name="connsiteY4" fmla="*/ 1594633 h 1789505"/>
                      <a:gd name="connsiteX5" fmla="*/ 194872 w 3148247"/>
                      <a:gd name="connsiteY5" fmla="*/ 1564652 h 1789505"/>
                      <a:gd name="connsiteX6" fmla="*/ 149902 w 3148247"/>
                      <a:gd name="connsiteY6" fmla="*/ 1489701 h 1789505"/>
                      <a:gd name="connsiteX7" fmla="*/ 134911 w 3148247"/>
                      <a:gd name="connsiteY7" fmla="*/ 1444731 h 1789505"/>
                      <a:gd name="connsiteX8" fmla="*/ 104931 w 3148247"/>
                      <a:gd name="connsiteY8" fmla="*/ 1384770 h 1789505"/>
                      <a:gd name="connsiteX9" fmla="*/ 74951 w 3148247"/>
                      <a:gd name="connsiteY9" fmla="*/ 1294829 h 1789505"/>
                      <a:gd name="connsiteX10" fmla="*/ 44970 w 3148247"/>
                      <a:gd name="connsiteY10" fmla="*/ 1159918 h 1789505"/>
                      <a:gd name="connsiteX11" fmla="*/ 0 w 3148247"/>
                      <a:gd name="connsiteY11" fmla="*/ 995026 h 1789505"/>
                      <a:gd name="connsiteX12" fmla="*/ 14990 w 3148247"/>
                      <a:gd name="connsiteY12" fmla="*/ 815144 h 1789505"/>
                      <a:gd name="connsiteX13" fmla="*/ 29980 w 3148247"/>
                      <a:gd name="connsiteY13" fmla="*/ 755183 h 1789505"/>
                      <a:gd name="connsiteX14" fmla="*/ 74951 w 3148247"/>
                      <a:gd name="connsiteY14" fmla="*/ 635262 h 1789505"/>
                      <a:gd name="connsiteX15" fmla="*/ 119921 w 3148247"/>
                      <a:gd name="connsiteY15" fmla="*/ 545321 h 1789505"/>
                      <a:gd name="connsiteX16" fmla="*/ 134911 w 3148247"/>
                      <a:gd name="connsiteY16" fmla="*/ 500351 h 1789505"/>
                      <a:gd name="connsiteX17" fmla="*/ 209862 w 3148247"/>
                      <a:gd name="connsiteY17" fmla="*/ 410410 h 1789505"/>
                      <a:gd name="connsiteX18" fmla="*/ 239843 w 3148247"/>
                      <a:gd name="connsiteY18" fmla="*/ 365439 h 1789505"/>
                      <a:gd name="connsiteX19" fmla="*/ 344774 w 3148247"/>
                      <a:gd name="connsiteY19" fmla="*/ 275498 h 1789505"/>
                      <a:gd name="connsiteX20" fmla="*/ 449705 w 3148247"/>
                      <a:gd name="connsiteY20" fmla="*/ 200547 h 1789505"/>
                      <a:gd name="connsiteX21" fmla="*/ 524656 w 3148247"/>
                      <a:gd name="connsiteY21" fmla="*/ 155577 h 1789505"/>
                      <a:gd name="connsiteX22" fmla="*/ 554636 w 3148247"/>
                      <a:gd name="connsiteY22" fmla="*/ 125596 h 1789505"/>
                      <a:gd name="connsiteX23" fmla="*/ 719528 w 3148247"/>
                      <a:gd name="connsiteY23" fmla="*/ 80626 h 1789505"/>
                      <a:gd name="connsiteX24" fmla="*/ 824459 w 3148247"/>
                      <a:gd name="connsiteY24" fmla="*/ 50646 h 1789505"/>
                      <a:gd name="connsiteX25" fmla="*/ 959370 w 3148247"/>
                      <a:gd name="connsiteY25" fmla="*/ 35655 h 1789505"/>
                      <a:gd name="connsiteX26" fmla="*/ 1019331 w 3148247"/>
                      <a:gd name="connsiteY26" fmla="*/ 20665 h 1789505"/>
                      <a:gd name="connsiteX27" fmla="*/ 1663908 w 3148247"/>
                      <a:gd name="connsiteY27" fmla="*/ 20665 h 1789505"/>
                      <a:gd name="connsiteX28" fmla="*/ 1813810 w 3148247"/>
                      <a:gd name="connsiteY28" fmla="*/ 35655 h 1789505"/>
                      <a:gd name="connsiteX29" fmla="*/ 1903751 w 3148247"/>
                      <a:gd name="connsiteY29" fmla="*/ 50646 h 1789505"/>
                      <a:gd name="connsiteX30" fmla="*/ 2008682 w 3148247"/>
                      <a:gd name="connsiteY30" fmla="*/ 65636 h 1789505"/>
                      <a:gd name="connsiteX31" fmla="*/ 2233534 w 3148247"/>
                      <a:gd name="connsiteY31" fmla="*/ 95616 h 1789505"/>
                      <a:gd name="connsiteX32" fmla="*/ 2293495 w 3148247"/>
                      <a:gd name="connsiteY32" fmla="*/ 110606 h 1789505"/>
                      <a:gd name="connsiteX33" fmla="*/ 2383436 w 3148247"/>
                      <a:gd name="connsiteY33" fmla="*/ 125596 h 1789505"/>
                      <a:gd name="connsiteX34" fmla="*/ 2563318 w 3148247"/>
                      <a:gd name="connsiteY34" fmla="*/ 170567 h 1789505"/>
                      <a:gd name="connsiteX35" fmla="*/ 2608288 w 3148247"/>
                      <a:gd name="connsiteY35" fmla="*/ 185557 h 1789505"/>
                      <a:gd name="connsiteX36" fmla="*/ 2713220 w 3148247"/>
                      <a:gd name="connsiteY36" fmla="*/ 215537 h 1789505"/>
                      <a:gd name="connsiteX37" fmla="*/ 2743200 w 3148247"/>
                      <a:gd name="connsiteY37" fmla="*/ 245518 h 1789505"/>
                      <a:gd name="connsiteX38" fmla="*/ 2863121 w 3148247"/>
                      <a:gd name="connsiteY38" fmla="*/ 320469 h 1789505"/>
                      <a:gd name="connsiteX39" fmla="*/ 2938072 w 3148247"/>
                      <a:gd name="connsiteY39" fmla="*/ 410410 h 1789505"/>
                      <a:gd name="connsiteX40" fmla="*/ 2983043 w 3148247"/>
                      <a:gd name="connsiteY40" fmla="*/ 455380 h 1789505"/>
                      <a:gd name="connsiteX41" fmla="*/ 3013023 w 3148247"/>
                      <a:gd name="connsiteY41" fmla="*/ 515341 h 1789505"/>
                      <a:gd name="connsiteX42" fmla="*/ 3057993 w 3148247"/>
                      <a:gd name="connsiteY42" fmla="*/ 575301 h 1789505"/>
                      <a:gd name="connsiteX43" fmla="*/ 3117954 w 3148247"/>
                      <a:gd name="connsiteY43" fmla="*/ 680233 h 1789505"/>
                      <a:gd name="connsiteX44" fmla="*/ 3147934 w 3148247"/>
                      <a:gd name="connsiteY44" fmla="*/ 770174 h 1789505"/>
                      <a:gd name="connsiteX45" fmla="*/ 3102964 w 3148247"/>
                      <a:gd name="connsiteY45" fmla="*/ 1069977 h 1789505"/>
                      <a:gd name="connsiteX46" fmla="*/ 2923082 w 3148247"/>
                      <a:gd name="connsiteY46" fmla="*/ 1219878 h 1789505"/>
                      <a:gd name="connsiteX47" fmla="*/ 2833141 w 3148247"/>
                      <a:gd name="connsiteY47" fmla="*/ 1249859 h 1789505"/>
                      <a:gd name="connsiteX48" fmla="*/ 2623279 w 3148247"/>
                      <a:gd name="connsiteY48" fmla="*/ 1219878 h 1789505"/>
                      <a:gd name="connsiteX49" fmla="*/ 2578308 w 3148247"/>
                      <a:gd name="connsiteY49" fmla="*/ 1189898 h 1789505"/>
                      <a:gd name="connsiteX50" fmla="*/ 2458387 w 3148247"/>
                      <a:gd name="connsiteY50" fmla="*/ 1129937 h 1789505"/>
                      <a:gd name="connsiteX51" fmla="*/ 2368446 w 3148247"/>
                      <a:gd name="connsiteY51" fmla="*/ 1054987 h 1789505"/>
                      <a:gd name="connsiteX52" fmla="*/ 2323475 w 3148247"/>
                      <a:gd name="connsiteY52" fmla="*/ 1039996 h 1789505"/>
                      <a:gd name="connsiteX53" fmla="*/ 2203554 w 3148247"/>
                      <a:gd name="connsiteY53" fmla="*/ 995026 h 1789505"/>
                      <a:gd name="connsiteX54" fmla="*/ 2158584 w 3148247"/>
                      <a:gd name="connsiteY54" fmla="*/ 965046 h 1789505"/>
                      <a:gd name="connsiteX55" fmla="*/ 2113613 w 3148247"/>
                      <a:gd name="connsiteY55" fmla="*/ 950055 h 1789505"/>
                      <a:gd name="connsiteX56" fmla="*/ 1963711 w 3148247"/>
                      <a:gd name="connsiteY56" fmla="*/ 920075 h 1789505"/>
                      <a:gd name="connsiteX57" fmla="*/ 1738859 w 3148247"/>
                      <a:gd name="connsiteY57" fmla="*/ 935065 h 1789505"/>
                      <a:gd name="connsiteX58" fmla="*/ 1648918 w 3148247"/>
                      <a:gd name="connsiteY58" fmla="*/ 965046 h 1789505"/>
                      <a:gd name="connsiteX59" fmla="*/ 1603947 w 3148247"/>
                      <a:gd name="connsiteY59" fmla="*/ 980036 h 1789505"/>
                      <a:gd name="connsiteX60" fmla="*/ 1558977 w 3148247"/>
                      <a:gd name="connsiteY60" fmla="*/ 1010016 h 1789505"/>
                      <a:gd name="connsiteX61" fmla="*/ 1514006 w 3148247"/>
                      <a:gd name="connsiteY61" fmla="*/ 1025006 h 1789505"/>
                      <a:gd name="connsiteX62" fmla="*/ 1484026 w 3148247"/>
                      <a:gd name="connsiteY62" fmla="*/ 1054987 h 1789505"/>
                      <a:gd name="connsiteX63" fmla="*/ 1439056 w 3148247"/>
                      <a:gd name="connsiteY63" fmla="*/ 1084967 h 1789505"/>
                      <a:gd name="connsiteX64" fmla="*/ 1409075 w 3148247"/>
                      <a:gd name="connsiteY64" fmla="*/ 1114947 h 1789505"/>
                      <a:gd name="connsiteX65" fmla="*/ 1364105 w 3148247"/>
                      <a:gd name="connsiteY65" fmla="*/ 1129937 h 1789505"/>
                      <a:gd name="connsiteX66" fmla="*/ 1334125 w 3148247"/>
                      <a:gd name="connsiteY66" fmla="*/ 1159918 h 1789505"/>
                      <a:gd name="connsiteX67" fmla="*/ 1289154 w 3148247"/>
                      <a:gd name="connsiteY67" fmla="*/ 1189898 h 1789505"/>
                      <a:gd name="connsiteX68" fmla="*/ 1214203 w 3148247"/>
                      <a:gd name="connsiteY68" fmla="*/ 1279839 h 1789505"/>
                      <a:gd name="connsiteX69" fmla="*/ 1139252 w 3148247"/>
                      <a:gd name="connsiteY69" fmla="*/ 1339800 h 1789505"/>
                      <a:gd name="connsiteX70" fmla="*/ 1109272 w 3148247"/>
                      <a:gd name="connsiteY70" fmla="*/ 1384770 h 1789505"/>
                      <a:gd name="connsiteX71" fmla="*/ 1064302 w 3148247"/>
                      <a:gd name="connsiteY71" fmla="*/ 1414751 h 1789505"/>
                      <a:gd name="connsiteX72" fmla="*/ 1034321 w 3148247"/>
                      <a:gd name="connsiteY72" fmla="*/ 1444731 h 1789505"/>
                      <a:gd name="connsiteX73" fmla="*/ 989351 w 3148247"/>
                      <a:gd name="connsiteY73" fmla="*/ 1474711 h 1789505"/>
                      <a:gd name="connsiteX74" fmla="*/ 959370 w 3148247"/>
                      <a:gd name="connsiteY74" fmla="*/ 1504692 h 1789505"/>
                      <a:gd name="connsiteX75" fmla="*/ 914400 w 3148247"/>
                      <a:gd name="connsiteY75" fmla="*/ 1534672 h 1789505"/>
                      <a:gd name="connsiteX76" fmla="*/ 839449 w 3148247"/>
                      <a:gd name="connsiteY76" fmla="*/ 1609623 h 1789505"/>
                      <a:gd name="connsiteX77" fmla="*/ 794479 w 3148247"/>
                      <a:gd name="connsiteY77" fmla="*/ 1654593 h 1789505"/>
                      <a:gd name="connsiteX78" fmla="*/ 749508 w 3148247"/>
                      <a:gd name="connsiteY78" fmla="*/ 1669583 h 1789505"/>
                      <a:gd name="connsiteX79" fmla="*/ 674557 w 3148247"/>
                      <a:gd name="connsiteY79" fmla="*/ 1729544 h 1789505"/>
                      <a:gd name="connsiteX80" fmla="*/ 629587 w 3148247"/>
                      <a:gd name="connsiteY80" fmla="*/ 1744534 h 1789505"/>
                      <a:gd name="connsiteX81" fmla="*/ 554636 w 3148247"/>
                      <a:gd name="connsiteY81" fmla="*/ 1789505 h 1789505"/>
                      <a:gd name="connsiteX82" fmla="*/ 494675 w 3148247"/>
                      <a:gd name="connsiteY82" fmla="*/ 1774514 h 1789505"/>
                      <a:gd name="connsiteX83" fmla="*/ 419725 w 3148247"/>
                      <a:gd name="connsiteY83" fmla="*/ 1744534 h 17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48247" h="1789505" extrusionOk="0">
                        <a:moveTo>
                          <a:pt x="419725" y="1744534"/>
                        </a:moveTo>
                        <a:lnTo>
                          <a:pt x="419725" y="1744534"/>
                        </a:lnTo>
                        <a:cubicBezTo>
                          <a:pt x="373905" y="1715944"/>
                          <a:pt x="331349" y="1701007"/>
                          <a:pt x="299803" y="1669583"/>
                        </a:cubicBezTo>
                        <a:cubicBezTo>
                          <a:pt x="287250" y="1658648"/>
                          <a:pt x="279299" y="1637456"/>
                          <a:pt x="269823" y="1624613"/>
                        </a:cubicBezTo>
                        <a:cubicBezTo>
                          <a:pt x="255721" y="1613205"/>
                          <a:pt x="238637" y="1607450"/>
                          <a:pt x="224852" y="1594633"/>
                        </a:cubicBezTo>
                        <a:cubicBezTo>
                          <a:pt x="213394" y="1585573"/>
                          <a:pt x="206165" y="1575267"/>
                          <a:pt x="194872" y="1564652"/>
                        </a:cubicBezTo>
                        <a:cubicBezTo>
                          <a:pt x="160831" y="1438265"/>
                          <a:pt x="212509" y="1590768"/>
                          <a:pt x="149902" y="1489701"/>
                        </a:cubicBezTo>
                        <a:cubicBezTo>
                          <a:pt x="140369" y="1475937"/>
                          <a:pt x="139856" y="1460458"/>
                          <a:pt x="134911" y="1444731"/>
                        </a:cubicBezTo>
                        <a:cubicBezTo>
                          <a:pt x="125711" y="1420404"/>
                          <a:pt x="110924" y="1408722"/>
                          <a:pt x="104931" y="1384770"/>
                        </a:cubicBezTo>
                        <a:cubicBezTo>
                          <a:pt x="95839" y="1356909"/>
                          <a:pt x="86921" y="1327205"/>
                          <a:pt x="74951" y="1294829"/>
                        </a:cubicBezTo>
                        <a:cubicBezTo>
                          <a:pt x="58824" y="1250796"/>
                          <a:pt x="58802" y="1203191"/>
                          <a:pt x="44970" y="1159918"/>
                        </a:cubicBezTo>
                        <a:cubicBezTo>
                          <a:pt x="3130" y="1013440"/>
                          <a:pt x="29509" y="1154307"/>
                          <a:pt x="0" y="995026"/>
                        </a:cubicBezTo>
                        <a:cubicBezTo>
                          <a:pt x="5604" y="936000"/>
                          <a:pt x="11550" y="879775"/>
                          <a:pt x="14990" y="815144"/>
                        </a:cubicBezTo>
                        <a:cubicBezTo>
                          <a:pt x="19787" y="792738"/>
                          <a:pt x="25173" y="770981"/>
                          <a:pt x="29980" y="755183"/>
                        </a:cubicBezTo>
                        <a:cubicBezTo>
                          <a:pt x="42476" y="707730"/>
                          <a:pt x="52672" y="683695"/>
                          <a:pt x="74951" y="635262"/>
                        </a:cubicBezTo>
                        <a:cubicBezTo>
                          <a:pt x="96770" y="482081"/>
                          <a:pt x="27009" y="677392"/>
                          <a:pt x="119921" y="545321"/>
                        </a:cubicBezTo>
                        <a:cubicBezTo>
                          <a:pt x="127179" y="528587"/>
                          <a:pt x="125261" y="515993"/>
                          <a:pt x="134911" y="500351"/>
                        </a:cubicBezTo>
                        <a:cubicBezTo>
                          <a:pt x="162040" y="445927"/>
                          <a:pt x="169125" y="460660"/>
                          <a:pt x="209862" y="410410"/>
                        </a:cubicBezTo>
                        <a:cubicBezTo>
                          <a:pt x="221338" y="397950"/>
                          <a:pt x="229251" y="378446"/>
                          <a:pt x="239843" y="365439"/>
                        </a:cubicBezTo>
                        <a:cubicBezTo>
                          <a:pt x="295475" y="301208"/>
                          <a:pt x="284126" y="317484"/>
                          <a:pt x="344774" y="275498"/>
                        </a:cubicBezTo>
                        <a:cubicBezTo>
                          <a:pt x="406896" y="232632"/>
                          <a:pt x="391807" y="236598"/>
                          <a:pt x="449705" y="200547"/>
                        </a:cubicBezTo>
                        <a:cubicBezTo>
                          <a:pt x="474517" y="184505"/>
                          <a:pt x="496389" y="172254"/>
                          <a:pt x="524656" y="155577"/>
                        </a:cubicBezTo>
                        <a:cubicBezTo>
                          <a:pt x="537376" y="148412"/>
                          <a:pt x="541671" y="132895"/>
                          <a:pt x="554636" y="125596"/>
                        </a:cubicBezTo>
                        <a:cubicBezTo>
                          <a:pt x="618514" y="94318"/>
                          <a:pt x="652884" y="95944"/>
                          <a:pt x="719528" y="80626"/>
                        </a:cubicBezTo>
                        <a:cubicBezTo>
                          <a:pt x="785488" y="65979"/>
                          <a:pt x="751296" y="56623"/>
                          <a:pt x="824459" y="50646"/>
                        </a:cubicBezTo>
                        <a:cubicBezTo>
                          <a:pt x="872711" y="45990"/>
                          <a:pt x="909566" y="41713"/>
                          <a:pt x="959370" y="35655"/>
                        </a:cubicBezTo>
                        <a:cubicBezTo>
                          <a:pt x="978663" y="32823"/>
                          <a:pt x="998129" y="21415"/>
                          <a:pt x="1019331" y="20665"/>
                        </a:cubicBezTo>
                        <a:cubicBezTo>
                          <a:pt x="1262213" y="-30569"/>
                          <a:pt x="1364505" y="-996"/>
                          <a:pt x="1663908" y="20665"/>
                        </a:cubicBezTo>
                        <a:cubicBezTo>
                          <a:pt x="1706810" y="22954"/>
                          <a:pt x="1769081" y="24411"/>
                          <a:pt x="1813810" y="35655"/>
                        </a:cubicBezTo>
                        <a:cubicBezTo>
                          <a:pt x="1842874" y="40039"/>
                          <a:pt x="1874529" y="48239"/>
                          <a:pt x="1903751" y="50646"/>
                        </a:cubicBezTo>
                        <a:cubicBezTo>
                          <a:pt x="1940885" y="55580"/>
                          <a:pt x="1971872" y="67656"/>
                          <a:pt x="2008682" y="65636"/>
                        </a:cubicBezTo>
                        <a:cubicBezTo>
                          <a:pt x="2066268" y="74641"/>
                          <a:pt x="2181240" y="84612"/>
                          <a:pt x="2233534" y="95616"/>
                        </a:cubicBezTo>
                        <a:cubicBezTo>
                          <a:pt x="2256575" y="99389"/>
                          <a:pt x="2274094" y="107396"/>
                          <a:pt x="2293495" y="110606"/>
                        </a:cubicBezTo>
                        <a:cubicBezTo>
                          <a:pt x="2324280" y="117506"/>
                          <a:pt x="2355607" y="125856"/>
                          <a:pt x="2383436" y="125596"/>
                        </a:cubicBezTo>
                        <a:cubicBezTo>
                          <a:pt x="2503610" y="166573"/>
                          <a:pt x="2439047" y="146159"/>
                          <a:pt x="2563318" y="170567"/>
                        </a:cubicBezTo>
                        <a:cubicBezTo>
                          <a:pt x="2577518" y="176348"/>
                          <a:pt x="2593346" y="181272"/>
                          <a:pt x="2608288" y="185557"/>
                        </a:cubicBezTo>
                        <a:cubicBezTo>
                          <a:pt x="2741492" y="221668"/>
                          <a:pt x="2603541" y="176292"/>
                          <a:pt x="2713220" y="215537"/>
                        </a:cubicBezTo>
                        <a:cubicBezTo>
                          <a:pt x="2720967" y="226575"/>
                          <a:pt x="2731567" y="239571"/>
                          <a:pt x="2743200" y="245518"/>
                        </a:cubicBezTo>
                        <a:cubicBezTo>
                          <a:pt x="2853672" y="309930"/>
                          <a:pt x="2741541" y="201197"/>
                          <a:pt x="2863121" y="320469"/>
                        </a:cubicBezTo>
                        <a:cubicBezTo>
                          <a:pt x="2902579" y="353552"/>
                          <a:pt x="2901204" y="366199"/>
                          <a:pt x="2938072" y="410410"/>
                        </a:cubicBezTo>
                        <a:cubicBezTo>
                          <a:pt x="2949438" y="427395"/>
                          <a:pt x="2968044" y="440067"/>
                          <a:pt x="2983043" y="455380"/>
                        </a:cubicBezTo>
                        <a:cubicBezTo>
                          <a:pt x="2993304" y="472656"/>
                          <a:pt x="3001994" y="493986"/>
                          <a:pt x="3013023" y="515341"/>
                        </a:cubicBezTo>
                        <a:cubicBezTo>
                          <a:pt x="3024142" y="536693"/>
                          <a:pt x="3043713" y="554596"/>
                          <a:pt x="3057993" y="575301"/>
                        </a:cubicBezTo>
                        <a:cubicBezTo>
                          <a:pt x="3087457" y="605883"/>
                          <a:pt x="3105199" y="640056"/>
                          <a:pt x="3117954" y="680233"/>
                        </a:cubicBezTo>
                        <a:cubicBezTo>
                          <a:pt x="3129691" y="709574"/>
                          <a:pt x="3147934" y="770173"/>
                          <a:pt x="3147934" y="770174"/>
                        </a:cubicBezTo>
                        <a:cubicBezTo>
                          <a:pt x="3142235" y="846910"/>
                          <a:pt x="3153472" y="979102"/>
                          <a:pt x="3102964" y="1069977"/>
                        </a:cubicBezTo>
                        <a:cubicBezTo>
                          <a:pt x="3078192" y="1112433"/>
                          <a:pt x="2973533" y="1202928"/>
                          <a:pt x="2923082" y="1219878"/>
                        </a:cubicBezTo>
                        <a:cubicBezTo>
                          <a:pt x="2889492" y="1230271"/>
                          <a:pt x="2856123" y="1239970"/>
                          <a:pt x="2833141" y="1249859"/>
                        </a:cubicBezTo>
                        <a:cubicBezTo>
                          <a:pt x="2803568" y="1248373"/>
                          <a:pt x="2672715" y="1243891"/>
                          <a:pt x="2623279" y="1219878"/>
                        </a:cubicBezTo>
                        <a:cubicBezTo>
                          <a:pt x="2605047" y="1211314"/>
                          <a:pt x="2596001" y="1198695"/>
                          <a:pt x="2578308" y="1189898"/>
                        </a:cubicBezTo>
                        <a:cubicBezTo>
                          <a:pt x="2535345" y="1168141"/>
                          <a:pt x="2483605" y="1164336"/>
                          <a:pt x="2458387" y="1129937"/>
                        </a:cubicBezTo>
                        <a:cubicBezTo>
                          <a:pt x="2422940" y="1094113"/>
                          <a:pt x="2410289" y="1074542"/>
                          <a:pt x="2368446" y="1054987"/>
                        </a:cubicBezTo>
                        <a:cubicBezTo>
                          <a:pt x="2352981" y="1049854"/>
                          <a:pt x="2337768" y="1046795"/>
                          <a:pt x="2323475" y="1039996"/>
                        </a:cubicBezTo>
                        <a:cubicBezTo>
                          <a:pt x="2196727" y="997052"/>
                          <a:pt x="2318516" y="1034780"/>
                          <a:pt x="2203554" y="995026"/>
                        </a:cubicBezTo>
                        <a:cubicBezTo>
                          <a:pt x="2187662" y="984876"/>
                          <a:pt x="2174581" y="970082"/>
                          <a:pt x="2158584" y="965046"/>
                        </a:cubicBezTo>
                        <a:cubicBezTo>
                          <a:pt x="2145034" y="956863"/>
                          <a:pt x="2129941" y="953215"/>
                          <a:pt x="2113613" y="950055"/>
                        </a:cubicBezTo>
                        <a:cubicBezTo>
                          <a:pt x="2052087" y="931422"/>
                          <a:pt x="2035184" y="931172"/>
                          <a:pt x="1963711" y="920075"/>
                        </a:cubicBezTo>
                        <a:cubicBezTo>
                          <a:pt x="1889790" y="930885"/>
                          <a:pt x="1821582" y="916615"/>
                          <a:pt x="1738859" y="935065"/>
                        </a:cubicBezTo>
                        <a:cubicBezTo>
                          <a:pt x="1711126" y="939752"/>
                          <a:pt x="1678544" y="950659"/>
                          <a:pt x="1648918" y="965046"/>
                        </a:cubicBezTo>
                        <a:cubicBezTo>
                          <a:pt x="1638610" y="966253"/>
                          <a:pt x="1622021" y="975663"/>
                          <a:pt x="1603947" y="980036"/>
                        </a:cubicBezTo>
                        <a:cubicBezTo>
                          <a:pt x="1588655" y="990765"/>
                          <a:pt x="1577530" y="1001102"/>
                          <a:pt x="1558977" y="1010016"/>
                        </a:cubicBezTo>
                        <a:cubicBezTo>
                          <a:pt x="1545738" y="1014937"/>
                          <a:pt x="1527962" y="1017056"/>
                          <a:pt x="1514006" y="1025006"/>
                        </a:cubicBezTo>
                        <a:cubicBezTo>
                          <a:pt x="1502371" y="1031517"/>
                          <a:pt x="1497446" y="1045363"/>
                          <a:pt x="1484026" y="1054987"/>
                        </a:cubicBezTo>
                        <a:cubicBezTo>
                          <a:pt x="1471452" y="1066508"/>
                          <a:pt x="1453283" y="1075740"/>
                          <a:pt x="1439056" y="1084967"/>
                        </a:cubicBezTo>
                        <a:cubicBezTo>
                          <a:pt x="1426891" y="1093372"/>
                          <a:pt x="1421754" y="1107639"/>
                          <a:pt x="1409075" y="1114947"/>
                        </a:cubicBezTo>
                        <a:cubicBezTo>
                          <a:pt x="1395483" y="1121253"/>
                          <a:pt x="1379356" y="1124751"/>
                          <a:pt x="1364105" y="1129937"/>
                        </a:cubicBezTo>
                        <a:cubicBezTo>
                          <a:pt x="1354363" y="1140435"/>
                          <a:pt x="1346700" y="1151055"/>
                          <a:pt x="1334125" y="1159918"/>
                        </a:cubicBezTo>
                        <a:cubicBezTo>
                          <a:pt x="1321305" y="1169893"/>
                          <a:pt x="1302938" y="1174714"/>
                          <a:pt x="1289154" y="1189898"/>
                        </a:cubicBezTo>
                        <a:cubicBezTo>
                          <a:pt x="1202508" y="1321965"/>
                          <a:pt x="1372145" y="1147876"/>
                          <a:pt x="1214203" y="1279839"/>
                        </a:cubicBezTo>
                        <a:cubicBezTo>
                          <a:pt x="1169182" y="1319402"/>
                          <a:pt x="1174428" y="1294487"/>
                          <a:pt x="1139252" y="1339800"/>
                        </a:cubicBezTo>
                        <a:cubicBezTo>
                          <a:pt x="1127838" y="1353515"/>
                          <a:pt x="1122323" y="1374371"/>
                          <a:pt x="1109272" y="1384770"/>
                        </a:cubicBezTo>
                        <a:cubicBezTo>
                          <a:pt x="1095349" y="1397226"/>
                          <a:pt x="1078301" y="1401624"/>
                          <a:pt x="1064302" y="1414751"/>
                        </a:cubicBezTo>
                        <a:cubicBezTo>
                          <a:pt x="1052698" y="1423088"/>
                          <a:pt x="1043935" y="1437576"/>
                          <a:pt x="1034321" y="1444731"/>
                        </a:cubicBezTo>
                        <a:cubicBezTo>
                          <a:pt x="1021662" y="1456830"/>
                          <a:pt x="1005531" y="1463153"/>
                          <a:pt x="989351" y="1474711"/>
                        </a:cubicBezTo>
                        <a:cubicBezTo>
                          <a:pt x="980272" y="1484389"/>
                          <a:pt x="970731" y="1496073"/>
                          <a:pt x="959370" y="1504692"/>
                        </a:cubicBezTo>
                        <a:cubicBezTo>
                          <a:pt x="944771" y="1517549"/>
                          <a:pt x="928380" y="1522568"/>
                          <a:pt x="914400" y="1534672"/>
                        </a:cubicBezTo>
                        <a:cubicBezTo>
                          <a:pt x="882584" y="1555488"/>
                          <a:pt x="860961" y="1579131"/>
                          <a:pt x="839449" y="1609623"/>
                        </a:cubicBezTo>
                        <a:cubicBezTo>
                          <a:pt x="823949" y="1628377"/>
                          <a:pt x="815201" y="1648397"/>
                          <a:pt x="794479" y="1654593"/>
                        </a:cubicBezTo>
                        <a:cubicBezTo>
                          <a:pt x="775186" y="1664544"/>
                          <a:pt x="771231" y="1659813"/>
                          <a:pt x="749508" y="1669583"/>
                        </a:cubicBezTo>
                        <a:cubicBezTo>
                          <a:pt x="723357" y="1697871"/>
                          <a:pt x="710476" y="1711788"/>
                          <a:pt x="674557" y="1729544"/>
                        </a:cubicBezTo>
                        <a:cubicBezTo>
                          <a:pt x="659881" y="1737571"/>
                          <a:pt x="646024" y="1739804"/>
                          <a:pt x="629587" y="1744534"/>
                        </a:cubicBezTo>
                        <a:cubicBezTo>
                          <a:pt x="606350" y="1768036"/>
                          <a:pt x="593048" y="1788769"/>
                          <a:pt x="554636" y="1789505"/>
                        </a:cubicBezTo>
                        <a:cubicBezTo>
                          <a:pt x="532766" y="1792600"/>
                          <a:pt x="516579" y="1778596"/>
                          <a:pt x="494675" y="1774514"/>
                        </a:cubicBezTo>
                        <a:cubicBezTo>
                          <a:pt x="467812" y="1772022"/>
                          <a:pt x="432261" y="1750067"/>
                          <a:pt x="419725" y="1744534"/>
                        </a:cubicBezTo>
                        <a:close/>
                      </a:path>
                    </a:pathLst>
                  </a:custGeom>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a:extLst>
              <a:ext uri="{FF2B5EF4-FFF2-40B4-BE49-F238E27FC236}">
                <a16:creationId xmlns:a16="http://schemas.microsoft.com/office/drawing/2014/main" id="{57DD2B5F-410A-585F-B274-8AF48CA3EA57}"/>
              </a:ext>
            </a:extLst>
          </p:cNvPr>
          <p:cNvSpPr/>
          <p:nvPr/>
        </p:nvSpPr>
        <p:spPr>
          <a:xfrm rot="20759839">
            <a:off x="5257694" y="1409991"/>
            <a:ext cx="901665" cy="451907"/>
          </a:xfrm>
          <a:custGeom>
            <a:avLst/>
            <a:gdLst>
              <a:gd name="connsiteX0" fmla="*/ 419725 w 3148247"/>
              <a:gd name="connsiteY0" fmla="*/ 1744534 h 1789505"/>
              <a:gd name="connsiteX1" fmla="*/ 419725 w 3148247"/>
              <a:gd name="connsiteY1" fmla="*/ 1744534 h 1789505"/>
              <a:gd name="connsiteX2" fmla="*/ 299803 w 3148247"/>
              <a:gd name="connsiteY2" fmla="*/ 1669583 h 1789505"/>
              <a:gd name="connsiteX3" fmla="*/ 269823 w 3148247"/>
              <a:gd name="connsiteY3" fmla="*/ 1624613 h 1789505"/>
              <a:gd name="connsiteX4" fmla="*/ 224852 w 3148247"/>
              <a:gd name="connsiteY4" fmla="*/ 1594633 h 1789505"/>
              <a:gd name="connsiteX5" fmla="*/ 194872 w 3148247"/>
              <a:gd name="connsiteY5" fmla="*/ 1564652 h 1789505"/>
              <a:gd name="connsiteX6" fmla="*/ 149902 w 3148247"/>
              <a:gd name="connsiteY6" fmla="*/ 1489701 h 1789505"/>
              <a:gd name="connsiteX7" fmla="*/ 134911 w 3148247"/>
              <a:gd name="connsiteY7" fmla="*/ 1444731 h 1789505"/>
              <a:gd name="connsiteX8" fmla="*/ 104931 w 3148247"/>
              <a:gd name="connsiteY8" fmla="*/ 1384770 h 1789505"/>
              <a:gd name="connsiteX9" fmla="*/ 74951 w 3148247"/>
              <a:gd name="connsiteY9" fmla="*/ 1294829 h 1789505"/>
              <a:gd name="connsiteX10" fmla="*/ 44970 w 3148247"/>
              <a:gd name="connsiteY10" fmla="*/ 1159918 h 1789505"/>
              <a:gd name="connsiteX11" fmla="*/ 0 w 3148247"/>
              <a:gd name="connsiteY11" fmla="*/ 995026 h 1789505"/>
              <a:gd name="connsiteX12" fmla="*/ 14990 w 3148247"/>
              <a:gd name="connsiteY12" fmla="*/ 815144 h 1789505"/>
              <a:gd name="connsiteX13" fmla="*/ 29980 w 3148247"/>
              <a:gd name="connsiteY13" fmla="*/ 755183 h 1789505"/>
              <a:gd name="connsiteX14" fmla="*/ 74951 w 3148247"/>
              <a:gd name="connsiteY14" fmla="*/ 635262 h 1789505"/>
              <a:gd name="connsiteX15" fmla="*/ 119921 w 3148247"/>
              <a:gd name="connsiteY15" fmla="*/ 545321 h 1789505"/>
              <a:gd name="connsiteX16" fmla="*/ 134911 w 3148247"/>
              <a:gd name="connsiteY16" fmla="*/ 500351 h 1789505"/>
              <a:gd name="connsiteX17" fmla="*/ 209862 w 3148247"/>
              <a:gd name="connsiteY17" fmla="*/ 410410 h 1789505"/>
              <a:gd name="connsiteX18" fmla="*/ 239843 w 3148247"/>
              <a:gd name="connsiteY18" fmla="*/ 365439 h 1789505"/>
              <a:gd name="connsiteX19" fmla="*/ 344774 w 3148247"/>
              <a:gd name="connsiteY19" fmla="*/ 275498 h 1789505"/>
              <a:gd name="connsiteX20" fmla="*/ 449705 w 3148247"/>
              <a:gd name="connsiteY20" fmla="*/ 200547 h 1789505"/>
              <a:gd name="connsiteX21" fmla="*/ 524656 w 3148247"/>
              <a:gd name="connsiteY21" fmla="*/ 155577 h 1789505"/>
              <a:gd name="connsiteX22" fmla="*/ 554636 w 3148247"/>
              <a:gd name="connsiteY22" fmla="*/ 125596 h 1789505"/>
              <a:gd name="connsiteX23" fmla="*/ 719528 w 3148247"/>
              <a:gd name="connsiteY23" fmla="*/ 80626 h 1789505"/>
              <a:gd name="connsiteX24" fmla="*/ 824459 w 3148247"/>
              <a:gd name="connsiteY24" fmla="*/ 50646 h 1789505"/>
              <a:gd name="connsiteX25" fmla="*/ 959370 w 3148247"/>
              <a:gd name="connsiteY25" fmla="*/ 35655 h 1789505"/>
              <a:gd name="connsiteX26" fmla="*/ 1019331 w 3148247"/>
              <a:gd name="connsiteY26" fmla="*/ 20665 h 1789505"/>
              <a:gd name="connsiteX27" fmla="*/ 1663908 w 3148247"/>
              <a:gd name="connsiteY27" fmla="*/ 20665 h 1789505"/>
              <a:gd name="connsiteX28" fmla="*/ 1813810 w 3148247"/>
              <a:gd name="connsiteY28" fmla="*/ 35655 h 1789505"/>
              <a:gd name="connsiteX29" fmla="*/ 1903751 w 3148247"/>
              <a:gd name="connsiteY29" fmla="*/ 50646 h 1789505"/>
              <a:gd name="connsiteX30" fmla="*/ 2008682 w 3148247"/>
              <a:gd name="connsiteY30" fmla="*/ 65636 h 1789505"/>
              <a:gd name="connsiteX31" fmla="*/ 2233534 w 3148247"/>
              <a:gd name="connsiteY31" fmla="*/ 95616 h 1789505"/>
              <a:gd name="connsiteX32" fmla="*/ 2293495 w 3148247"/>
              <a:gd name="connsiteY32" fmla="*/ 110606 h 1789505"/>
              <a:gd name="connsiteX33" fmla="*/ 2383436 w 3148247"/>
              <a:gd name="connsiteY33" fmla="*/ 125596 h 1789505"/>
              <a:gd name="connsiteX34" fmla="*/ 2563318 w 3148247"/>
              <a:gd name="connsiteY34" fmla="*/ 170567 h 1789505"/>
              <a:gd name="connsiteX35" fmla="*/ 2608288 w 3148247"/>
              <a:gd name="connsiteY35" fmla="*/ 185557 h 1789505"/>
              <a:gd name="connsiteX36" fmla="*/ 2713220 w 3148247"/>
              <a:gd name="connsiteY36" fmla="*/ 215537 h 1789505"/>
              <a:gd name="connsiteX37" fmla="*/ 2743200 w 3148247"/>
              <a:gd name="connsiteY37" fmla="*/ 245518 h 1789505"/>
              <a:gd name="connsiteX38" fmla="*/ 2863121 w 3148247"/>
              <a:gd name="connsiteY38" fmla="*/ 320469 h 1789505"/>
              <a:gd name="connsiteX39" fmla="*/ 2938072 w 3148247"/>
              <a:gd name="connsiteY39" fmla="*/ 410410 h 1789505"/>
              <a:gd name="connsiteX40" fmla="*/ 2983043 w 3148247"/>
              <a:gd name="connsiteY40" fmla="*/ 455380 h 1789505"/>
              <a:gd name="connsiteX41" fmla="*/ 3013023 w 3148247"/>
              <a:gd name="connsiteY41" fmla="*/ 515341 h 1789505"/>
              <a:gd name="connsiteX42" fmla="*/ 3057993 w 3148247"/>
              <a:gd name="connsiteY42" fmla="*/ 575301 h 1789505"/>
              <a:gd name="connsiteX43" fmla="*/ 3117954 w 3148247"/>
              <a:gd name="connsiteY43" fmla="*/ 680233 h 1789505"/>
              <a:gd name="connsiteX44" fmla="*/ 3147934 w 3148247"/>
              <a:gd name="connsiteY44" fmla="*/ 770174 h 1789505"/>
              <a:gd name="connsiteX45" fmla="*/ 3102964 w 3148247"/>
              <a:gd name="connsiteY45" fmla="*/ 1069977 h 1789505"/>
              <a:gd name="connsiteX46" fmla="*/ 2923082 w 3148247"/>
              <a:gd name="connsiteY46" fmla="*/ 1219878 h 1789505"/>
              <a:gd name="connsiteX47" fmla="*/ 2833141 w 3148247"/>
              <a:gd name="connsiteY47" fmla="*/ 1249859 h 1789505"/>
              <a:gd name="connsiteX48" fmla="*/ 2623279 w 3148247"/>
              <a:gd name="connsiteY48" fmla="*/ 1219878 h 1789505"/>
              <a:gd name="connsiteX49" fmla="*/ 2578308 w 3148247"/>
              <a:gd name="connsiteY49" fmla="*/ 1189898 h 1789505"/>
              <a:gd name="connsiteX50" fmla="*/ 2458387 w 3148247"/>
              <a:gd name="connsiteY50" fmla="*/ 1129937 h 1789505"/>
              <a:gd name="connsiteX51" fmla="*/ 2368446 w 3148247"/>
              <a:gd name="connsiteY51" fmla="*/ 1054987 h 1789505"/>
              <a:gd name="connsiteX52" fmla="*/ 2323475 w 3148247"/>
              <a:gd name="connsiteY52" fmla="*/ 1039996 h 1789505"/>
              <a:gd name="connsiteX53" fmla="*/ 2203554 w 3148247"/>
              <a:gd name="connsiteY53" fmla="*/ 995026 h 1789505"/>
              <a:gd name="connsiteX54" fmla="*/ 2158584 w 3148247"/>
              <a:gd name="connsiteY54" fmla="*/ 965046 h 1789505"/>
              <a:gd name="connsiteX55" fmla="*/ 2113613 w 3148247"/>
              <a:gd name="connsiteY55" fmla="*/ 950055 h 1789505"/>
              <a:gd name="connsiteX56" fmla="*/ 1963711 w 3148247"/>
              <a:gd name="connsiteY56" fmla="*/ 920075 h 1789505"/>
              <a:gd name="connsiteX57" fmla="*/ 1738859 w 3148247"/>
              <a:gd name="connsiteY57" fmla="*/ 935065 h 1789505"/>
              <a:gd name="connsiteX58" fmla="*/ 1648918 w 3148247"/>
              <a:gd name="connsiteY58" fmla="*/ 965046 h 1789505"/>
              <a:gd name="connsiteX59" fmla="*/ 1603947 w 3148247"/>
              <a:gd name="connsiteY59" fmla="*/ 980036 h 1789505"/>
              <a:gd name="connsiteX60" fmla="*/ 1558977 w 3148247"/>
              <a:gd name="connsiteY60" fmla="*/ 1010016 h 1789505"/>
              <a:gd name="connsiteX61" fmla="*/ 1514006 w 3148247"/>
              <a:gd name="connsiteY61" fmla="*/ 1025006 h 1789505"/>
              <a:gd name="connsiteX62" fmla="*/ 1484026 w 3148247"/>
              <a:gd name="connsiteY62" fmla="*/ 1054987 h 1789505"/>
              <a:gd name="connsiteX63" fmla="*/ 1439056 w 3148247"/>
              <a:gd name="connsiteY63" fmla="*/ 1084967 h 1789505"/>
              <a:gd name="connsiteX64" fmla="*/ 1409075 w 3148247"/>
              <a:gd name="connsiteY64" fmla="*/ 1114947 h 1789505"/>
              <a:gd name="connsiteX65" fmla="*/ 1364105 w 3148247"/>
              <a:gd name="connsiteY65" fmla="*/ 1129937 h 1789505"/>
              <a:gd name="connsiteX66" fmla="*/ 1334125 w 3148247"/>
              <a:gd name="connsiteY66" fmla="*/ 1159918 h 1789505"/>
              <a:gd name="connsiteX67" fmla="*/ 1289154 w 3148247"/>
              <a:gd name="connsiteY67" fmla="*/ 1189898 h 1789505"/>
              <a:gd name="connsiteX68" fmla="*/ 1214203 w 3148247"/>
              <a:gd name="connsiteY68" fmla="*/ 1279839 h 1789505"/>
              <a:gd name="connsiteX69" fmla="*/ 1139252 w 3148247"/>
              <a:gd name="connsiteY69" fmla="*/ 1339800 h 1789505"/>
              <a:gd name="connsiteX70" fmla="*/ 1109272 w 3148247"/>
              <a:gd name="connsiteY70" fmla="*/ 1384770 h 1789505"/>
              <a:gd name="connsiteX71" fmla="*/ 1064302 w 3148247"/>
              <a:gd name="connsiteY71" fmla="*/ 1414751 h 1789505"/>
              <a:gd name="connsiteX72" fmla="*/ 1034321 w 3148247"/>
              <a:gd name="connsiteY72" fmla="*/ 1444731 h 1789505"/>
              <a:gd name="connsiteX73" fmla="*/ 989351 w 3148247"/>
              <a:gd name="connsiteY73" fmla="*/ 1474711 h 1789505"/>
              <a:gd name="connsiteX74" fmla="*/ 959370 w 3148247"/>
              <a:gd name="connsiteY74" fmla="*/ 1504692 h 1789505"/>
              <a:gd name="connsiteX75" fmla="*/ 914400 w 3148247"/>
              <a:gd name="connsiteY75" fmla="*/ 1534672 h 1789505"/>
              <a:gd name="connsiteX76" fmla="*/ 839449 w 3148247"/>
              <a:gd name="connsiteY76" fmla="*/ 1609623 h 1789505"/>
              <a:gd name="connsiteX77" fmla="*/ 794479 w 3148247"/>
              <a:gd name="connsiteY77" fmla="*/ 1654593 h 1789505"/>
              <a:gd name="connsiteX78" fmla="*/ 749508 w 3148247"/>
              <a:gd name="connsiteY78" fmla="*/ 1669583 h 1789505"/>
              <a:gd name="connsiteX79" fmla="*/ 674557 w 3148247"/>
              <a:gd name="connsiteY79" fmla="*/ 1729544 h 1789505"/>
              <a:gd name="connsiteX80" fmla="*/ 629587 w 3148247"/>
              <a:gd name="connsiteY80" fmla="*/ 1744534 h 1789505"/>
              <a:gd name="connsiteX81" fmla="*/ 554636 w 3148247"/>
              <a:gd name="connsiteY81" fmla="*/ 1789505 h 1789505"/>
              <a:gd name="connsiteX82" fmla="*/ 494675 w 3148247"/>
              <a:gd name="connsiteY82" fmla="*/ 1774514 h 1789505"/>
              <a:gd name="connsiteX83" fmla="*/ 419725 w 3148247"/>
              <a:gd name="connsiteY83" fmla="*/ 1744534 h 17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48247" h="1789505">
                <a:moveTo>
                  <a:pt x="419725" y="1744534"/>
                </a:moveTo>
                <a:lnTo>
                  <a:pt x="419725" y="1744534"/>
                </a:lnTo>
                <a:cubicBezTo>
                  <a:pt x="379751" y="1719550"/>
                  <a:pt x="336613" y="1699031"/>
                  <a:pt x="299803" y="1669583"/>
                </a:cubicBezTo>
                <a:cubicBezTo>
                  <a:pt x="285735" y="1658329"/>
                  <a:pt x="282562" y="1637352"/>
                  <a:pt x="269823" y="1624613"/>
                </a:cubicBezTo>
                <a:cubicBezTo>
                  <a:pt x="257084" y="1611874"/>
                  <a:pt x="238920" y="1605888"/>
                  <a:pt x="224852" y="1594633"/>
                </a:cubicBezTo>
                <a:cubicBezTo>
                  <a:pt x="213816" y="1585804"/>
                  <a:pt x="204865" y="1574646"/>
                  <a:pt x="194872" y="1564652"/>
                </a:cubicBezTo>
                <a:cubicBezTo>
                  <a:pt x="152410" y="1437266"/>
                  <a:pt x="211629" y="1592579"/>
                  <a:pt x="149902" y="1489701"/>
                </a:cubicBezTo>
                <a:cubicBezTo>
                  <a:pt x="141772" y="1476152"/>
                  <a:pt x="141135" y="1459254"/>
                  <a:pt x="134911" y="1444731"/>
                </a:cubicBezTo>
                <a:cubicBezTo>
                  <a:pt x="126108" y="1424192"/>
                  <a:pt x="113230" y="1405518"/>
                  <a:pt x="104931" y="1384770"/>
                </a:cubicBezTo>
                <a:cubicBezTo>
                  <a:pt x="93194" y="1355428"/>
                  <a:pt x="81149" y="1325817"/>
                  <a:pt x="74951" y="1294829"/>
                </a:cubicBezTo>
                <a:cubicBezTo>
                  <a:pt x="66389" y="1252020"/>
                  <a:pt x="57676" y="1202270"/>
                  <a:pt x="44970" y="1159918"/>
                </a:cubicBezTo>
                <a:cubicBezTo>
                  <a:pt x="-672" y="1007781"/>
                  <a:pt x="27319" y="1131622"/>
                  <a:pt x="0" y="995026"/>
                </a:cubicBezTo>
                <a:cubicBezTo>
                  <a:pt x="4997" y="935065"/>
                  <a:pt x="7527" y="874848"/>
                  <a:pt x="14990" y="815144"/>
                </a:cubicBezTo>
                <a:cubicBezTo>
                  <a:pt x="17545" y="794701"/>
                  <a:pt x="24320" y="774992"/>
                  <a:pt x="29980" y="755183"/>
                </a:cubicBezTo>
                <a:cubicBezTo>
                  <a:pt x="43590" y="707547"/>
                  <a:pt x="55942" y="685951"/>
                  <a:pt x="74951" y="635262"/>
                </a:cubicBezTo>
                <a:cubicBezTo>
                  <a:pt x="131471" y="484544"/>
                  <a:pt x="40320" y="704525"/>
                  <a:pt x="119921" y="545321"/>
                </a:cubicBezTo>
                <a:cubicBezTo>
                  <a:pt x="126987" y="531188"/>
                  <a:pt x="127845" y="514484"/>
                  <a:pt x="134911" y="500351"/>
                </a:cubicBezTo>
                <a:cubicBezTo>
                  <a:pt x="162825" y="444524"/>
                  <a:pt x="168422" y="460138"/>
                  <a:pt x="209862" y="410410"/>
                </a:cubicBezTo>
                <a:cubicBezTo>
                  <a:pt x="221396" y="396570"/>
                  <a:pt x="228118" y="379118"/>
                  <a:pt x="239843" y="365439"/>
                </a:cubicBezTo>
                <a:cubicBezTo>
                  <a:pt x="297073" y="298670"/>
                  <a:pt x="286144" y="317376"/>
                  <a:pt x="344774" y="275498"/>
                </a:cubicBezTo>
                <a:cubicBezTo>
                  <a:pt x="406337" y="231525"/>
                  <a:pt x="393184" y="235872"/>
                  <a:pt x="449705" y="200547"/>
                </a:cubicBezTo>
                <a:cubicBezTo>
                  <a:pt x="474412" y="185105"/>
                  <a:pt x="500947" y="172512"/>
                  <a:pt x="524656" y="155577"/>
                </a:cubicBezTo>
                <a:cubicBezTo>
                  <a:pt x="536156" y="147362"/>
                  <a:pt x="541995" y="131916"/>
                  <a:pt x="554636" y="125596"/>
                </a:cubicBezTo>
                <a:cubicBezTo>
                  <a:pt x="618952" y="93438"/>
                  <a:pt x="653736" y="97074"/>
                  <a:pt x="719528" y="80626"/>
                </a:cubicBezTo>
                <a:cubicBezTo>
                  <a:pt x="782218" y="64954"/>
                  <a:pt x="751549" y="61863"/>
                  <a:pt x="824459" y="50646"/>
                </a:cubicBezTo>
                <a:cubicBezTo>
                  <a:pt x="869180" y="43766"/>
                  <a:pt x="914400" y="40652"/>
                  <a:pt x="959370" y="35655"/>
                </a:cubicBezTo>
                <a:cubicBezTo>
                  <a:pt x="979357" y="30658"/>
                  <a:pt x="999061" y="24350"/>
                  <a:pt x="1019331" y="20665"/>
                </a:cubicBezTo>
                <a:cubicBezTo>
                  <a:pt x="1249786" y="-21235"/>
                  <a:pt x="1356940" y="12138"/>
                  <a:pt x="1663908" y="20665"/>
                </a:cubicBezTo>
                <a:cubicBezTo>
                  <a:pt x="1713875" y="25662"/>
                  <a:pt x="1763981" y="29426"/>
                  <a:pt x="1813810" y="35655"/>
                </a:cubicBezTo>
                <a:cubicBezTo>
                  <a:pt x="1843969" y="39425"/>
                  <a:pt x="1873711" y="46024"/>
                  <a:pt x="1903751" y="50646"/>
                </a:cubicBezTo>
                <a:cubicBezTo>
                  <a:pt x="1938672" y="56019"/>
                  <a:pt x="1973660" y="60966"/>
                  <a:pt x="2008682" y="65636"/>
                </a:cubicBezTo>
                <a:cubicBezTo>
                  <a:pt x="2057622" y="72161"/>
                  <a:pt x="2181726" y="86197"/>
                  <a:pt x="2233534" y="95616"/>
                </a:cubicBezTo>
                <a:cubicBezTo>
                  <a:pt x="2253804" y="99301"/>
                  <a:pt x="2273293" y="106566"/>
                  <a:pt x="2293495" y="110606"/>
                </a:cubicBezTo>
                <a:cubicBezTo>
                  <a:pt x="2323299" y="116567"/>
                  <a:pt x="2353456" y="120599"/>
                  <a:pt x="2383436" y="125596"/>
                </a:cubicBezTo>
                <a:cubicBezTo>
                  <a:pt x="2502211" y="165189"/>
                  <a:pt x="2442205" y="150382"/>
                  <a:pt x="2563318" y="170567"/>
                </a:cubicBezTo>
                <a:cubicBezTo>
                  <a:pt x="2578308" y="175564"/>
                  <a:pt x="2593095" y="181216"/>
                  <a:pt x="2608288" y="185557"/>
                </a:cubicBezTo>
                <a:cubicBezTo>
                  <a:pt x="2740054" y="223204"/>
                  <a:pt x="2605389" y="179594"/>
                  <a:pt x="2713220" y="215537"/>
                </a:cubicBezTo>
                <a:cubicBezTo>
                  <a:pt x="2723213" y="225531"/>
                  <a:pt x="2731441" y="237678"/>
                  <a:pt x="2743200" y="245518"/>
                </a:cubicBezTo>
                <a:cubicBezTo>
                  <a:pt x="2873017" y="332063"/>
                  <a:pt x="2732167" y="211340"/>
                  <a:pt x="2863121" y="320469"/>
                </a:cubicBezTo>
                <a:cubicBezTo>
                  <a:pt x="2902070" y="352926"/>
                  <a:pt x="2899999" y="365992"/>
                  <a:pt x="2938072" y="410410"/>
                </a:cubicBezTo>
                <a:cubicBezTo>
                  <a:pt x="2951868" y="426506"/>
                  <a:pt x="2968053" y="440390"/>
                  <a:pt x="2983043" y="455380"/>
                </a:cubicBezTo>
                <a:cubicBezTo>
                  <a:pt x="2993036" y="475367"/>
                  <a:pt x="3001180" y="496392"/>
                  <a:pt x="3013023" y="515341"/>
                </a:cubicBezTo>
                <a:cubicBezTo>
                  <a:pt x="3026264" y="536527"/>
                  <a:pt x="3043472" y="554971"/>
                  <a:pt x="3057993" y="575301"/>
                </a:cubicBezTo>
                <a:cubicBezTo>
                  <a:pt x="3082579" y="609721"/>
                  <a:pt x="3101983" y="640306"/>
                  <a:pt x="3117954" y="680233"/>
                </a:cubicBezTo>
                <a:cubicBezTo>
                  <a:pt x="3129691" y="709575"/>
                  <a:pt x="3147934" y="770174"/>
                  <a:pt x="3147934" y="770174"/>
                </a:cubicBezTo>
                <a:cubicBezTo>
                  <a:pt x="3143544" y="840408"/>
                  <a:pt x="3165421" y="991906"/>
                  <a:pt x="3102964" y="1069977"/>
                </a:cubicBezTo>
                <a:cubicBezTo>
                  <a:pt x="3072601" y="1107931"/>
                  <a:pt x="2976017" y="1202233"/>
                  <a:pt x="2923082" y="1219878"/>
                </a:cubicBezTo>
                <a:lnTo>
                  <a:pt x="2833141" y="1249859"/>
                </a:lnTo>
                <a:cubicBezTo>
                  <a:pt x="2806693" y="1247214"/>
                  <a:pt x="2672897" y="1241143"/>
                  <a:pt x="2623279" y="1219878"/>
                </a:cubicBezTo>
                <a:cubicBezTo>
                  <a:pt x="2606720" y="1212781"/>
                  <a:pt x="2594124" y="1198525"/>
                  <a:pt x="2578308" y="1189898"/>
                </a:cubicBezTo>
                <a:cubicBezTo>
                  <a:pt x="2539073" y="1168497"/>
                  <a:pt x="2489989" y="1161539"/>
                  <a:pt x="2458387" y="1129937"/>
                </a:cubicBezTo>
                <a:cubicBezTo>
                  <a:pt x="2425235" y="1096786"/>
                  <a:pt x="2410185" y="1075857"/>
                  <a:pt x="2368446" y="1054987"/>
                </a:cubicBezTo>
                <a:cubicBezTo>
                  <a:pt x="2354313" y="1047920"/>
                  <a:pt x="2337999" y="1046220"/>
                  <a:pt x="2323475" y="1039996"/>
                </a:cubicBezTo>
                <a:cubicBezTo>
                  <a:pt x="2213737" y="992965"/>
                  <a:pt x="2314098" y="1022662"/>
                  <a:pt x="2203554" y="995026"/>
                </a:cubicBezTo>
                <a:cubicBezTo>
                  <a:pt x="2188564" y="985033"/>
                  <a:pt x="2174698" y="973103"/>
                  <a:pt x="2158584" y="965046"/>
                </a:cubicBezTo>
                <a:cubicBezTo>
                  <a:pt x="2144451" y="957979"/>
                  <a:pt x="2128806" y="954396"/>
                  <a:pt x="2113613" y="950055"/>
                </a:cubicBezTo>
                <a:cubicBezTo>
                  <a:pt x="2051005" y="932167"/>
                  <a:pt x="2034379" y="931853"/>
                  <a:pt x="1963711" y="920075"/>
                </a:cubicBezTo>
                <a:cubicBezTo>
                  <a:pt x="1888760" y="925072"/>
                  <a:pt x="1813221" y="924442"/>
                  <a:pt x="1738859" y="935065"/>
                </a:cubicBezTo>
                <a:cubicBezTo>
                  <a:pt x="1707575" y="939534"/>
                  <a:pt x="1678898" y="955052"/>
                  <a:pt x="1648918" y="965046"/>
                </a:cubicBezTo>
                <a:lnTo>
                  <a:pt x="1603947" y="980036"/>
                </a:lnTo>
                <a:cubicBezTo>
                  <a:pt x="1588957" y="990029"/>
                  <a:pt x="1575091" y="1001959"/>
                  <a:pt x="1558977" y="1010016"/>
                </a:cubicBezTo>
                <a:cubicBezTo>
                  <a:pt x="1544844" y="1017082"/>
                  <a:pt x="1527555" y="1016876"/>
                  <a:pt x="1514006" y="1025006"/>
                </a:cubicBezTo>
                <a:cubicBezTo>
                  <a:pt x="1501887" y="1032277"/>
                  <a:pt x="1495062" y="1046158"/>
                  <a:pt x="1484026" y="1054987"/>
                </a:cubicBezTo>
                <a:cubicBezTo>
                  <a:pt x="1469958" y="1066241"/>
                  <a:pt x="1453124" y="1073713"/>
                  <a:pt x="1439056" y="1084967"/>
                </a:cubicBezTo>
                <a:cubicBezTo>
                  <a:pt x="1428020" y="1093796"/>
                  <a:pt x="1421194" y="1107676"/>
                  <a:pt x="1409075" y="1114947"/>
                </a:cubicBezTo>
                <a:cubicBezTo>
                  <a:pt x="1395526" y="1123076"/>
                  <a:pt x="1379095" y="1124940"/>
                  <a:pt x="1364105" y="1129937"/>
                </a:cubicBezTo>
                <a:cubicBezTo>
                  <a:pt x="1354112" y="1139931"/>
                  <a:pt x="1345161" y="1151089"/>
                  <a:pt x="1334125" y="1159918"/>
                </a:cubicBezTo>
                <a:cubicBezTo>
                  <a:pt x="1320057" y="1171173"/>
                  <a:pt x="1301893" y="1177159"/>
                  <a:pt x="1289154" y="1189898"/>
                </a:cubicBezTo>
                <a:cubicBezTo>
                  <a:pt x="1171234" y="1307818"/>
                  <a:pt x="1361554" y="1157048"/>
                  <a:pt x="1214203" y="1279839"/>
                </a:cubicBezTo>
                <a:cubicBezTo>
                  <a:pt x="1167456" y="1318795"/>
                  <a:pt x="1174141" y="1296189"/>
                  <a:pt x="1139252" y="1339800"/>
                </a:cubicBezTo>
                <a:cubicBezTo>
                  <a:pt x="1127998" y="1353868"/>
                  <a:pt x="1122011" y="1372031"/>
                  <a:pt x="1109272" y="1384770"/>
                </a:cubicBezTo>
                <a:cubicBezTo>
                  <a:pt x="1096533" y="1397509"/>
                  <a:pt x="1078370" y="1403497"/>
                  <a:pt x="1064302" y="1414751"/>
                </a:cubicBezTo>
                <a:cubicBezTo>
                  <a:pt x="1053266" y="1423580"/>
                  <a:pt x="1045357" y="1435902"/>
                  <a:pt x="1034321" y="1444731"/>
                </a:cubicBezTo>
                <a:cubicBezTo>
                  <a:pt x="1020253" y="1455985"/>
                  <a:pt x="1003419" y="1463457"/>
                  <a:pt x="989351" y="1474711"/>
                </a:cubicBezTo>
                <a:cubicBezTo>
                  <a:pt x="978315" y="1483540"/>
                  <a:pt x="970406" y="1495863"/>
                  <a:pt x="959370" y="1504692"/>
                </a:cubicBezTo>
                <a:cubicBezTo>
                  <a:pt x="945302" y="1515946"/>
                  <a:pt x="927958" y="1522809"/>
                  <a:pt x="914400" y="1534672"/>
                </a:cubicBezTo>
                <a:cubicBezTo>
                  <a:pt x="887810" y="1557938"/>
                  <a:pt x="864433" y="1584639"/>
                  <a:pt x="839449" y="1609623"/>
                </a:cubicBezTo>
                <a:cubicBezTo>
                  <a:pt x="824459" y="1624613"/>
                  <a:pt x="814590" y="1647889"/>
                  <a:pt x="794479" y="1654593"/>
                </a:cubicBezTo>
                <a:lnTo>
                  <a:pt x="749508" y="1669583"/>
                </a:lnTo>
                <a:cubicBezTo>
                  <a:pt x="721621" y="1697471"/>
                  <a:pt x="712380" y="1710633"/>
                  <a:pt x="674557" y="1729544"/>
                </a:cubicBezTo>
                <a:cubicBezTo>
                  <a:pt x="660424" y="1736610"/>
                  <a:pt x="644577" y="1739537"/>
                  <a:pt x="629587" y="1744534"/>
                </a:cubicBezTo>
                <a:cubicBezTo>
                  <a:pt x="605840" y="1768281"/>
                  <a:pt x="593552" y="1789505"/>
                  <a:pt x="554636" y="1789505"/>
                </a:cubicBezTo>
                <a:cubicBezTo>
                  <a:pt x="534034" y="1789505"/>
                  <a:pt x="515151" y="1776789"/>
                  <a:pt x="494675" y="1774514"/>
                </a:cubicBezTo>
                <a:cubicBezTo>
                  <a:pt x="469844" y="1771755"/>
                  <a:pt x="432217" y="1749531"/>
                  <a:pt x="419725" y="1744534"/>
                </a:cubicBezTo>
                <a:close/>
              </a:path>
            </a:pathLst>
          </a:custGeom>
          <a:noFill/>
          <a:ln w="50800" cap="flat">
            <a:solidFill>
              <a:srgbClr val="BFBFBF"/>
            </a:solidFill>
            <a:miter lim="800000"/>
            <a:extLst>
              <a:ext uri="{C807C97D-BFC1-408E-A445-0C87EB9F89A2}">
                <ask:lineSketchStyleProps xmlns:ask="http://schemas.microsoft.com/office/drawing/2018/sketchyshapes" sd="1219033472">
                  <a:custGeom>
                    <a:avLst/>
                    <a:gdLst>
                      <a:gd name="connsiteX0" fmla="*/ 419725 w 3148247"/>
                      <a:gd name="connsiteY0" fmla="*/ 1744534 h 1789505"/>
                      <a:gd name="connsiteX1" fmla="*/ 419725 w 3148247"/>
                      <a:gd name="connsiteY1" fmla="*/ 1744534 h 1789505"/>
                      <a:gd name="connsiteX2" fmla="*/ 299803 w 3148247"/>
                      <a:gd name="connsiteY2" fmla="*/ 1669583 h 1789505"/>
                      <a:gd name="connsiteX3" fmla="*/ 269823 w 3148247"/>
                      <a:gd name="connsiteY3" fmla="*/ 1624613 h 1789505"/>
                      <a:gd name="connsiteX4" fmla="*/ 224852 w 3148247"/>
                      <a:gd name="connsiteY4" fmla="*/ 1594633 h 1789505"/>
                      <a:gd name="connsiteX5" fmla="*/ 194872 w 3148247"/>
                      <a:gd name="connsiteY5" fmla="*/ 1564652 h 1789505"/>
                      <a:gd name="connsiteX6" fmla="*/ 149902 w 3148247"/>
                      <a:gd name="connsiteY6" fmla="*/ 1489701 h 1789505"/>
                      <a:gd name="connsiteX7" fmla="*/ 134911 w 3148247"/>
                      <a:gd name="connsiteY7" fmla="*/ 1444731 h 1789505"/>
                      <a:gd name="connsiteX8" fmla="*/ 104931 w 3148247"/>
                      <a:gd name="connsiteY8" fmla="*/ 1384770 h 1789505"/>
                      <a:gd name="connsiteX9" fmla="*/ 74951 w 3148247"/>
                      <a:gd name="connsiteY9" fmla="*/ 1294829 h 1789505"/>
                      <a:gd name="connsiteX10" fmla="*/ 44970 w 3148247"/>
                      <a:gd name="connsiteY10" fmla="*/ 1159918 h 1789505"/>
                      <a:gd name="connsiteX11" fmla="*/ 0 w 3148247"/>
                      <a:gd name="connsiteY11" fmla="*/ 995026 h 1789505"/>
                      <a:gd name="connsiteX12" fmla="*/ 14990 w 3148247"/>
                      <a:gd name="connsiteY12" fmla="*/ 815144 h 1789505"/>
                      <a:gd name="connsiteX13" fmla="*/ 29980 w 3148247"/>
                      <a:gd name="connsiteY13" fmla="*/ 755183 h 1789505"/>
                      <a:gd name="connsiteX14" fmla="*/ 74951 w 3148247"/>
                      <a:gd name="connsiteY14" fmla="*/ 635262 h 1789505"/>
                      <a:gd name="connsiteX15" fmla="*/ 119921 w 3148247"/>
                      <a:gd name="connsiteY15" fmla="*/ 545321 h 1789505"/>
                      <a:gd name="connsiteX16" fmla="*/ 134911 w 3148247"/>
                      <a:gd name="connsiteY16" fmla="*/ 500351 h 1789505"/>
                      <a:gd name="connsiteX17" fmla="*/ 209862 w 3148247"/>
                      <a:gd name="connsiteY17" fmla="*/ 410410 h 1789505"/>
                      <a:gd name="connsiteX18" fmla="*/ 239843 w 3148247"/>
                      <a:gd name="connsiteY18" fmla="*/ 365439 h 1789505"/>
                      <a:gd name="connsiteX19" fmla="*/ 344774 w 3148247"/>
                      <a:gd name="connsiteY19" fmla="*/ 275498 h 1789505"/>
                      <a:gd name="connsiteX20" fmla="*/ 449705 w 3148247"/>
                      <a:gd name="connsiteY20" fmla="*/ 200547 h 1789505"/>
                      <a:gd name="connsiteX21" fmla="*/ 524656 w 3148247"/>
                      <a:gd name="connsiteY21" fmla="*/ 155577 h 1789505"/>
                      <a:gd name="connsiteX22" fmla="*/ 554636 w 3148247"/>
                      <a:gd name="connsiteY22" fmla="*/ 125596 h 1789505"/>
                      <a:gd name="connsiteX23" fmla="*/ 719528 w 3148247"/>
                      <a:gd name="connsiteY23" fmla="*/ 80626 h 1789505"/>
                      <a:gd name="connsiteX24" fmla="*/ 824459 w 3148247"/>
                      <a:gd name="connsiteY24" fmla="*/ 50646 h 1789505"/>
                      <a:gd name="connsiteX25" fmla="*/ 959370 w 3148247"/>
                      <a:gd name="connsiteY25" fmla="*/ 35655 h 1789505"/>
                      <a:gd name="connsiteX26" fmla="*/ 1019331 w 3148247"/>
                      <a:gd name="connsiteY26" fmla="*/ 20665 h 1789505"/>
                      <a:gd name="connsiteX27" fmla="*/ 1663908 w 3148247"/>
                      <a:gd name="connsiteY27" fmla="*/ 20665 h 1789505"/>
                      <a:gd name="connsiteX28" fmla="*/ 1813810 w 3148247"/>
                      <a:gd name="connsiteY28" fmla="*/ 35655 h 1789505"/>
                      <a:gd name="connsiteX29" fmla="*/ 1903751 w 3148247"/>
                      <a:gd name="connsiteY29" fmla="*/ 50646 h 1789505"/>
                      <a:gd name="connsiteX30" fmla="*/ 2008682 w 3148247"/>
                      <a:gd name="connsiteY30" fmla="*/ 65636 h 1789505"/>
                      <a:gd name="connsiteX31" fmla="*/ 2233534 w 3148247"/>
                      <a:gd name="connsiteY31" fmla="*/ 95616 h 1789505"/>
                      <a:gd name="connsiteX32" fmla="*/ 2293495 w 3148247"/>
                      <a:gd name="connsiteY32" fmla="*/ 110606 h 1789505"/>
                      <a:gd name="connsiteX33" fmla="*/ 2383436 w 3148247"/>
                      <a:gd name="connsiteY33" fmla="*/ 125596 h 1789505"/>
                      <a:gd name="connsiteX34" fmla="*/ 2563318 w 3148247"/>
                      <a:gd name="connsiteY34" fmla="*/ 170567 h 1789505"/>
                      <a:gd name="connsiteX35" fmla="*/ 2608288 w 3148247"/>
                      <a:gd name="connsiteY35" fmla="*/ 185557 h 1789505"/>
                      <a:gd name="connsiteX36" fmla="*/ 2713220 w 3148247"/>
                      <a:gd name="connsiteY36" fmla="*/ 215537 h 1789505"/>
                      <a:gd name="connsiteX37" fmla="*/ 2743200 w 3148247"/>
                      <a:gd name="connsiteY37" fmla="*/ 245518 h 1789505"/>
                      <a:gd name="connsiteX38" fmla="*/ 2863121 w 3148247"/>
                      <a:gd name="connsiteY38" fmla="*/ 320469 h 1789505"/>
                      <a:gd name="connsiteX39" fmla="*/ 2938072 w 3148247"/>
                      <a:gd name="connsiteY39" fmla="*/ 410410 h 1789505"/>
                      <a:gd name="connsiteX40" fmla="*/ 2983043 w 3148247"/>
                      <a:gd name="connsiteY40" fmla="*/ 455380 h 1789505"/>
                      <a:gd name="connsiteX41" fmla="*/ 3013023 w 3148247"/>
                      <a:gd name="connsiteY41" fmla="*/ 515341 h 1789505"/>
                      <a:gd name="connsiteX42" fmla="*/ 3057993 w 3148247"/>
                      <a:gd name="connsiteY42" fmla="*/ 575301 h 1789505"/>
                      <a:gd name="connsiteX43" fmla="*/ 3117954 w 3148247"/>
                      <a:gd name="connsiteY43" fmla="*/ 680233 h 1789505"/>
                      <a:gd name="connsiteX44" fmla="*/ 3147934 w 3148247"/>
                      <a:gd name="connsiteY44" fmla="*/ 770174 h 1789505"/>
                      <a:gd name="connsiteX45" fmla="*/ 3102964 w 3148247"/>
                      <a:gd name="connsiteY45" fmla="*/ 1069977 h 1789505"/>
                      <a:gd name="connsiteX46" fmla="*/ 2923082 w 3148247"/>
                      <a:gd name="connsiteY46" fmla="*/ 1219878 h 1789505"/>
                      <a:gd name="connsiteX47" fmla="*/ 2833141 w 3148247"/>
                      <a:gd name="connsiteY47" fmla="*/ 1249859 h 1789505"/>
                      <a:gd name="connsiteX48" fmla="*/ 2623279 w 3148247"/>
                      <a:gd name="connsiteY48" fmla="*/ 1219878 h 1789505"/>
                      <a:gd name="connsiteX49" fmla="*/ 2578308 w 3148247"/>
                      <a:gd name="connsiteY49" fmla="*/ 1189898 h 1789505"/>
                      <a:gd name="connsiteX50" fmla="*/ 2458387 w 3148247"/>
                      <a:gd name="connsiteY50" fmla="*/ 1129937 h 1789505"/>
                      <a:gd name="connsiteX51" fmla="*/ 2368446 w 3148247"/>
                      <a:gd name="connsiteY51" fmla="*/ 1054987 h 1789505"/>
                      <a:gd name="connsiteX52" fmla="*/ 2323475 w 3148247"/>
                      <a:gd name="connsiteY52" fmla="*/ 1039996 h 1789505"/>
                      <a:gd name="connsiteX53" fmla="*/ 2203554 w 3148247"/>
                      <a:gd name="connsiteY53" fmla="*/ 995026 h 1789505"/>
                      <a:gd name="connsiteX54" fmla="*/ 2158584 w 3148247"/>
                      <a:gd name="connsiteY54" fmla="*/ 965046 h 1789505"/>
                      <a:gd name="connsiteX55" fmla="*/ 2113613 w 3148247"/>
                      <a:gd name="connsiteY55" fmla="*/ 950055 h 1789505"/>
                      <a:gd name="connsiteX56" fmla="*/ 1963711 w 3148247"/>
                      <a:gd name="connsiteY56" fmla="*/ 920075 h 1789505"/>
                      <a:gd name="connsiteX57" fmla="*/ 1738859 w 3148247"/>
                      <a:gd name="connsiteY57" fmla="*/ 935065 h 1789505"/>
                      <a:gd name="connsiteX58" fmla="*/ 1648918 w 3148247"/>
                      <a:gd name="connsiteY58" fmla="*/ 965046 h 1789505"/>
                      <a:gd name="connsiteX59" fmla="*/ 1603947 w 3148247"/>
                      <a:gd name="connsiteY59" fmla="*/ 980036 h 1789505"/>
                      <a:gd name="connsiteX60" fmla="*/ 1558977 w 3148247"/>
                      <a:gd name="connsiteY60" fmla="*/ 1010016 h 1789505"/>
                      <a:gd name="connsiteX61" fmla="*/ 1514006 w 3148247"/>
                      <a:gd name="connsiteY61" fmla="*/ 1025006 h 1789505"/>
                      <a:gd name="connsiteX62" fmla="*/ 1484026 w 3148247"/>
                      <a:gd name="connsiteY62" fmla="*/ 1054987 h 1789505"/>
                      <a:gd name="connsiteX63" fmla="*/ 1439056 w 3148247"/>
                      <a:gd name="connsiteY63" fmla="*/ 1084967 h 1789505"/>
                      <a:gd name="connsiteX64" fmla="*/ 1409075 w 3148247"/>
                      <a:gd name="connsiteY64" fmla="*/ 1114947 h 1789505"/>
                      <a:gd name="connsiteX65" fmla="*/ 1364105 w 3148247"/>
                      <a:gd name="connsiteY65" fmla="*/ 1129937 h 1789505"/>
                      <a:gd name="connsiteX66" fmla="*/ 1334125 w 3148247"/>
                      <a:gd name="connsiteY66" fmla="*/ 1159918 h 1789505"/>
                      <a:gd name="connsiteX67" fmla="*/ 1289154 w 3148247"/>
                      <a:gd name="connsiteY67" fmla="*/ 1189898 h 1789505"/>
                      <a:gd name="connsiteX68" fmla="*/ 1214203 w 3148247"/>
                      <a:gd name="connsiteY68" fmla="*/ 1279839 h 1789505"/>
                      <a:gd name="connsiteX69" fmla="*/ 1139252 w 3148247"/>
                      <a:gd name="connsiteY69" fmla="*/ 1339800 h 1789505"/>
                      <a:gd name="connsiteX70" fmla="*/ 1109272 w 3148247"/>
                      <a:gd name="connsiteY70" fmla="*/ 1384770 h 1789505"/>
                      <a:gd name="connsiteX71" fmla="*/ 1064302 w 3148247"/>
                      <a:gd name="connsiteY71" fmla="*/ 1414751 h 1789505"/>
                      <a:gd name="connsiteX72" fmla="*/ 1034321 w 3148247"/>
                      <a:gd name="connsiteY72" fmla="*/ 1444731 h 1789505"/>
                      <a:gd name="connsiteX73" fmla="*/ 989351 w 3148247"/>
                      <a:gd name="connsiteY73" fmla="*/ 1474711 h 1789505"/>
                      <a:gd name="connsiteX74" fmla="*/ 959370 w 3148247"/>
                      <a:gd name="connsiteY74" fmla="*/ 1504692 h 1789505"/>
                      <a:gd name="connsiteX75" fmla="*/ 914400 w 3148247"/>
                      <a:gd name="connsiteY75" fmla="*/ 1534672 h 1789505"/>
                      <a:gd name="connsiteX76" fmla="*/ 839449 w 3148247"/>
                      <a:gd name="connsiteY76" fmla="*/ 1609623 h 1789505"/>
                      <a:gd name="connsiteX77" fmla="*/ 794479 w 3148247"/>
                      <a:gd name="connsiteY77" fmla="*/ 1654593 h 1789505"/>
                      <a:gd name="connsiteX78" fmla="*/ 749508 w 3148247"/>
                      <a:gd name="connsiteY78" fmla="*/ 1669583 h 1789505"/>
                      <a:gd name="connsiteX79" fmla="*/ 674557 w 3148247"/>
                      <a:gd name="connsiteY79" fmla="*/ 1729544 h 1789505"/>
                      <a:gd name="connsiteX80" fmla="*/ 629587 w 3148247"/>
                      <a:gd name="connsiteY80" fmla="*/ 1744534 h 1789505"/>
                      <a:gd name="connsiteX81" fmla="*/ 554636 w 3148247"/>
                      <a:gd name="connsiteY81" fmla="*/ 1789505 h 1789505"/>
                      <a:gd name="connsiteX82" fmla="*/ 494675 w 3148247"/>
                      <a:gd name="connsiteY82" fmla="*/ 1774514 h 1789505"/>
                      <a:gd name="connsiteX83" fmla="*/ 419725 w 3148247"/>
                      <a:gd name="connsiteY83" fmla="*/ 1744534 h 17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48247" h="1789505" extrusionOk="0">
                        <a:moveTo>
                          <a:pt x="419725" y="1744534"/>
                        </a:moveTo>
                        <a:lnTo>
                          <a:pt x="419725" y="1744534"/>
                        </a:lnTo>
                        <a:cubicBezTo>
                          <a:pt x="373905" y="1715944"/>
                          <a:pt x="331349" y="1701007"/>
                          <a:pt x="299803" y="1669583"/>
                        </a:cubicBezTo>
                        <a:cubicBezTo>
                          <a:pt x="287250" y="1658648"/>
                          <a:pt x="279299" y="1637456"/>
                          <a:pt x="269823" y="1624613"/>
                        </a:cubicBezTo>
                        <a:cubicBezTo>
                          <a:pt x="255721" y="1613205"/>
                          <a:pt x="238637" y="1607450"/>
                          <a:pt x="224852" y="1594633"/>
                        </a:cubicBezTo>
                        <a:cubicBezTo>
                          <a:pt x="213394" y="1585573"/>
                          <a:pt x="206165" y="1575267"/>
                          <a:pt x="194872" y="1564652"/>
                        </a:cubicBezTo>
                        <a:cubicBezTo>
                          <a:pt x="160831" y="1438265"/>
                          <a:pt x="212509" y="1590768"/>
                          <a:pt x="149902" y="1489701"/>
                        </a:cubicBezTo>
                        <a:cubicBezTo>
                          <a:pt x="140369" y="1475937"/>
                          <a:pt x="139856" y="1460458"/>
                          <a:pt x="134911" y="1444731"/>
                        </a:cubicBezTo>
                        <a:cubicBezTo>
                          <a:pt x="125711" y="1420404"/>
                          <a:pt x="110924" y="1408722"/>
                          <a:pt x="104931" y="1384770"/>
                        </a:cubicBezTo>
                        <a:cubicBezTo>
                          <a:pt x="95839" y="1356909"/>
                          <a:pt x="86921" y="1327205"/>
                          <a:pt x="74951" y="1294829"/>
                        </a:cubicBezTo>
                        <a:cubicBezTo>
                          <a:pt x="58824" y="1250796"/>
                          <a:pt x="58802" y="1203191"/>
                          <a:pt x="44970" y="1159918"/>
                        </a:cubicBezTo>
                        <a:cubicBezTo>
                          <a:pt x="3130" y="1013440"/>
                          <a:pt x="29509" y="1154307"/>
                          <a:pt x="0" y="995026"/>
                        </a:cubicBezTo>
                        <a:cubicBezTo>
                          <a:pt x="5604" y="936000"/>
                          <a:pt x="11550" y="879775"/>
                          <a:pt x="14990" y="815144"/>
                        </a:cubicBezTo>
                        <a:cubicBezTo>
                          <a:pt x="19787" y="792738"/>
                          <a:pt x="25173" y="770981"/>
                          <a:pt x="29980" y="755183"/>
                        </a:cubicBezTo>
                        <a:cubicBezTo>
                          <a:pt x="42476" y="707730"/>
                          <a:pt x="52672" y="683695"/>
                          <a:pt x="74951" y="635262"/>
                        </a:cubicBezTo>
                        <a:cubicBezTo>
                          <a:pt x="96770" y="482081"/>
                          <a:pt x="27009" y="677392"/>
                          <a:pt x="119921" y="545321"/>
                        </a:cubicBezTo>
                        <a:cubicBezTo>
                          <a:pt x="127179" y="528587"/>
                          <a:pt x="125261" y="515993"/>
                          <a:pt x="134911" y="500351"/>
                        </a:cubicBezTo>
                        <a:cubicBezTo>
                          <a:pt x="162040" y="445927"/>
                          <a:pt x="169125" y="460660"/>
                          <a:pt x="209862" y="410410"/>
                        </a:cubicBezTo>
                        <a:cubicBezTo>
                          <a:pt x="221338" y="397950"/>
                          <a:pt x="229251" y="378446"/>
                          <a:pt x="239843" y="365439"/>
                        </a:cubicBezTo>
                        <a:cubicBezTo>
                          <a:pt x="295475" y="301208"/>
                          <a:pt x="284126" y="317484"/>
                          <a:pt x="344774" y="275498"/>
                        </a:cubicBezTo>
                        <a:cubicBezTo>
                          <a:pt x="406896" y="232632"/>
                          <a:pt x="391807" y="236598"/>
                          <a:pt x="449705" y="200547"/>
                        </a:cubicBezTo>
                        <a:cubicBezTo>
                          <a:pt x="474517" y="184505"/>
                          <a:pt x="496389" y="172254"/>
                          <a:pt x="524656" y="155577"/>
                        </a:cubicBezTo>
                        <a:cubicBezTo>
                          <a:pt x="537376" y="148412"/>
                          <a:pt x="541671" y="132895"/>
                          <a:pt x="554636" y="125596"/>
                        </a:cubicBezTo>
                        <a:cubicBezTo>
                          <a:pt x="618514" y="94318"/>
                          <a:pt x="652884" y="95944"/>
                          <a:pt x="719528" y="80626"/>
                        </a:cubicBezTo>
                        <a:cubicBezTo>
                          <a:pt x="785488" y="65979"/>
                          <a:pt x="751296" y="56623"/>
                          <a:pt x="824459" y="50646"/>
                        </a:cubicBezTo>
                        <a:cubicBezTo>
                          <a:pt x="872711" y="45990"/>
                          <a:pt x="909566" y="41713"/>
                          <a:pt x="959370" y="35655"/>
                        </a:cubicBezTo>
                        <a:cubicBezTo>
                          <a:pt x="978663" y="32823"/>
                          <a:pt x="998129" y="21415"/>
                          <a:pt x="1019331" y="20665"/>
                        </a:cubicBezTo>
                        <a:cubicBezTo>
                          <a:pt x="1262213" y="-30569"/>
                          <a:pt x="1364505" y="-996"/>
                          <a:pt x="1663908" y="20665"/>
                        </a:cubicBezTo>
                        <a:cubicBezTo>
                          <a:pt x="1706810" y="22954"/>
                          <a:pt x="1769081" y="24411"/>
                          <a:pt x="1813810" y="35655"/>
                        </a:cubicBezTo>
                        <a:cubicBezTo>
                          <a:pt x="1842874" y="40039"/>
                          <a:pt x="1874529" y="48239"/>
                          <a:pt x="1903751" y="50646"/>
                        </a:cubicBezTo>
                        <a:cubicBezTo>
                          <a:pt x="1940885" y="55580"/>
                          <a:pt x="1971872" y="67656"/>
                          <a:pt x="2008682" y="65636"/>
                        </a:cubicBezTo>
                        <a:cubicBezTo>
                          <a:pt x="2066268" y="74641"/>
                          <a:pt x="2181240" y="84612"/>
                          <a:pt x="2233534" y="95616"/>
                        </a:cubicBezTo>
                        <a:cubicBezTo>
                          <a:pt x="2256575" y="99389"/>
                          <a:pt x="2274094" y="107396"/>
                          <a:pt x="2293495" y="110606"/>
                        </a:cubicBezTo>
                        <a:cubicBezTo>
                          <a:pt x="2324280" y="117506"/>
                          <a:pt x="2355607" y="125856"/>
                          <a:pt x="2383436" y="125596"/>
                        </a:cubicBezTo>
                        <a:cubicBezTo>
                          <a:pt x="2503610" y="166573"/>
                          <a:pt x="2439047" y="146159"/>
                          <a:pt x="2563318" y="170567"/>
                        </a:cubicBezTo>
                        <a:cubicBezTo>
                          <a:pt x="2577518" y="176348"/>
                          <a:pt x="2593346" y="181272"/>
                          <a:pt x="2608288" y="185557"/>
                        </a:cubicBezTo>
                        <a:cubicBezTo>
                          <a:pt x="2741492" y="221668"/>
                          <a:pt x="2603541" y="176292"/>
                          <a:pt x="2713220" y="215537"/>
                        </a:cubicBezTo>
                        <a:cubicBezTo>
                          <a:pt x="2720967" y="226575"/>
                          <a:pt x="2731567" y="239571"/>
                          <a:pt x="2743200" y="245518"/>
                        </a:cubicBezTo>
                        <a:cubicBezTo>
                          <a:pt x="2853672" y="309930"/>
                          <a:pt x="2741541" y="201197"/>
                          <a:pt x="2863121" y="320469"/>
                        </a:cubicBezTo>
                        <a:cubicBezTo>
                          <a:pt x="2902579" y="353552"/>
                          <a:pt x="2901204" y="366199"/>
                          <a:pt x="2938072" y="410410"/>
                        </a:cubicBezTo>
                        <a:cubicBezTo>
                          <a:pt x="2949438" y="427395"/>
                          <a:pt x="2968044" y="440067"/>
                          <a:pt x="2983043" y="455380"/>
                        </a:cubicBezTo>
                        <a:cubicBezTo>
                          <a:pt x="2993304" y="472656"/>
                          <a:pt x="3001994" y="493986"/>
                          <a:pt x="3013023" y="515341"/>
                        </a:cubicBezTo>
                        <a:cubicBezTo>
                          <a:pt x="3024142" y="536693"/>
                          <a:pt x="3043713" y="554596"/>
                          <a:pt x="3057993" y="575301"/>
                        </a:cubicBezTo>
                        <a:cubicBezTo>
                          <a:pt x="3087457" y="605883"/>
                          <a:pt x="3105199" y="640056"/>
                          <a:pt x="3117954" y="680233"/>
                        </a:cubicBezTo>
                        <a:cubicBezTo>
                          <a:pt x="3129691" y="709574"/>
                          <a:pt x="3147934" y="770173"/>
                          <a:pt x="3147934" y="770174"/>
                        </a:cubicBezTo>
                        <a:cubicBezTo>
                          <a:pt x="3142235" y="846910"/>
                          <a:pt x="3153472" y="979102"/>
                          <a:pt x="3102964" y="1069977"/>
                        </a:cubicBezTo>
                        <a:cubicBezTo>
                          <a:pt x="3078192" y="1112433"/>
                          <a:pt x="2973533" y="1202928"/>
                          <a:pt x="2923082" y="1219878"/>
                        </a:cubicBezTo>
                        <a:cubicBezTo>
                          <a:pt x="2889492" y="1230271"/>
                          <a:pt x="2856123" y="1239970"/>
                          <a:pt x="2833141" y="1249859"/>
                        </a:cubicBezTo>
                        <a:cubicBezTo>
                          <a:pt x="2803568" y="1248373"/>
                          <a:pt x="2672715" y="1243891"/>
                          <a:pt x="2623279" y="1219878"/>
                        </a:cubicBezTo>
                        <a:cubicBezTo>
                          <a:pt x="2605047" y="1211314"/>
                          <a:pt x="2596001" y="1198695"/>
                          <a:pt x="2578308" y="1189898"/>
                        </a:cubicBezTo>
                        <a:cubicBezTo>
                          <a:pt x="2535345" y="1168141"/>
                          <a:pt x="2483605" y="1164336"/>
                          <a:pt x="2458387" y="1129937"/>
                        </a:cubicBezTo>
                        <a:cubicBezTo>
                          <a:pt x="2422940" y="1094113"/>
                          <a:pt x="2410289" y="1074542"/>
                          <a:pt x="2368446" y="1054987"/>
                        </a:cubicBezTo>
                        <a:cubicBezTo>
                          <a:pt x="2352981" y="1049854"/>
                          <a:pt x="2337768" y="1046795"/>
                          <a:pt x="2323475" y="1039996"/>
                        </a:cubicBezTo>
                        <a:cubicBezTo>
                          <a:pt x="2196727" y="997052"/>
                          <a:pt x="2318516" y="1034780"/>
                          <a:pt x="2203554" y="995026"/>
                        </a:cubicBezTo>
                        <a:cubicBezTo>
                          <a:pt x="2187662" y="984876"/>
                          <a:pt x="2174581" y="970082"/>
                          <a:pt x="2158584" y="965046"/>
                        </a:cubicBezTo>
                        <a:cubicBezTo>
                          <a:pt x="2145034" y="956863"/>
                          <a:pt x="2129941" y="953215"/>
                          <a:pt x="2113613" y="950055"/>
                        </a:cubicBezTo>
                        <a:cubicBezTo>
                          <a:pt x="2052087" y="931422"/>
                          <a:pt x="2035184" y="931172"/>
                          <a:pt x="1963711" y="920075"/>
                        </a:cubicBezTo>
                        <a:cubicBezTo>
                          <a:pt x="1889790" y="930885"/>
                          <a:pt x="1821582" y="916615"/>
                          <a:pt x="1738859" y="935065"/>
                        </a:cubicBezTo>
                        <a:cubicBezTo>
                          <a:pt x="1711126" y="939752"/>
                          <a:pt x="1678544" y="950659"/>
                          <a:pt x="1648918" y="965046"/>
                        </a:cubicBezTo>
                        <a:cubicBezTo>
                          <a:pt x="1638610" y="966253"/>
                          <a:pt x="1622021" y="975663"/>
                          <a:pt x="1603947" y="980036"/>
                        </a:cubicBezTo>
                        <a:cubicBezTo>
                          <a:pt x="1588655" y="990765"/>
                          <a:pt x="1577530" y="1001102"/>
                          <a:pt x="1558977" y="1010016"/>
                        </a:cubicBezTo>
                        <a:cubicBezTo>
                          <a:pt x="1545738" y="1014937"/>
                          <a:pt x="1527962" y="1017056"/>
                          <a:pt x="1514006" y="1025006"/>
                        </a:cubicBezTo>
                        <a:cubicBezTo>
                          <a:pt x="1502371" y="1031517"/>
                          <a:pt x="1497446" y="1045363"/>
                          <a:pt x="1484026" y="1054987"/>
                        </a:cubicBezTo>
                        <a:cubicBezTo>
                          <a:pt x="1471452" y="1066508"/>
                          <a:pt x="1453283" y="1075740"/>
                          <a:pt x="1439056" y="1084967"/>
                        </a:cubicBezTo>
                        <a:cubicBezTo>
                          <a:pt x="1426891" y="1093372"/>
                          <a:pt x="1421754" y="1107639"/>
                          <a:pt x="1409075" y="1114947"/>
                        </a:cubicBezTo>
                        <a:cubicBezTo>
                          <a:pt x="1395483" y="1121253"/>
                          <a:pt x="1379356" y="1124751"/>
                          <a:pt x="1364105" y="1129937"/>
                        </a:cubicBezTo>
                        <a:cubicBezTo>
                          <a:pt x="1354363" y="1140435"/>
                          <a:pt x="1346700" y="1151055"/>
                          <a:pt x="1334125" y="1159918"/>
                        </a:cubicBezTo>
                        <a:cubicBezTo>
                          <a:pt x="1321305" y="1169893"/>
                          <a:pt x="1302938" y="1174714"/>
                          <a:pt x="1289154" y="1189898"/>
                        </a:cubicBezTo>
                        <a:cubicBezTo>
                          <a:pt x="1202508" y="1321965"/>
                          <a:pt x="1372145" y="1147876"/>
                          <a:pt x="1214203" y="1279839"/>
                        </a:cubicBezTo>
                        <a:cubicBezTo>
                          <a:pt x="1169182" y="1319402"/>
                          <a:pt x="1174428" y="1294487"/>
                          <a:pt x="1139252" y="1339800"/>
                        </a:cubicBezTo>
                        <a:cubicBezTo>
                          <a:pt x="1127838" y="1353515"/>
                          <a:pt x="1122323" y="1374371"/>
                          <a:pt x="1109272" y="1384770"/>
                        </a:cubicBezTo>
                        <a:cubicBezTo>
                          <a:pt x="1095349" y="1397226"/>
                          <a:pt x="1078301" y="1401624"/>
                          <a:pt x="1064302" y="1414751"/>
                        </a:cubicBezTo>
                        <a:cubicBezTo>
                          <a:pt x="1052698" y="1423088"/>
                          <a:pt x="1043935" y="1437576"/>
                          <a:pt x="1034321" y="1444731"/>
                        </a:cubicBezTo>
                        <a:cubicBezTo>
                          <a:pt x="1021662" y="1456830"/>
                          <a:pt x="1005531" y="1463153"/>
                          <a:pt x="989351" y="1474711"/>
                        </a:cubicBezTo>
                        <a:cubicBezTo>
                          <a:pt x="980272" y="1484389"/>
                          <a:pt x="970731" y="1496073"/>
                          <a:pt x="959370" y="1504692"/>
                        </a:cubicBezTo>
                        <a:cubicBezTo>
                          <a:pt x="944771" y="1517549"/>
                          <a:pt x="928380" y="1522568"/>
                          <a:pt x="914400" y="1534672"/>
                        </a:cubicBezTo>
                        <a:cubicBezTo>
                          <a:pt x="882584" y="1555488"/>
                          <a:pt x="860961" y="1579131"/>
                          <a:pt x="839449" y="1609623"/>
                        </a:cubicBezTo>
                        <a:cubicBezTo>
                          <a:pt x="823949" y="1628377"/>
                          <a:pt x="815201" y="1648397"/>
                          <a:pt x="794479" y="1654593"/>
                        </a:cubicBezTo>
                        <a:cubicBezTo>
                          <a:pt x="775186" y="1664544"/>
                          <a:pt x="771231" y="1659813"/>
                          <a:pt x="749508" y="1669583"/>
                        </a:cubicBezTo>
                        <a:cubicBezTo>
                          <a:pt x="723357" y="1697871"/>
                          <a:pt x="710476" y="1711788"/>
                          <a:pt x="674557" y="1729544"/>
                        </a:cubicBezTo>
                        <a:cubicBezTo>
                          <a:pt x="659881" y="1737571"/>
                          <a:pt x="646024" y="1739804"/>
                          <a:pt x="629587" y="1744534"/>
                        </a:cubicBezTo>
                        <a:cubicBezTo>
                          <a:pt x="606350" y="1768036"/>
                          <a:pt x="593048" y="1788769"/>
                          <a:pt x="554636" y="1789505"/>
                        </a:cubicBezTo>
                        <a:cubicBezTo>
                          <a:pt x="532766" y="1792600"/>
                          <a:pt x="516579" y="1778596"/>
                          <a:pt x="494675" y="1774514"/>
                        </a:cubicBezTo>
                        <a:cubicBezTo>
                          <a:pt x="467812" y="1772022"/>
                          <a:pt x="432261" y="1750067"/>
                          <a:pt x="419725" y="1744534"/>
                        </a:cubicBezTo>
                        <a:close/>
                      </a:path>
                    </a:pathLst>
                  </a:custGeom>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585A4749-DADB-6534-8053-AE3C168B0A75}"/>
              </a:ext>
            </a:extLst>
          </p:cNvPr>
          <p:cNvSpPr/>
          <p:nvPr/>
        </p:nvSpPr>
        <p:spPr>
          <a:xfrm>
            <a:off x="4961901" y="2262095"/>
            <a:ext cx="2008682" cy="2278505"/>
          </a:xfrm>
          <a:custGeom>
            <a:avLst/>
            <a:gdLst>
              <a:gd name="connsiteX0" fmla="*/ 1229194 w 2008682"/>
              <a:gd name="connsiteY0" fmla="*/ 0 h 2278505"/>
              <a:gd name="connsiteX1" fmla="*/ 1229194 w 2008682"/>
              <a:gd name="connsiteY1" fmla="*/ 0 h 2278505"/>
              <a:gd name="connsiteX2" fmla="*/ 1109272 w 2008682"/>
              <a:gd name="connsiteY2" fmla="*/ 59961 h 2278505"/>
              <a:gd name="connsiteX3" fmla="*/ 1049312 w 2008682"/>
              <a:gd name="connsiteY3" fmla="*/ 104932 h 2278505"/>
              <a:gd name="connsiteX4" fmla="*/ 959371 w 2008682"/>
              <a:gd name="connsiteY4" fmla="*/ 164892 h 2278505"/>
              <a:gd name="connsiteX5" fmla="*/ 929390 w 2008682"/>
              <a:gd name="connsiteY5" fmla="*/ 194873 h 2278505"/>
              <a:gd name="connsiteX6" fmla="*/ 824459 w 2008682"/>
              <a:gd name="connsiteY6" fmla="*/ 254833 h 2278505"/>
              <a:gd name="connsiteX7" fmla="*/ 734518 w 2008682"/>
              <a:gd name="connsiteY7" fmla="*/ 344774 h 2278505"/>
              <a:gd name="connsiteX8" fmla="*/ 674558 w 2008682"/>
              <a:gd name="connsiteY8" fmla="*/ 404735 h 2278505"/>
              <a:gd name="connsiteX9" fmla="*/ 614597 w 2008682"/>
              <a:gd name="connsiteY9" fmla="*/ 479686 h 2278505"/>
              <a:gd name="connsiteX10" fmla="*/ 584617 w 2008682"/>
              <a:gd name="connsiteY10" fmla="*/ 524656 h 2278505"/>
              <a:gd name="connsiteX11" fmla="*/ 524656 w 2008682"/>
              <a:gd name="connsiteY11" fmla="*/ 584617 h 2278505"/>
              <a:gd name="connsiteX12" fmla="*/ 464695 w 2008682"/>
              <a:gd name="connsiteY12" fmla="*/ 674558 h 2278505"/>
              <a:gd name="connsiteX13" fmla="*/ 389744 w 2008682"/>
              <a:gd name="connsiteY13" fmla="*/ 749509 h 2278505"/>
              <a:gd name="connsiteX14" fmla="*/ 329784 w 2008682"/>
              <a:gd name="connsiteY14" fmla="*/ 839450 h 2278505"/>
              <a:gd name="connsiteX15" fmla="*/ 284813 w 2008682"/>
              <a:gd name="connsiteY15" fmla="*/ 884420 h 2278505"/>
              <a:gd name="connsiteX16" fmla="*/ 224853 w 2008682"/>
              <a:gd name="connsiteY16" fmla="*/ 974361 h 2278505"/>
              <a:gd name="connsiteX17" fmla="*/ 164892 w 2008682"/>
              <a:gd name="connsiteY17" fmla="*/ 1064302 h 2278505"/>
              <a:gd name="connsiteX18" fmla="*/ 134912 w 2008682"/>
              <a:gd name="connsiteY18" fmla="*/ 1124263 h 2278505"/>
              <a:gd name="connsiteX19" fmla="*/ 104931 w 2008682"/>
              <a:gd name="connsiteY19" fmla="*/ 1169233 h 2278505"/>
              <a:gd name="connsiteX20" fmla="*/ 44971 w 2008682"/>
              <a:gd name="connsiteY20" fmla="*/ 1289154 h 2278505"/>
              <a:gd name="connsiteX21" fmla="*/ 29981 w 2008682"/>
              <a:gd name="connsiteY21" fmla="*/ 1364105 h 2278505"/>
              <a:gd name="connsiteX22" fmla="*/ 14990 w 2008682"/>
              <a:gd name="connsiteY22" fmla="*/ 1409076 h 2278505"/>
              <a:gd name="connsiteX23" fmla="*/ 0 w 2008682"/>
              <a:gd name="connsiteY23" fmla="*/ 1484027 h 2278505"/>
              <a:gd name="connsiteX24" fmla="*/ 14990 w 2008682"/>
              <a:gd name="connsiteY24" fmla="*/ 1903751 h 2278505"/>
              <a:gd name="connsiteX25" fmla="*/ 89941 w 2008682"/>
              <a:gd name="connsiteY25" fmla="*/ 2038663 h 2278505"/>
              <a:gd name="connsiteX26" fmla="*/ 179882 w 2008682"/>
              <a:gd name="connsiteY26" fmla="*/ 2128604 h 2278505"/>
              <a:gd name="connsiteX27" fmla="*/ 299803 w 2008682"/>
              <a:gd name="connsiteY27" fmla="*/ 2203554 h 2278505"/>
              <a:gd name="connsiteX28" fmla="*/ 344774 w 2008682"/>
              <a:gd name="connsiteY28" fmla="*/ 2218545 h 2278505"/>
              <a:gd name="connsiteX29" fmla="*/ 389744 w 2008682"/>
              <a:gd name="connsiteY29" fmla="*/ 2248525 h 2278505"/>
              <a:gd name="connsiteX30" fmla="*/ 464695 w 2008682"/>
              <a:gd name="connsiteY30" fmla="*/ 2263515 h 2278505"/>
              <a:gd name="connsiteX31" fmla="*/ 524656 w 2008682"/>
              <a:gd name="connsiteY31" fmla="*/ 2278505 h 2278505"/>
              <a:gd name="connsiteX32" fmla="*/ 899410 w 2008682"/>
              <a:gd name="connsiteY32" fmla="*/ 2263515 h 2278505"/>
              <a:gd name="connsiteX33" fmla="*/ 974361 w 2008682"/>
              <a:gd name="connsiteY33" fmla="*/ 2248525 h 2278505"/>
              <a:gd name="connsiteX34" fmla="*/ 1034322 w 2008682"/>
              <a:gd name="connsiteY34" fmla="*/ 2218545 h 2278505"/>
              <a:gd name="connsiteX35" fmla="*/ 1109272 w 2008682"/>
              <a:gd name="connsiteY35" fmla="*/ 2188564 h 2278505"/>
              <a:gd name="connsiteX36" fmla="*/ 1184223 w 2008682"/>
              <a:gd name="connsiteY36" fmla="*/ 2128604 h 2278505"/>
              <a:gd name="connsiteX37" fmla="*/ 1244184 w 2008682"/>
              <a:gd name="connsiteY37" fmla="*/ 2098623 h 2278505"/>
              <a:gd name="connsiteX38" fmla="*/ 1349115 w 2008682"/>
              <a:gd name="connsiteY38" fmla="*/ 2008682 h 2278505"/>
              <a:gd name="connsiteX39" fmla="*/ 1409076 w 2008682"/>
              <a:gd name="connsiteY39" fmla="*/ 1963712 h 2278505"/>
              <a:gd name="connsiteX40" fmla="*/ 1484026 w 2008682"/>
              <a:gd name="connsiteY40" fmla="*/ 1858781 h 2278505"/>
              <a:gd name="connsiteX41" fmla="*/ 1528997 w 2008682"/>
              <a:gd name="connsiteY41" fmla="*/ 1813810 h 2278505"/>
              <a:gd name="connsiteX42" fmla="*/ 1558977 w 2008682"/>
              <a:gd name="connsiteY42" fmla="*/ 1768840 h 2278505"/>
              <a:gd name="connsiteX43" fmla="*/ 1603948 w 2008682"/>
              <a:gd name="connsiteY43" fmla="*/ 1708879 h 2278505"/>
              <a:gd name="connsiteX44" fmla="*/ 1618938 w 2008682"/>
              <a:gd name="connsiteY44" fmla="*/ 1663909 h 2278505"/>
              <a:gd name="connsiteX45" fmla="*/ 1678899 w 2008682"/>
              <a:gd name="connsiteY45" fmla="*/ 1573968 h 2278505"/>
              <a:gd name="connsiteX46" fmla="*/ 1753849 w 2008682"/>
              <a:gd name="connsiteY46" fmla="*/ 1409076 h 2278505"/>
              <a:gd name="connsiteX47" fmla="*/ 1783830 w 2008682"/>
              <a:gd name="connsiteY47" fmla="*/ 1319135 h 2278505"/>
              <a:gd name="connsiteX48" fmla="*/ 1798820 w 2008682"/>
              <a:gd name="connsiteY48" fmla="*/ 1274164 h 2278505"/>
              <a:gd name="connsiteX49" fmla="*/ 1813810 w 2008682"/>
              <a:gd name="connsiteY49" fmla="*/ 1214204 h 2278505"/>
              <a:gd name="connsiteX50" fmla="*/ 1843790 w 2008682"/>
              <a:gd name="connsiteY50" fmla="*/ 1154243 h 2278505"/>
              <a:gd name="connsiteX51" fmla="*/ 1858781 w 2008682"/>
              <a:gd name="connsiteY51" fmla="*/ 1094282 h 2278505"/>
              <a:gd name="connsiteX52" fmla="*/ 1888761 w 2008682"/>
              <a:gd name="connsiteY52" fmla="*/ 1004341 h 2278505"/>
              <a:gd name="connsiteX53" fmla="*/ 1918741 w 2008682"/>
              <a:gd name="connsiteY53" fmla="*/ 869430 h 2278505"/>
              <a:gd name="connsiteX54" fmla="*/ 1963712 w 2008682"/>
              <a:gd name="connsiteY54" fmla="*/ 674558 h 2278505"/>
              <a:gd name="connsiteX55" fmla="*/ 1993692 w 2008682"/>
              <a:gd name="connsiteY55" fmla="*/ 584617 h 2278505"/>
              <a:gd name="connsiteX56" fmla="*/ 2008682 w 2008682"/>
              <a:gd name="connsiteY56" fmla="*/ 539646 h 2278505"/>
              <a:gd name="connsiteX57" fmla="*/ 1978702 w 2008682"/>
              <a:gd name="connsiteY57" fmla="*/ 389745 h 2278505"/>
              <a:gd name="connsiteX58" fmla="*/ 1948722 w 2008682"/>
              <a:gd name="connsiteY58" fmla="*/ 344774 h 2278505"/>
              <a:gd name="connsiteX59" fmla="*/ 1933731 w 2008682"/>
              <a:gd name="connsiteY59" fmla="*/ 299804 h 2278505"/>
              <a:gd name="connsiteX60" fmla="*/ 1843790 w 2008682"/>
              <a:gd name="connsiteY60" fmla="*/ 179882 h 2278505"/>
              <a:gd name="connsiteX61" fmla="*/ 1798820 w 2008682"/>
              <a:gd name="connsiteY61" fmla="*/ 164892 h 2278505"/>
              <a:gd name="connsiteX62" fmla="*/ 1753849 w 2008682"/>
              <a:gd name="connsiteY62" fmla="*/ 134912 h 2278505"/>
              <a:gd name="connsiteX63" fmla="*/ 1663908 w 2008682"/>
              <a:gd name="connsiteY63" fmla="*/ 104932 h 2278505"/>
              <a:gd name="connsiteX64" fmla="*/ 1499017 w 2008682"/>
              <a:gd name="connsiteY64" fmla="*/ 59961 h 2278505"/>
              <a:gd name="connsiteX65" fmla="*/ 1439056 w 2008682"/>
              <a:gd name="connsiteY65" fmla="*/ 44971 h 2278505"/>
              <a:gd name="connsiteX66" fmla="*/ 1379095 w 2008682"/>
              <a:gd name="connsiteY66" fmla="*/ 29981 h 2278505"/>
              <a:gd name="connsiteX67" fmla="*/ 1229194 w 2008682"/>
              <a:gd name="connsiteY67" fmla="*/ 0 h 2278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08682" h="2278505">
                <a:moveTo>
                  <a:pt x="1229194" y="0"/>
                </a:moveTo>
                <a:lnTo>
                  <a:pt x="1229194" y="0"/>
                </a:lnTo>
                <a:cubicBezTo>
                  <a:pt x="1189220" y="19987"/>
                  <a:pt x="1147876" y="37442"/>
                  <a:pt x="1109272" y="59961"/>
                </a:cubicBezTo>
                <a:cubicBezTo>
                  <a:pt x="1087692" y="72550"/>
                  <a:pt x="1069779" y="90605"/>
                  <a:pt x="1049312" y="104932"/>
                </a:cubicBezTo>
                <a:cubicBezTo>
                  <a:pt x="1019794" y="125595"/>
                  <a:pt x="984849" y="139414"/>
                  <a:pt x="959371" y="164892"/>
                </a:cubicBezTo>
                <a:cubicBezTo>
                  <a:pt x="949377" y="174886"/>
                  <a:pt x="941149" y="187033"/>
                  <a:pt x="929390" y="194873"/>
                </a:cubicBezTo>
                <a:cubicBezTo>
                  <a:pt x="875103" y="231064"/>
                  <a:pt x="870457" y="213946"/>
                  <a:pt x="824459" y="254833"/>
                </a:cubicBezTo>
                <a:cubicBezTo>
                  <a:pt x="792770" y="283001"/>
                  <a:pt x="764498" y="314794"/>
                  <a:pt x="734518" y="344774"/>
                </a:cubicBezTo>
                <a:cubicBezTo>
                  <a:pt x="714531" y="364761"/>
                  <a:pt x="690237" y="381217"/>
                  <a:pt x="674558" y="404735"/>
                </a:cubicBezTo>
                <a:cubicBezTo>
                  <a:pt x="582271" y="543162"/>
                  <a:pt x="700043" y="372876"/>
                  <a:pt x="614597" y="479686"/>
                </a:cubicBezTo>
                <a:cubicBezTo>
                  <a:pt x="603343" y="493754"/>
                  <a:pt x="596341" y="510977"/>
                  <a:pt x="584617" y="524656"/>
                </a:cubicBezTo>
                <a:cubicBezTo>
                  <a:pt x="566222" y="546117"/>
                  <a:pt x="540335" y="561098"/>
                  <a:pt x="524656" y="584617"/>
                </a:cubicBezTo>
                <a:cubicBezTo>
                  <a:pt x="504669" y="614597"/>
                  <a:pt x="490173" y="649080"/>
                  <a:pt x="464695" y="674558"/>
                </a:cubicBezTo>
                <a:cubicBezTo>
                  <a:pt x="439711" y="699542"/>
                  <a:pt x="409343" y="720111"/>
                  <a:pt x="389744" y="749509"/>
                </a:cubicBezTo>
                <a:cubicBezTo>
                  <a:pt x="369757" y="779489"/>
                  <a:pt x="355263" y="813972"/>
                  <a:pt x="329784" y="839450"/>
                </a:cubicBezTo>
                <a:cubicBezTo>
                  <a:pt x="314794" y="854440"/>
                  <a:pt x="297828" y="867686"/>
                  <a:pt x="284813" y="884420"/>
                </a:cubicBezTo>
                <a:cubicBezTo>
                  <a:pt x="262692" y="912862"/>
                  <a:pt x="244840" y="944381"/>
                  <a:pt x="224853" y="974361"/>
                </a:cubicBezTo>
                <a:cubicBezTo>
                  <a:pt x="224852" y="974363"/>
                  <a:pt x="164893" y="1064299"/>
                  <a:pt x="164892" y="1064302"/>
                </a:cubicBezTo>
                <a:cubicBezTo>
                  <a:pt x="154899" y="1084289"/>
                  <a:pt x="145999" y="1104861"/>
                  <a:pt x="134912" y="1124263"/>
                </a:cubicBezTo>
                <a:cubicBezTo>
                  <a:pt x="125974" y="1139905"/>
                  <a:pt x="113558" y="1153417"/>
                  <a:pt x="104931" y="1169233"/>
                </a:cubicBezTo>
                <a:cubicBezTo>
                  <a:pt x="83530" y="1208468"/>
                  <a:pt x="44971" y="1289154"/>
                  <a:pt x="44971" y="1289154"/>
                </a:cubicBezTo>
                <a:cubicBezTo>
                  <a:pt x="39974" y="1314138"/>
                  <a:pt x="36161" y="1339387"/>
                  <a:pt x="29981" y="1364105"/>
                </a:cubicBezTo>
                <a:cubicBezTo>
                  <a:pt x="26149" y="1379434"/>
                  <a:pt x="18822" y="1393747"/>
                  <a:pt x="14990" y="1409076"/>
                </a:cubicBezTo>
                <a:cubicBezTo>
                  <a:pt x="8810" y="1433794"/>
                  <a:pt x="4997" y="1459043"/>
                  <a:pt x="0" y="1484027"/>
                </a:cubicBezTo>
                <a:cubicBezTo>
                  <a:pt x="4997" y="1623935"/>
                  <a:pt x="5976" y="1764044"/>
                  <a:pt x="14990" y="1903751"/>
                </a:cubicBezTo>
                <a:cubicBezTo>
                  <a:pt x="17590" y="1944049"/>
                  <a:pt x="75455" y="2024177"/>
                  <a:pt x="89941" y="2038663"/>
                </a:cubicBezTo>
                <a:cubicBezTo>
                  <a:pt x="119921" y="2068643"/>
                  <a:pt x="141959" y="2109643"/>
                  <a:pt x="179882" y="2128604"/>
                </a:cubicBezTo>
                <a:cubicBezTo>
                  <a:pt x="436205" y="2256764"/>
                  <a:pt x="27412" y="2047901"/>
                  <a:pt x="299803" y="2203554"/>
                </a:cubicBezTo>
                <a:cubicBezTo>
                  <a:pt x="313522" y="2211394"/>
                  <a:pt x="330641" y="2211478"/>
                  <a:pt x="344774" y="2218545"/>
                </a:cubicBezTo>
                <a:cubicBezTo>
                  <a:pt x="360888" y="2226602"/>
                  <a:pt x="372875" y="2242199"/>
                  <a:pt x="389744" y="2248525"/>
                </a:cubicBezTo>
                <a:cubicBezTo>
                  <a:pt x="413600" y="2257471"/>
                  <a:pt x="439823" y="2257988"/>
                  <a:pt x="464695" y="2263515"/>
                </a:cubicBezTo>
                <a:cubicBezTo>
                  <a:pt x="484807" y="2267984"/>
                  <a:pt x="504669" y="2273508"/>
                  <a:pt x="524656" y="2278505"/>
                </a:cubicBezTo>
                <a:cubicBezTo>
                  <a:pt x="649574" y="2273508"/>
                  <a:pt x="774669" y="2271831"/>
                  <a:pt x="899410" y="2263515"/>
                </a:cubicBezTo>
                <a:cubicBezTo>
                  <a:pt x="924832" y="2261820"/>
                  <a:pt x="950190" y="2256582"/>
                  <a:pt x="974361" y="2248525"/>
                </a:cubicBezTo>
                <a:cubicBezTo>
                  <a:pt x="995560" y="2241459"/>
                  <a:pt x="1013902" y="2227621"/>
                  <a:pt x="1034322" y="2218545"/>
                </a:cubicBezTo>
                <a:cubicBezTo>
                  <a:pt x="1058911" y="2207617"/>
                  <a:pt x="1084289" y="2198558"/>
                  <a:pt x="1109272" y="2188564"/>
                </a:cubicBezTo>
                <a:cubicBezTo>
                  <a:pt x="1142102" y="2155735"/>
                  <a:pt x="1140101" y="2153817"/>
                  <a:pt x="1184223" y="2128604"/>
                </a:cubicBezTo>
                <a:cubicBezTo>
                  <a:pt x="1203625" y="2117517"/>
                  <a:pt x="1225591" y="2111018"/>
                  <a:pt x="1244184" y="2098623"/>
                </a:cubicBezTo>
                <a:cubicBezTo>
                  <a:pt x="1380491" y="2007752"/>
                  <a:pt x="1274284" y="2071041"/>
                  <a:pt x="1349115" y="2008682"/>
                </a:cubicBezTo>
                <a:cubicBezTo>
                  <a:pt x="1368308" y="1992688"/>
                  <a:pt x="1391410" y="1981378"/>
                  <a:pt x="1409076" y="1963712"/>
                </a:cubicBezTo>
                <a:cubicBezTo>
                  <a:pt x="1463075" y="1909713"/>
                  <a:pt x="1441472" y="1909846"/>
                  <a:pt x="1484026" y="1858781"/>
                </a:cubicBezTo>
                <a:cubicBezTo>
                  <a:pt x="1497598" y="1842495"/>
                  <a:pt x="1515425" y="1830096"/>
                  <a:pt x="1528997" y="1813810"/>
                </a:cubicBezTo>
                <a:cubicBezTo>
                  <a:pt x="1540530" y="1799970"/>
                  <a:pt x="1548506" y="1783500"/>
                  <a:pt x="1558977" y="1768840"/>
                </a:cubicBezTo>
                <a:cubicBezTo>
                  <a:pt x="1573499" y="1748510"/>
                  <a:pt x="1588958" y="1728866"/>
                  <a:pt x="1603948" y="1708879"/>
                </a:cubicBezTo>
                <a:cubicBezTo>
                  <a:pt x="1608945" y="1693889"/>
                  <a:pt x="1611264" y="1677721"/>
                  <a:pt x="1618938" y="1663909"/>
                </a:cubicBezTo>
                <a:cubicBezTo>
                  <a:pt x="1636437" y="1632411"/>
                  <a:pt x="1678899" y="1573968"/>
                  <a:pt x="1678899" y="1573968"/>
                </a:cubicBezTo>
                <a:cubicBezTo>
                  <a:pt x="1762363" y="1323573"/>
                  <a:pt x="1651805" y="1633574"/>
                  <a:pt x="1753849" y="1409076"/>
                </a:cubicBezTo>
                <a:cubicBezTo>
                  <a:pt x="1766926" y="1380306"/>
                  <a:pt x="1773836" y="1349115"/>
                  <a:pt x="1783830" y="1319135"/>
                </a:cubicBezTo>
                <a:cubicBezTo>
                  <a:pt x="1788827" y="1304145"/>
                  <a:pt x="1794988" y="1289493"/>
                  <a:pt x="1798820" y="1274164"/>
                </a:cubicBezTo>
                <a:cubicBezTo>
                  <a:pt x="1803817" y="1254177"/>
                  <a:pt x="1806576" y="1233494"/>
                  <a:pt x="1813810" y="1214204"/>
                </a:cubicBezTo>
                <a:cubicBezTo>
                  <a:pt x="1821656" y="1193281"/>
                  <a:pt x="1835944" y="1175166"/>
                  <a:pt x="1843790" y="1154243"/>
                </a:cubicBezTo>
                <a:cubicBezTo>
                  <a:pt x="1851024" y="1134953"/>
                  <a:pt x="1852861" y="1114015"/>
                  <a:pt x="1858781" y="1094282"/>
                </a:cubicBezTo>
                <a:cubicBezTo>
                  <a:pt x="1867862" y="1064013"/>
                  <a:pt x="1882563" y="1035329"/>
                  <a:pt x="1888761" y="1004341"/>
                </a:cubicBezTo>
                <a:cubicBezTo>
                  <a:pt x="1933974" y="778274"/>
                  <a:pt x="1876400" y="1059969"/>
                  <a:pt x="1918741" y="869430"/>
                </a:cubicBezTo>
                <a:cubicBezTo>
                  <a:pt x="1934597" y="798075"/>
                  <a:pt x="1939218" y="748040"/>
                  <a:pt x="1963712" y="674558"/>
                </a:cubicBezTo>
                <a:lnTo>
                  <a:pt x="1993692" y="584617"/>
                </a:lnTo>
                <a:lnTo>
                  <a:pt x="2008682" y="539646"/>
                </a:lnTo>
                <a:cubicBezTo>
                  <a:pt x="2003158" y="500975"/>
                  <a:pt x="1999633" y="431607"/>
                  <a:pt x="1978702" y="389745"/>
                </a:cubicBezTo>
                <a:cubicBezTo>
                  <a:pt x="1970645" y="373631"/>
                  <a:pt x="1956779" y="360888"/>
                  <a:pt x="1948722" y="344774"/>
                </a:cubicBezTo>
                <a:cubicBezTo>
                  <a:pt x="1941656" y="330641"/>
                  <a:pt x="1941405" y="313616"/>
                  <a:pt x="1933731" y="299804"/>
                </a:cubicBezTo>
                <a:cubicBezTo>
                  <a:pt x="1930010" y="293106"/>
                  <a:pt x="1874115" y="198077"/>
                  <a:pt x="1843790" y="179882"/>
                </a:cubicBezTo>
                <a:cubicBezTo>
                  <a:pt x="1830241" y="171752"/>
                  <a:pt x="1812953" y="171958"/>
                  <a:pt x="1798820" y="164892"/>
                </a:cubicBezTo>
                <a:cubicBezTo>
                  <a:pt x="1782706" y="156835"/>
                  <a:pt x="1770312" y="142229"/>
                  <a:pt x="1753849" y="134912"/>
                </a:cubicBezTo>
                <a:cubicBezTo>
                  <a:pt x="1724971" y="122077"/>
                  <a:pt x="1693888" y="114926"/>
                  <a:pt x="1663908" y="104932"/>
                </a:cubicBezTo>
                <a:cubicBezTo>
                  <a:pt x="1579832" y="76906"/>
                  <a:pt x="1634312" y="93784"/>
                  <a:pt x="1499017" y="59961"/>
                </a:cubicBezTo>
                <a:lnTo>
                  <a:pt x="1439056" y="44971"/>
                </a:lnTo>
                <a:cubicBezTo>
                  <a:pt x="1419069" y="39974"/>
                  <a:pt x="1399697" y="29981"/>
                  <a:pt x="1379095" y="29981"/>
                </a:cubicBezTo>
                <a:lnTo>
                  <a:pt x="1229194" y="0"/>
                </a:lnTo>
                <a:close/>
              </a:path>
            </a:pathLst>
          </a:custGeom>
          <a:noFill/>
          <a:ln w="5080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B1EEBA96-BBD7-446C-0067-8C0A614B5367}"/>
              </a:ext>
            </a:extLst>
          </p:cNvPr>
          <p:cNvSpPr/>
          <p:nvPr/>
        </p:nvSpPr>
        <p:spPr>
          <a:xfrm>
            <a:off x="5275367" y="2622657"/>
            <a:ext cx="1381750" cy="1646141"/>
          </a:xfrm>
          <a:custGeom>
            <a:avLst/>
            <a:gdLst>
              <a:gd name="connsiteX0" fmla="*/ 1229194 w 2008682"/>
              <a:gd name="connsiteY0" fmla="*/ 0 h 2278505"/>
              <a:gd name="connsiteX1" fmla="*/ 1229194 w 2008682"/>
              <a:gd name="connsiteY1" fmla="*/ 0 h 2278505"/>
              <a:gd name="connsiteX2" fmla="*/ 1109272 w 2008682"/>
              <a:gd name="connsiteY2" fmla="*/ 59961 h 2278505"/>
              <a:gd name="connsiteX3" fmla="*/ 1049312 w 2008682"/>
              <a:gd name="connsiteY3" fmla="*/ 104932 h 2278505"/>
              <a:gd name="connsiteX4" fmla="*/ 959371 w 2008682"/>
              <a:gd name="connsiteY4" fmla="*/ 164892 h 2278505"/>
              <a:gd name="connsiteX5" fmla="*/ 929390 w 2008682"/>
              <a:gd name="connsiteY5" fmla="*/ 194873 h 2278505"/>
              <a:gd name="connsiteX6" fmla="*/ 824459 w 2008682"/>
              <a:gd name="connsiteY6" fmla="*/ 254833 h 2278505"/>
              <a:gd name="connsiteX7" fmla="*/ 734518 w 2008682"/>
              <a:gd name="connsiteY7" fmla="*/ 344774 h 2278505"/>
              <a:gd name="connsiteX8" fmla="*/ 674558 w 2008682"/>
              <a:gd name="connsiteY8" fmla="*/ 404735 h 2278505"/>
              <a:gd name="connsiteX9" fmla="*/ 614597 w 2008682"/>
              <a:gd name="connsiteY9" fmla="*/ 479686 h 2278505"/>
              <a:gd name="connsiteX10" fmla="*/ 584617 w 2008682"/>
              <a:gd name="connsiteY10" fmla="*/ 524656 h 2278505"/>
              <a:gd name="connsiteX11" fmla="*/ 524656 w 2008682"/>
              <a:gd name="connsiteY11" fmla="*/ 584617 h 2278505"/>
              <a:gd name="connsiteX12" fmla="*/ 464695 w 2008682"/>
              <a:gd name="connsiteY12" fmla="*/ 674558 h 2278505"/>
              <a:gd name="connsiteX13" fmla="*/ 389744 w 2008682"/>
              <a:gd name="connsiteY13" fmla="*/ 749509 h 2278505"/>
              <a:gd name="connsiteX14" fmla="*/ 329784 w 2008682"/>
              <a:gd name="connsiteY14" fmla="*/ 839450 h 2278505"/>
              <a:gd name="connsiteX15" fmla="*/ 284813 w 2008682"/>
              <a:gd name="connsiteY15" fmla="*/ 884420 h 2278505"/>
              <a:gd name="connsiteX16" fmla="*/ 224853 w 2008682"/>
              <a:gd name="connsiteY16" fmla="*/ 974361 h 2278505"/>
              <a:gd name="connsiteX17" fmla="*/ 164892 w 2008682"/>
              <a:gd name="connsiteY17" fmla="*/ 1064302 h 2278505"/>
              <a:gd name="connsiteX18" fmla="*/ 134912 w 2008682"/>
              <a:gd name="connsiteY18" fmla="*/ 1124263 h 2278505"/>
              <a:gd name="connsiteX19" fmla="*/ 104931 w 2008682"/>
              <a:gd name="connsiteY19" fmla="*/ 1169233 h 2278505"/>
              <a:gd name="connsiteX20" fmla="*/ 44971 w 2008682"/>
              <a:gd name="connsiteY20" fmla="*/ 1289154 h 2278505"/>
              <a:gd name="connsiteX21" fmla="*/ 29981 w 2008682"/>
              <a:gd name="connsiteY21" fmla="*/ 1364105 h 2278505"/>
              <a:gd name="connsiteX22" fmla="*/ 14990 w 2008682"/>
              <a:gd name="connsiteY22" fmla="*/ 1409076 h 2278505"/>
              <a:gd name="connsiteX23" fmla="*/ 0 w 2008682"/>
              <a:gd name="connsiteY23" fmla="*/ 1484027 h 2278505"/>
              <a:gd name="connsiteX24" fmla="*/ 14990 w 2008682"/>
              <a:gd name="connsiteY24" fmla="*/ 1903751 h 2278505"/>
              <a:gd name="connsiteX25" fmla="*/ 89941 w 2008682"/>
              <a:gd name="connsiteY25" fmla="*/ 2038663 h 2278505"/>
              <a:gd name="connsiteX26" fmla="*/ 179882 w 2008682"/>
              <a:gd name="connsiteY26" fmla="*/ 2128604 h 2278505"/>
              <a:gd name="connsiteX27" fmla="*/ 299803 w 2008682"/>
              <a:gd name="connsiteY27" fmla="*/ 2203554 h 2278505"/>
              <a:gd name="connsiteX28" fmla="*/ 344774 w 2008682"/>
              <a:gd name="connsiteY28" fmla="*/ 2218545 h 2278505"/>
              <a:gd name="connsiteX29" fmla="*/ 389744 w 2008682"/>
              <a:gd name="connsiteY29" fmla="*/ 2248525 h 2278505"/>
              <a:gd name="connsiteX30" fmla="*/ 464695 w 2008682"/>
              <a:gd name="connsiteY30" fmla="*/ 2263515 h 2278505"/>
              <a:gd name="connsiteX31" fmla="*/ 524656 w 2008682"/>
              <a:gd name="connsiteY31" fmla="*/ 2278505 h 2278505"/>
              <a:gd name="connsiteX32" fmla="*/ 899410 w 2008682"/>
              <a:gd name="connsiteY32" fmla="*/ 2263515 h 2278505"/>
              <a:gd name="connsiteX33" fmla="*/ 974361 w 2008682"/>
              <a:gd name="connsiteY33" fmla="*/ 2248525 h 2278505"/>
              <a:gd name="connsiteX34" fmla="*/ 1034322 w 2008682"/>
              <a:gd name="connsiteY34" fmla="*/ 2218545 h 2278505"/>
              <a:gd name="connsiteX35" fmla="*/ 1109272 w 2008682"/>
              <a:gd name="connsiteY35" fmla="*/ 2188564 h 2278505"/>
              <a:gd name="connsiteX36" fmla="*/ 1184223 w 2008682"/>
              <a:gd name="connsiteY36" fmla="*/ 2128604 h 2278505"/>
              <a:gd name="connsiteX37" fmla="*/ 1244184 w 2008682"/>
              <a:gd name="connsiteY37" fmla="*/ 2098623 h 2278505"/>
              <a:gd name="connsiteX38" fmla="*/ 1349115 w 2008682"/>
              <a:gd name="connsiteY38" fmla="*/ 2008682 h 2278505"/>
              <a:gd name="connsiteX39" fmla="*/ 1409076 w 2008682"/>
              <a:gd name="connsiteY39" fmla="*/ 1963712 h 2278505"/>
              <a:gd name="connsiteX40" fmla="*/ 1484026 w 2008682"/>
              <a:gd name="connsiteY40" fmla="*/ 1858781 h 2278505"/>
              <a:gd name="connsiteX41" fmla="*/ 1528997 w 2008682"/>
              <a:gd name="connsiteY41" fmla="*/ 1813810 h 2278505"/>
              <a:gd name="connsiteX42" fmla="*/ 1558977 w 2008682"/>
              <a:gd name="connsiteY42" fmla="*/ 1768840 h 2278505"/>
              <a:gd name="connsiteX43" fmla="*/ 1603948 w 2008682"/>
              <a:gd name="connsiteY43" fmla="*/ 1708879 h 2278505"/>
              <a:gd name="connsiteX44" fmla="*/ 1618938 w 2008682"/>
              <a:gd name="connsiteY44" fmla="*/ 1663909 h 2278505"/>
              <a:gd name="connsiteX45" fmla="*/ 1678899 w 2008682"/>
              <a:gd name="connsiteY45" fmla="*/ 1573968 h 2278505"/>
              <a:gd name="connsiteX46" fmla="*/ 1753849 w 2008682"/>
              <a:gd name="connsiteY46" fmla="*/ 1409076 h 2278505"/>
              <a:gd name="connsiteX47" fmla="*/ 1783830 w 2008682"/>
              <a:gd name="connsiteY47" fmla="*/ 1319135 h 2278505"/>
              <a:gd name="connsiteX48" fmla="*/ 1798820 w 2008682"/>
              <a:gd name="connsiteY48" fmla="*/ 1274164 h 2278505"/>
              <a:gd name="connsiteX49" fmla="*/ 1813810 w 2008682"/>
              <a:gd name="connsiteY49" fmla="*/ 1214204 h 2278505"/>
              <a:gd name="connsiteX50" fmla="*/ 1843790 w 2008682"/>
              <a:gd name="connsiteY50" fmla="*/ 1154243 h 2278505"/>
              <a:gd name="connsiteX51" fmla="*/ 1858781 w 2008682"/>
              <a:gd name="connsiteY51" fmla="*/ 1094282 h 2278505"/>
              <a:gd name="connsiteX52" fmla="*/ 1888761 w 2008682"/>
              <a:gd name="connsiteY52" fmla="*/ 1004341 h 2278505"/>
              <a:gd name="connsiteX53" fmla="*/ 1918741 w 2008682"/>
              <a:gd name="connsiteY53" fmla="*/ 869430 h 2278505"/>
              <a:gd name="connsiteX54" fmla="*/ 1963712 w 2008682"/>
              <a:gd name="connsiteY54" fmla="*/ 674558 h 2278505"/>
              <a:gd name="connsiteX55" fmla="*/ 1993692 w 2008682"/>
              <a:gd name="connsiteY55" fmla="*/ 584617 h 2278505"/>
              <a:gd name="connsiteX56" fmla="*/ 2008682 w 2008682"/>
              <a:gd name="connsiteY56" fmla="*/ 539646 h 2278505"/>
              <a:gd name="connsiteX57" fmla="*/ 1978702 w 2008682"/>
              <a:gd name="connsiteY57" fmla="*/ 389745 h 2278505"/>
              <a:gd name="connsiteX58" fmla="*/ 1948722 w 2008682"/>
              <a:gd name="connsiteY58" fmla="*/ 344774 h 2278505"/>
              <a:gd name="connsiteX59" fmla="*/ 1933731 w 2008682"/>
              <a:gd name="connsiteY59" fmla="*/ 299804 h 2278505"/>
              <a:gd name="connsiteX60" fmla="*/ 1843790 w 2008682"/>
              <a:gd name="connsiteY60" fmla="*/ 179882 h 2278505"/>
              <a:gd name="connsiteX61" fmla="*/ 1798820 w 2008682"/>
              <a:gd name="connsiteY61" fmla="*/ 164892 h 2278505"/>
              <a:gd name="connsiteX62" fmla="*/ 1753849 w 2008682"/>
              <a:gd name="connsiteY62" fmla="*/ 134912 h 2278505"/>
              <a:gd name="connsiteX63" fmla="*/ 1663908 w 2008682"/>
              <a:gd name="connsiteY63" fmla="*/ 104932 h 2278505"/>
              <a:gd name="connsiteX64" fmla="*/ 1499017 w 2008682"/>
              <a:gd name="connsiteY64" fmla="*/ 59961 h 2278505"/>
              <a:gd name="connsiteX65" fmla="*/ 1439056 w 2008682"/>
              <a:gd name="connsiteY65" fmla="*/ 44971 h 2278505"/>
              <a:gd name="connsiteX66" fmla="*/ 1379095 w 2008682"/>
              <a:gd name="connsiteY66" fmla="*/ 29981 h 2278505"/>
              <a:gd name="connsiteX67" fmla="*/ 1229194 w 2008682"/>
              <a:gd name="connsiteY67" fmla="*/ 0 h 2278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08682" h="2278505">
                <a:moveTo>
                  <a:pt x="1229194" y="0"/>
                </a:moveTo>
                <a:lnTo>
                  <a:pt x="1229194" y="0"/>
                </a:lnTo>
                <a:cubicBezTo>
                  <a:pt x="1189220" y="19987"/>
                  <a:pt x="1147876" y="37442"/>
                  <a:pt x="1109272" y="59961"/>
                </a:cubicBezTo>
                <a:cubicBezTo>
                  <a:pt x="1087692" y="72550"/>
                  <a:pt x="1069779" y="90605"/>
                  <a:pt x="1049312" y="104932"/>
                </a:cubicBezTo>
                <a:cubicBezTo>
                  <a:pt x="1019794" y="125595"/>
                  <a:pt x="984849" y="139414"/>
                  <a:pt x="959371" y="164892"/>
                </a:cubicBezTo>
                <a:cubicBezTo>
                  <a:pt x="949377" y="174886"/>
                  <a:pt x="941149" y="187033"/>
                  <a:pt x="929390" y="194873"/>
                </a:cubicBezTo>
                <a:cubicBezTo>
                  <a:pt x="875103" y="231064"/>
                  <a:pt x="870457" y="213946"/>
                  <a:pt x="824459" y="254833"/>
                </a:cubicBezTo>
                <a:cubicBezTo>
                  <a:pt x="792770" y="283001"/>
                  <a:pt x="764498" y="314794"/>
                  <a:pt x="734518" y="344774"/>
                </a:cubicBezTo>
                <a:cubicBezTo>
                  <a:pt x="714531" y="364761"/>
                  <a:pt x="690237" y="381217"/>
                  <a:pt x="674558" y="404735"/>
                </a:cubicBezTo>
                <a:cubicBezTo>
                  <a:pt x="582271" y="543162"/>
                  <a:pt x="700043" y="372876"/>
                  <a:pt x="614597" y="479686"/>
                </a:cubicBezTo>
                <a:cubicBezTo>
                  <a:pt x="603343" y="493754"/>
                  <a:pt x="596341" y="510977"/>
                  <a:pt x="584617" y="524656"/>
                </a:cubicBezTo>
                <a:cubicBezTo>
                  <a:pt x="566222" y="546117"/>
                  <a:pt x="540335" y="561098"/>
                  <a:pt x="524656" y="584617"/>
                </a:cubicBezTo>
                <a:cubicBezTo>
                  <a:pt x="504669" y="614597"/>
                  <a:pt x="490173" y="649080"/>
                  <a:pt x="464695" y="674558"/>
                </a:cubicBezTo>
                <a:cubicBezTo>
                  <a:pt x="439711" y="699542"/>
                  <a:pt x="409343" y="720111"/>
                  <a:pt x="389744" y="749509"/>
                </a:cubicBezTo>
                <a:cubicBezTo>
                  <a:pt x="369757" y="779489"/>
                  <a:pt x="355263" y="813972"/>
                  <a:pt x="329784" y="839450"/>
                </a:cubicBezTo>
                <a:cubicBezTo>
                  <a:pt x="314794" y="854440"/>
                  <a:pt x="297828" y="867686"/>
                  <a:pt x="284813" y="884420"/>
                </a:cubicBezTo>
                <a:cubicBezTo>
                  <a:pt x="262692" y="912862"/>
                  <a:pt x="244840" y="944381"/>
                  <a:pt x="224853" y="974361"/>
                </a:cubicBezTo>
                <a:cubicBezTo>
                  <a:pt x="224852" y="974363"/>
                  <a:pt x="164893" y="1064299"/>
                  <a:pt x="164892" y="1064302"/>
                </a:cubicBezTo>
                <a:cubicBezTo>
                  <a:pt x="154899" y="1084289"/>
                  <a:pt x="145999" y="1104861"/>
                  <a:pt x="134912" y="1124263"/>
                </a:cubicBezTo>
                <a:cubicBezTo>
                  <a:pt x="125974" y="1139905"/>
                  <a:pt x="113558" y="1153417"/>
                  <a:pt x="104931" y="1169233"/>
                </a:cubicBezTo>
                <a:cubicBezTo>
                  <a:pt x="83530" y="1208468"/>
                  <a:pt x="44971" y="1289154"/>
                  <a:pt x="44971" y="1289154"/>
                </a:cubicBezTo>
                <a:cubicBezTo>
                  <a:pt x="39974" y="1314138"/>
                  <a:pt x="36161" y="1339387"/>
                  <a:pt x="29981" y="1364105"/>
                </a:cubicBezTo>
                <a:cubicBezTo>
                  <a:pt x="26149" y="1379434"/>
                  <a:pt x="18822" y="1393747"/>
                  <a:pt x="14990" y="1409076"/>
                </a:cubicBezTo>
                <a:cubicBezTo>
                  <a:pt x="8810" y="1433794"/>
                  <a:pt x="4997" y="1459043"/>
                  <a:pt x="0" y="1484027"/>
                </a:cubicBezTo>
                <a:cubicBezTo>
                  <a:pt x="4997" y="1623935"/>
                  <a:pt x="5976" y="1764044"/>
                  <a:pt x="14990" y="1903751"/>
                </a:cubicBezTo>
                <a:cubicBezTo>
                  <a:pt x="17590" y="1944049"/>
                  <a:pt x="75455" y="2024177"/>
                  <a:pt x="89941" y="2038663"/>
                </a:cubicBezTo>
                <a:cubicBezTo>
                  <a:pt x="119921" y="2068643"/>
                  <a:pt x="141959" y="2109643"/>
                  <a:pt x="179882" y="2128604"/>
                </a:cubicBezTo>
                <a:cubicBezTo>
                  <a:pt x="436205" y="2256764"/>
                  <a:pt x="27412" y="2047901"/>
                  <a:pt x="299803" y="2203554"/>
                </a:cubicBezTo>
                <a:cubicBezTo>
                  <a:pt x="313522" y="2211394"/>
                  <a:pt x="330641" y="2211478"/>
                  <a:pt x="344774" y="2218545"/>
                </a:cubicBezTo>
                <a:cubicBezTo>
                  <a:pt x="360888" y="2226602"/>
                  <a:pt x="372875" y="2242199"/>
                  <a:pt x="389744" y="2248525"/>
                </a:cubicBezTo>
                <a:cubicBezTo>
                  <a:pt x="413600" y="2257471"/>
                  <a:pt x="439823" y="2257988"/>
                  <a:pt x="464695" y="2263515"/>
                </a:cubicBezTo>
                <a:cubicBezTo>
                  <a:pt x="484807" y="2267984"/>
                  <a:pt x="504669" y="2273508"/>
                  <a:pt x="524656" y="2278505"/>
                </a:cubicBezTo>
                <a:cubicBezTo>
                  <a:pt x="649574" y="2273508"/>
                  <a:pt x="774669" y="2271831"/>
                  <a:pt x="899410" y="2263515"/>
                </a:cubicBezTo>
                <a:cubicBezTo>
                  <a:pt x="924832" y="2261820"/>
                  <a:pt x="950190" y="2256582"/>
                  <a:pt x="974361" y="2248525"/>
                </a:cubicBezTo>
                <a:cubicBezTo>
                  <a:pt x="995560" y="2241459"/>
                  <a:pt x="1013902" y="2227621"/>
                  <a:pt x="1034322" y="2218545"/>
                </a:cubicBezTo>
                <a:cubicBezTo>
                  <a:pt x="1058911" y="2207617"/>
                  <a:pt x="1084289" y="2198558"/>
                  <a:pt x="1109272" y="2188564"/>
                </a:cubicBezTo>
                <a:cubicBezTo>
                  <a:pt x="1142102" y="2155735"/>
                  <a:pt x="1140101" y="2153817"/>
                  <a:pt x="1184223" y="2128604"/>
                </a:cubicBezTo>
                <a:cubicBezTo>
                  <a:pt x="1203625" y="2117517"/>
                  <a:pt x="1225591" y="2111018"/>
                  <a:pt x="1244184" y="2098623"/>
                </a:cubicBezTo>
                <a:cubicBezTo>
                  <a:pt x="1380491" y="2007752"/>
                  <a:pt x="1274284" y="2071041"/>
                  <a:pt x="1349115" y="2008682"/>
                </a:cubicBezTo>
                <a:cubicBezTo>
                  <a:pt x="1368308" y="1992688"/>
                  <a:pt x="1391410" y="1981378"/>
                  <a:pt x="1409076" y="1963712"/>
                </a:cubicBezTo>
                <a:cubicBezTo>
                  <a:pt x="1463075" y="1909713"/>
                  <a:pt x="1441472" y="1909846"/>
                  <a:pt x="1484026" y="1858781"/>
                </a:cubicBezTo>
                <a:cubicBezTo>
                  <a:pt x="1497598" y="1842495"/>
                  <a:pt x="1515425" y="1830096"/>
                  <a:pt x="1528997" y="1813810"/>
                </a:cubicBezTo>
                <a:cubicBezTo>
                  <a:pt x="1540530" y="1799970"/>
                  <a:pt x="1548506" y="1783500"/>
                  <a:pt x="1558977" y="1768840"/>
                </a:cubicBezTo>
                <a:cubicBezTo>
                  <a:pt x="1573499" y="1748510"/>
                  <a:pt x="1588958" y="1728866"/>
                  <a:pt x="1603948" y="1708879"/>
                </a:cubicBezTo>
                <a:cubicBezTo>
                  <a:pt x="1608945" y="1693889"/>
                  <a:pt x="1611264" y="1677721"/>
                  <a:pt x="1618938" y="1663909"/>
                </a:cubicBezTo>
                <a:cubicBezTo>
                  <a:pt x="1636437" y="1632411"/>
                  <a:pt x="1678899" y="1573968"/>
                  <a:pt x="1678899" y="1573968"/>
                </a:cubicBezTo>
                <a:cubicBezTo>
                  <a:pt x="1762363" y="1323573"/>
                  <a:pt x="1651805" y="1633574"/>
                  <a:pt x="1753849" y="1409076"/>
                </a:cubicBezTo>
                <a:cubicBezTo>
                  <a:pt x="1766926" y="1380306"/>
                  <a:pt x="1773836" y="1349115"/>
                  <a:pt x="1783830" y="1319135"/>
                </a:cubicBezTo>
                <a:cubicBezTo>
                  <a:pt x="1788827" y="1304145"/>
                  <a:pt x="1794988" y="1289493"/>
                  <a:pt x="1798820" y="1274164"/>
                </a:cubicBezTo>
                <a:cubicBezTo>
                  <a:pt x="1803817" y="1254177"/>
                  <a:pt x="1806576" y="1233494"/>
                  <a:pt x="1813810" y="1214204"/>
                </a:cubicBezTo>
                <a:cubicBezTo>
                  <a:pt x="1821656" y="1193281"/>
                  <a:pt x="1835944" y="1175166"/>
                  <a:pt x="1843790" y="1154243"/>
                </a:cubicBezTo>
                <a:cubicBezTo>
                  <a:pt x="1851024" y="1134953"/>
                  <a:pt x="1852861" y="1114015"/>
                  <a:pt x="1858781" y="1094282"/>
                </a:cubicBezTo>
                <a:cubicBezTo>
                  <a:pt x="1867862" y="1064013"/>
                  <a:pt x="1882563" y="1035329"/>
                  <a:pt x="1888761" y="1004341"/>
                </a:cubicBezTo>
                <a:cubicBezTo>
                  <a:pt x="1933974" y="778274"/>
                  <a:pt x="1876400" y="1059969"/>
                  <a:pt x="1918741" y="869430"/>
                </a:cubicBezTo>
                <a:cubicBezTo>
                  <a:pt x="1934597" y="798075"/>
                  <a:pt x="1939218" y="748040"/>
                  <a:pt x="1963712" y="674558"/>
                </a:cubicBezTo>
                <a:lnTo>
                  <a:pt x="1993692" y="584617"/>
                </a:lnTo>
                <a:lnTo>
                  <a:pt x="2008682" y="539646"/>
                </a:lnTo>
                <a:cubicBezTo>
                  <a:pt x="2003158" y="500975"/>
                  <a:pt x="1999633" y="431607"/>
                  <a:pt x="1978702" y="389745"/>
                </a:cubicBezTo>
                <a:cubicBezTo>
                  <a:pt x="1970645" y="373631"/>
                  <a:pt x="1956779" y="360888"/>
                  <a:pt x="1948722" y="344774"/>
                </a:cubicBezTo>
                <a:cubicBezTo>
                  <a:pt x="1941656" y="330641"/>
                  <a:pt x="1941405" y="313616"/>
                  <a:pt x="1933731" y="299804"/>
                </a:cubicBezTo>
                <a:cubicBezTo>
                  <a:pt x="1930010" y="293106"/>
                  <a:pt x="1874115" y="198077"/>
                  <a:pt x="1843790" y="179882"/>
                </a:cubicBezTo>
                <a:cubicBezTo>
                  <a:pt x="1830241" y="171752"/>
                  <a:pt x="1812953" y="171958"/>
                  <a:pt x="1798820" y="164892"/>
                </a:cubicBezTo>
                <a:cubicBezTo>
                  <a:pt x="1782706" y="156835"/>
                  <a:pt x="1770312" y="142229"/>
                  <a:pt x="1753849" y="134912"/>
                </a:cubicBezTo>
                <a:cubicBezTo>
                  <a:pt x="1724971" y="122077"/>
                  <a:pt x="1693888" y="114926"/>
                  <a:pt x="1663908" y="104932"/>
                </a:cubicBezTo>
                <a:cubicBezTo>
                  <a:pt x="1579832" y="76906"/>
                  <a:pt x="1634312" y="93784"/>
                  <a:pt x="1499017" y="59961"/>
                </a:cubicBezTo>
                <a:lnTo>
                  <a:pt x="1439056" y="44971"/>
                </a:lnTo>
                <a:cubicBezTo>
                  <a:pt x="1419069" y="39974"/>
                  <a:pt x="1399697" y="29981"/>
                  <a:pt x="1379095" y="29981"/>
                </a:cubicBezTo>
                <a:lnTo>
                  <a:pt x="1229194" y="0"/>
                </a:lnTo>
                <a:close/>
              </a:path>
            </a:pathLst>
          </a:custGeom>
          <a:noFill/>
          <a:ln w="5080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C49BF622-C03E-8428-1913-44CF32751F71}"/>
              </a:ext>
            </a:extLst>
          </p:cNvPr>
          <p:cNvSpPr/>
          <p:nvPr/>
        </p:nvSpPr>
        <p:spPr>
          <a:xfrm>
            <a:off x="5528421" y="2957599"/>
            <a:ext cx="797428" cy="938424"/>
          </a:xfrm>
          <a:custGeom>
            <a:avLst/>
            <a:gdLst>
              <a:gd name="connsiteX0" fmla="*/ 1229194 w 2008682"/>
              <a:gd name="connsiteY0" fmla="*/ 0 h 2278505"/>
              <a:gd name="connsiteX1" fmla="*/ 1229194 w 2008682"/>
              <a:gd name="connsiteY1" fmla="*/ 0 h 2278505"/>
              <a:gd name="connsiteX2" fmla="*/ 1109272 w 2008682"/>
              <a:gd name="connsiteY2" fmla="*/ 59961 h 2278505"/>
              <a:gd name="connsiteX3" fmla="*/ 1049312 w 2008682"/>
              <a:gd name="connsiteY3" fmla="*/ 104932 h 2278505"/>
              <a:gd name="connsiteX4" fmla="*/ 959371 w 2008682"/>
              <a:gd name="connsiteY4" fmla="*/ 164892 h 2278505"/>
              <a:gd name="connsiteX5" fmla="*/ 929390 w 2008682"/>
              <a:gd name="connsiteY5" fmla="*/ 194873 h 2278505"/>
              <a:gd name="connsiteX6" fmla="*/ 824459 w 2008682"/>
              <a:gd name="connsiteY6" fmla="*/ 254833 h 2278505"/>
              <a:gd name="connsiteX7" fmla="*/ 734518 w 2008682"/>
              <a:gd name="connsiteY7" fmla="*/ 344774 h 2278505"/>
              <a:gd name="connsiteX8" fmla="*/ 674558 w 2008682"/>
              <a:gd name="connsiteY8" fmla="*/ 404735 h 2278505"/>
              <a:gd name="connsiteX9" fmla="*/ 614597 w 2008682"/>
              <a:gd name="connsiteY9" fmla="*/ 479686 h 2278505"/>
              <a:gd name="connsiteX10" fmla="*/ 584617 w 2008682"/>
              <a:gd name="connsiteY10" fmla="*/ 524656 h 2278505"/>
              <a:gd name="connsiteX11" fmla="*/ 524656 w 2008682"/>
              <a:gd name="connsiteY11" fmla="*/ 584617 h 2278505"/>
              <a:gd name="connsiteX12" fmla="*/ 464695 w 2008682"/>
              <a:gd name="connsiteY12" fmla="*/ 674558 h 2278505"/>
              <a:gd name="connsiteX13" fmla="*/ 389744 w 2008682"/>
              <a:gd name="connsiteY13" fmla="*/ 749509 h 2278505"/>
              <a:gd name="connsiteX14" fmla="*/ 329784 w 2008682"/>
              <a:gd name="connsiteY14" fmla="*/ 839450 h 2278505"/>
              <a:gd name="connsiteX15" fmla="*/ 284813 w 2008682"/>
              <a:gd name="connsiteY15" fmla="*/ 884420 h 2278505"/>
              <a:gd name="connsiteX16" fmla="*/ 224853 w 2008682"/>
              <a:gd name="connsiteY16" fmla="*/ 974361 h 2278505"/>
              <a:gd name="connsiteX17" fmla="*/ 164892 w 2008682"/>
              <a:gd name="connsiteY17" fmla="*/ 1064302 h 2278505"/>
              <a:gd name="connsiteX18" fmla="*/ 134912 w 2008682"/>
              <a:gd name="connsiteY18" fmla="*/ 1124263 h 2278505"/>
              <a:gd name="connsiteX19" fmla="*/ 104931 w 2008682"/>
              <a:gd name="connsiteY19" fmla="*/ 1169233 h 2278505"/>
              <a:gd name="connsiteX20" fmla="*/ 44971 w 2008682"/>
              <a:gd name="connsiteY20" fmla="*/ 1289154 h 2278505"/>
              <a:gd name="connsiteX21" fmla="*/ 29981 w 2008682"/>
              <a:gd name="connsiteY21" fmla="*/ 1364105 h 2278505"/>
              <a:gd name="connsiteX22" fmla="*/ 14990 w 2008682"/>
              <a:gd name="connsiteY22" fmla="*/ 1409076 h 2278505"/>
              <a:gd name="connsiteX23" fmla="*/ 0 w 2008682"/>
              <a:gd name="connsiteY23" fmla="*/ 1484027 h 2278505"/>
              <a:gd name="connsiteX24" fmla="*/ 14990 w 2008682"/>
              <a:gd name="connsiteY24" fmla="*/ 1903751 h 2278505"/>
              <a:gd name="connsiteX25" fmla="*/ 89941 w 2008682"/>
              <a:gd name="connsiteY25" fmla="*/ 2038663 h 2278505"/>
              <a:gd name="connsiteX26" fmla="*/ 179882 w 2008682"/>
              <a:gd name="connsiteY26" fmla="*/ 2128604 h 2278505"/>
              <a:gd name="connsiteX27" fmla="*/ 299803 w 2008682"/>
              <a:gd name="connsiteY27" fmla="*/ 2203554 h 2278505"/>
              <a:gd name="connsiteX28" fmla="*/ 344774 w 2008682"/>
              <a:gd name="connsiteY28" fmla="*/ 2218545 h 2278505"/>
              <a:gd name="connsiteX29" fmla="*/ 389744 w 2008682"/>
              <a:gd name="connsiteY29" fmla="*/ 2248525 h 2278505"/>
              <a:gd name="connsiteX30" fmla="*/ 464695 w 2008682"/>
              <a:gd name="connsiteY30" fmla="*/ 2263515 h 2278505"/>
              <a:gd name="connsiteX31" fmla="*/ 524656 w 2008682"/>
              <a:gd name="connsiteY31" fmla="*/ 2278505 h 2278505"/>
              <a:gd name="connsiteX32" fmla="*/ 899410 w 2008682"/>
              <a:gd name="connsiteY32" fmla="*/ 2263515 h 2278505"/>
              <a:gd name="connsiteX33" fmla="*/ 974361 w 2008682"/>
              <a:gd name="connsiteY33" fmla="*/ 2248525 h 2278505"/>
              <a:gd name="connsiteX34" fmla="*/ 1034322 w 2008682"/>
              <a:gd name="connsiteY34" fmla="*/ 2218545 h 2278505"/>
              <a:gd name="connsiteX35" fmla="*/ 1109272 w 2008682"/>
              <a:gd name="connsiteY35" fmla="*/ 2188564 h 2278505"/>
              <a:gd name="connsiteX36" fmla="*/ 1184223 w 2008682"/>
              <a:gd name="connsiteY36" fmla="*/ 2128604 h 2278505"/>
              <a:gd name="connsiteX37" fmla="*/ 1244184 w 2008682"/>
              <a:gd name="connsiteY37" fmla="*/ 2098623 h 2278505"/>
              <a:gd name="connsiteX38" fmla="*/ 1349115 w 2008682"/>
              <a:gd name="connsiteY38" fmla="*/ 2008682 h 2278505"/>
              <a:gd name="connsiteX39" fmla="*/ 1409076 w 2008682"/>
              <a:gd name="connsiteY39" fmla="*/ 1963712 h 2278505"/>
              <a:gd name="connsiteX40" fmla="*/ 1484026 w 2008682"/>
              <a:gd name="connsiteY40" fmla="*/ 1858781 h 2278505"/>
              <a:gd name="connsiteX41" fmla="*/ 1528997 w 2008682"/>
              <a:gd name="connsiteY41" fmla="*/ 1813810 h 2278505"/>
              <a:gd name="connsiteX42" fmla="*/ 1558977 w 2008682"/>
              <a:gd name="connsiteY42" fmla="*/ 1768840 h 2278505"/>
              <a:gd name="connsiteX43" fmla="*/ 1603948 w 2008682"/>
              <a:gd name="connsiteY43" fmla="*/ 1708879 h 2278505"/>
              <a:gd name="connsiteX44" fmla="*/ 1618938 w 2008682"/>
              <a:gd name="connsiteY44" fmla="*/ 1663909 h 2278505"/>
              <a:gd name="connsiteX45" fmla="*/ 1678899 w 2008682"/>
              <a:gd name="connsiteY45" fmla="*/ 1573968 h 2278505"/>
              <a:gd name="connsiteX46" fmla="*/ 1753849 w 2008682"/>
              <a:gd name="connsiteY46" fmla="*/ 1409076 h 2278505"/>
              <a:gd name="connsiteX47" fmla="*/ 1783830 w 2008682"/>
              <a:gd name="connsiteY47" fmla="*/ 1319135 h 2278505"/>
              <a:gd name="connsiteX48" fmla="*/ 1798820 w 2008682"/>
              <a:gd name="connsiteY48" fmla="*/ 1274164 h 2278505"/>
              <a:gd name="connsiteX49" fmla="*/ 1813810 w 2008682"/>
              <a:gd name="connsiteY49" fmla="*/ 1214204 h 2278505"/>
              <a:gd name="connsiteX50" fmla="*/ 1843790 w 2008682"/>
              <a:gd name="connsiteY50" fmla="*/ 1154243 h 2278505"/>
              <a:gd name="connsiteX51" fmla="*/ 1858781 w 2008682"/>
              <a:gd name="connsiteY51" fmla="*/ 1094282 h 2278505"/>
              <a:gd name="connsiteX52" fmla="*/ 1888761 w 2008682"/>
              <a:gd name="connsiteY52" fmla="*/ 1004341 h 2278505"/>
              <a:gd name="connsiteX53" fmla="*/ 1918741 w 2008682"/>
              <a:gd name="connsiteY53" fmla="*/ 869430 h 2278505"/>
              <a:gd name="connsiteX54" fmla="*/ 1963712 w 2008682"/>
              <a:gd name="connsiteY54" fmla="*/ 674558 h 2278505"/>
              <a:gd name="connsiteX55" fmla="*/ 1993692 w 2008682"/>
              <a:gd name="connsiteY55" fmla="*/ 584617 h 2278505"/>
              <a:gd name="connsiteX56" fmla="*/ 2008682 w 2008682"/>
              <a:gd name="connsiteY56" fmla="*/ 539646 h 2278505"/>
              <a:gd name="connsiteX57" fmla="*/ 1978702 w 2008682"/>
              <a:gd name="connsiteY57" fmla="*/ 389745 h 2278505"/>
              <a:gd name="connsiteX58" fmla="*/ 1948722 w 2008682"/>
              <a:gd name="connsiteY58" fmla="*/ 344774 h 2278505"/>
              <a:gd name="connsiteX59" fmla="*/ 1933731 w 2008682"/>
              <a:gd name="connsiteY59" fmla="*/ 299804 h 2278505"/>
              <a:gd name="connsiteX60" fmla="*/ 1843790 w 2008682"/>
              <a:gd name="connsiteY60" fmla="*/ 179882 h 2278505"/>
              <a:gd name="connsiteX61" fmla="*/ 1798820 w 2008682"/>
              <a:gd name="connsiteY61" fmla="*/ 164892 h 2278505"/>
              <a:gd name="connsiteX62" fmla="*/ 1753849 w 2008682"/>
              <a:gd name="connsiteY62" fmla="*/ 134912 h 2278505"/>
              <a:gd name="connsiteX63" fmla="*/ 1663908 w 2008682"/>
              <a:gd name="connsiteY63" fmla="*/ 104932 h 2278505"/>
              <a:gd name="connsiteX64" fmla="*/ 1499017 w 2008682"/>
              <a:gd name="connsiteY64" fmla="*/ 59961 h 2278505"/>
              <a:gd name="connsiteX65" fmla="*/ 1439056 w 2008682"/>
              <a:gd name="connsiteY65" fmla="*/ 44971 h 2278505"/>
              <a:gd name="connsiteX66" fmla="*/ 1379095 w 2008682"/>
              <a:gd name="connsiteY66" fmla="*/ 29981 h 2278505"/>
              <a:gd name="connsiteX67" fmla="*/ 1229194 w 2008682"/>
              <a:gd name="connsiteY67" fmla="*/ 0 h 2278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08682" h="2278505">
                <a:moveTo>
                  <a:pt x="1229194" y="0"/>
                </a:moveTo>
                <a:lnTo>
                  <a:pt x="1229194" y="0"/>
                </a:lnTo>
                <a:cubicBezTo>
                  <a:pt x="1189220" y="19987"/>
                  <a:pt x="1147876" y="37442"/>
                  <a:pt x="1109272" y="59961"/>
                </a:cubicBezTo>
                <a:cubicBezTo>
                  <a:pt x="1087692" y="72550"/>
                  <a:pt x="1069779" y="90605"/>
                  <a:pt x="1049312" y="104932"/>
                </a:cubicBezTo>
                <a:cubicBezTo>
                  <a:pt x="1019794" y="125595"/>
                  <a:pt x="984849" y="139414"/>
                  <a:pt x="959371" y="164892"/>
                </a:cubicBezTo>
                <a:cubicBezTo>
                  <a:pt x="949377" y="174886"/>
                  <a:pt x="941149" y="187033"/>
                  <a:pt x="929390" y="194873"/>
                </a:cubicBezTo>
                <a:cubicBezTo>
                  <a:pt x="875103" y="231064"/>
                  <a:pt x="870457" y="213946"/>
                  <a:pt x="824459" y="254833"/>
                </a:cubicBezTo>
                <a:cubicBezTo>
                  <a:pt x="792770" y="283001"/>
                  <a:pt x="764498" y="314794"/>
                  <a:pt x="734518" y="344774"/>
                </a:cubicBezTo>
                <a:cubicBezTo>
                  <a:pt x="714531" y="364761"/>
                  <a:pt x="690237" y="381217"/>
                  <a:pt x="674558" y="404735"/>
                </a:cubicBezTo>
                <a:cubicBezTo>
                  <a:pt x="582271" y="543162"/>
                  <a:pt x="700043" y="372876"/>
                  <a:pt x="614597" y="479686"/>
                </a:cubicBezTo>
                <a:cubicBezTo>
                  <a:pt x="603343" y="493754"/>
                  <a:pt x="596341" y="510977"/>
                  <a:pt x="584617" y="524656"/>
                </a:cubicBezTo>
                <a:cubicBezTo>
                  <a:pt x="566222" y="546117"/>
                  <a:pt x="540335" y="561098"/>
                  <a:pt x="524656" y="584617"/>
                </a:cubicBezTo>
                <a:cubicBezTo>
                  <a:pt x="504669" y="614597"/>
                  <a:pt x="490173" y="649080"/>
                  <a:pt x="464695" y="674558"/>
                </a:cubicBezTo>
                <a:cubicBezTo>
                  <a:pt x="439711" y="699542"/>
                  <a:pt x="409343" y="720111"/>
                  <a:pt x="389744" y="749509"/>
                </a:cubicBezTo>
                <a:cubicBezTo>
                  <a:pt x="369757" y="779489"/>
                  <a:pt x="355263" y="813972"/>
                  <a:pt x="329784" y="839450"/>
                </a:cubicBezTo>
                <a:cubicBezTo>
                  <a:pt x="314794" y="854440"/>
                  <a:pt x="297828" y="867686"/>
                  <a:pt x="284813" y="884420"/>
                </a:cubicBezTo>
                <a:cubicBezTo>
                  <a:pt x="262692" y="912862"/>
                  <a:pt x="244840" y="944381"/>
                  <a:pt x="224853" y="974361"/>
                </a:cubicBezTo>
                <a:cubicBezTo>
                  <a:pt x="224852" y="974363"/>
                  <a:pt x="164893" y="1064299"/>
                  <a:pt x="164892" y="1064302"/>
                </a:cubicBezTo>
                <a:cubicBezTo>
                  <a:pt x="154899" y="1084289"/>
                  <a:pt x="145999" y="1104861"/>
                  <a:pt x="134912" y="1124263"/>
                </a:cubicBezTo>
                <a:cubicBezTo>
                  <a:pt x="125974" y="1139905"/>
                  <a:pt x="113558" y="1153417"/>
                  <a:pt x="104931" y="1169233"/>
                </a:cubicBezTo>
                <a:cubicBezTo>
                  <a:pt x="83530" y="1208468"/>
                  <a:pt x="44971" y="1289154"/>
                  <a:pt x="44971" y="1289154"/>
                </a:cubicBezTo>
                <a:cubicBezTo>
                  <a:pt x="39974" y="1314138"/>
                  <a:pt x="36161" y="1339387"/>
                  <a:pt x="29981" y="1364105"/>
                </a:cubicBezTo>
                <a:cubicBezTo>
                  <a:pt x="26149" y="1379434"/>
                  <a:pt x="18822" y="1393747"/>
                  <a:pt x="14990" y="1409076"/>
                </a:cubicBezTo>
                <a:cubicBezTo>
                  <a:pt x="8810" y="1433794"/>
                  <a:pt x="4997" y="1459043"/>
                  <a:pt x="0" y="1484027"/>
                </a:cubicBezTo>
                <a:cubicBezTo>
                  <a:pt x="4997" y="1623935"/>
                  <a:pt x="5976" y="1764044"/>
                  <a:pt x="14990" y="1903751"/>
                </a:cubicBezTo>
                <a:cubicBezTo>
                  <a:pt x="17590" y="1944049"/>
                  <a:pt x="75455" y="2024177"/>
                  <a:pt x="89941" y="2038663"/>
                </a:cubicBezTo>
                <a:cubicBezTo>
                  <a:pt x="119921" y="2068643"/>
                  <a:pt x="141959" y="2109643"/>
                  <a:pt x="179882" y="2128604"/>
                </a:cubicBezTo>
                <a:cubicBezTo>
                  <a:pt x="436205" y="2256764"/>
                  <a:pt x="27412" y="2047901"/>
                  <a:pt x="299803" y="2203554"/>
                </a:cubicBezTo>
                <a:cubicBezTo>
                  <a:pt x="313522" y="2211394"/>
                  <a:pt x="330641" y="2211478"/>
                  <a:pt x="344774" y="2218545"/>
                </a:cubicBezTo>
                <a:cubicBezTo>
                  <a:pt x="360888" y="2226602"/>
                  <a:pt x="372875" y="2242199"/>
                  <a:pt x="389744" y="2248525"/>
                </a:cubicBezTo>
                <a:cubicBezTo>
                  <a:pt x="413600" y="2257471"/>
                  <a:pt x="439823" y="2257988"/>
                  <a:pt x="464695" y="2263515"/>
                </a:cubicBezTo>
                <a:cubicBezTo>
                  <a:pt x="484807" y="2267984"/>
                  <a:pt x="504669" y="2273508"/>
                  <a:pt x="524656" y="2278505"/>
                </a:cubicBezTo>
                <a:cubicBezTo>
                  <a:pt x="649574" y="2273508"/>
                  <a:pt x="774669" y="2271831"/>
                  <a:pt x="899410" y="2263515"/>
                </a:cubicBezTo>
                <a:cubicBezTo>
                  <a:pt x="924832" y="2261820"/>
                  <a:pt x="950190" y="2256582"/>
                  <a:pt x="974361" y="2248525"/>
                </a:cubicBezTo>
                <a:cubicBezTo>
                  <a:pt x="995560" y="2241459"/>
                  <a:pt x="1013902" y="2227621"/>
                  <a:pt x="1034322" y="2218545"/>
                </a:cubicBezTo>
                <a:cubicBezTo>
                  <a:pt x="1058911" y="2207617"/>
                  <a:pt x="1084289" y="2198558"/>
                  <a:pt x="1109272" y="2188564"/>
                </a:cubicBezTo>
                <a:cubicBezTo>
                  <a:pt x="1142102" y="2155735"/>
                  <a:pt x="1140101" y="2153817"/>
                  <a:pt x="1184223" y="2128604"/>
                </a:cubicBezTo>
                <a:cubicBezTo>
                  <a:pt x="1203625" y="2117517"/>
                  <a:pt x="1225591" y="2111018"/>
                  <a:pt x="1244184" y="2098623"/>
                </a:cubicBezTo>
                <a:cubicBezTo>
                  <a:pt x="1380491" y="2007752"/>
                  <a:pt x="1274284" y="2071041"/>
                  <a:pt x="1349115" y="2008682"/>
                </a:cubicBezTo>
                <a:cubicBezTo>
                  <a:pt x="1368308" y="1992688"/>
                  <a:pt x="1391410" y="1981378"/>
                  <a:pt x="1409076" y="1963712"/>
                </a:cubicBezTo>
                <a:cubicBezTo>
                  <a:pt x="1463075" y="1909713"/>
                  <a:pt x="1441472" y="1909846"/>
                  <a:pt x="1484026" y="1858781"/>
                </a:cubicBezTo>
                <a:cubicBezTo>
                  <a:pt x="1497598" y="1842495"/>
                  <a:pt x="1515425" y="1830096"/>
                  <a:pt x="1528997" y="1813810"/>
                </a:cubicBezTo>
                <a:cubicBezTo>
                  <a:pt x="1540530" y="1799970"/>
                  <a:pt x="1548506" y="1783500"/>
                  <a:pt x="1558977" y="1768840"/>
                </a:cubicBezTo>
                <a:cubicBezTo>
                  <a:pt x="1573499" y="1748510"/>
                  <a:pt x="1588958" y="1728866"/>
                  <a:pt x="1603948" y="1708879"/>
                </a:cubicBezTo>
                <a:cubicBezTo>
                  <a:pt x="1608945" y="1693889"/>
                  <a:pt x="1611264" y="1677721"/>
                  <a:pt x="1618938" y="1663909"/>
                </a:cubicBezTo>
                <a:cubicBezTo>
                  <a:pt x="1636437" y="1632411"/>
                  <a:pt x="1678899" y="1573968"/>
                  <a:pt x="1678899" y="1573968"/>
                </a:cubicBezTo>
                <a:cubicBezTo>
                  <a:pt x="1762363" y="1323573"/>
                  <a:pt x="1651805" y="1633574"/>
                  <a:pt x="1753849" y="1409076"/>
                </a:cubicBezTo>
                <a:cubicBezTo>
                  <a:pt x="1766926" y="1380306"/>
                  <a:pt x="1773836" y="1349115"/>
                  <a:pt x="1783830" y="1319135"/>
                </a:cubicBezTo>
                <a:cubicBezTo>
                  <a:pt x="1788827" y="1304145"/>
                  <a:pt x="1794988" y="1289493"/>
                  <a:pt x="1798820" y="1274164"/>
                </a:cubicBezTo>
                <a:cubicBezTo>
                  <a:pt x="1803817" y="1254177"/>
                  <a:pt x="1806576" y="1233494"/>
                  <a:pt x="1813810" y="1214204"/>
                </a:cubicBezTo>
                <a:cubicBezTo>
                  <a:pt x="1821656" y="1193281"/>
                  <a:pt x="1835944" y="1175166"/>
                  <a:pt x="1843790" y="1154243"/>
                </a:cubicBezTo>
                <a:cubicBezTo>
                  <a:pt x="1851024" y="1134953"/>
                  <a:pt x="1852861" y="1114015"/>
                  <a:pt x="1858781" y="1094282"/>
                </a:cubicBezTo>
                <a:cubicBezTo>
                  <a:pt x="1867862" y="1064013"/>
                  <a:pt x="1882563" y="1035329"/>
                  <a:pt x="1888761" y="1004341"/>
                </a:cubicBezTo>
                <a:cubicBezTo>
                  <a:pt x="1933974" y="778274"/>
                  <a:pt x="1876400" y="1059969"/>
                  <a:pt x="1918741" y="869430"/>
                </a:cubicBezTo>
                <a:cubicBezTo>
                  <a:pt x="1934597" y="798075"/>
                  <a:pt x="1939218" y="748040"/>
                  <a:pt x="1963712" y="674558"/>
                </a:cubicBezTo>
                <a:lnTo>
                  <a:pt x="1993692" y="584617"/>
                </a:lnTo>
                <a:lnTo>
                  <a:pt x="2008682" y="539646"/>
                </a:lnTo>
                <a:cubicBezTo>
                  <a:pt x="2003158" y="500975"/>
                  <a:pt x="1999633" y="431607"/>
                  <a:pt x="1978702" y="389745"/>
                </a:cubicBezTo>
                <a:cubicBezTo>
                  <a:pt x="1970645" y="373631"/>
                  <a:pt x="1956779" y="360888"/>
                  <a:pt x="1948722" y="344774"/>
                </a:cubicBezTo>
                <a:cubicBezTo>
                  <a:pt x="1941656" y="330641"/>
                  <a:pt x="1941405" y="313616"/>
                  <a:pt x="1933731" y="299804"/>
                </a:cubicBezTo>
                <a:cubicBezTo>
                  <a:pt x="1930010" y="293106"/>
                  <a:pt x="1874115" y="198077"/>
                  <a:pt x="1843790" y="179882"/>
                </a:cubicBezTo>
                <a:cubicBezTo>
                  <a:pt x="1830241" y="171752"/>
                  <a:pt x="1812953" y="171958"/>
                  <a:pt x="1798820" y="164892"/>
                </a:cubicBezTo>
                <a:cubicBezTo>
                  <a:pt x="1782706" y="156835"/>
                  <a:pt x="1770312" y="142229"/>
                  <a:pt x="1753849" y="134912"/>
                </a:cubicBezTo>
                <a:cubicBezTo>
                  <a:pt x="1724971" y="122077"/>
                  <a:pt x="1693888" y="114926"/>
                  <a:pt x="1663908" y="104932"/>
                </a:cubicBezTo>
                <a:cubicBezTo>
                  <a:pt x="1579832" y="76906"/>
                  <a:pt x="1634312" y="93784"/>
                  <a:pt x="1499017" y="59961"/>
                </a:cubicBezTo>
                <a:lnTo>
                  <a:pt x="1439056" y="44971"/>
                </a:lnTo>
                <a:cubicBezTo>
                  <a:pt x="1419069" y="39974"/>
                  <a:pt x="1399697" y="29981"/>
                  <a:pt x="1379095" y="29981"/>
                </a:cubicBezTo>
                <a:lnTo>
                  <a:pt x="1229194" y="0"/>
                </a:lnTo>
                <a:close/>
              </a:path>
            </a:pathLst>
          </a:custGeom>
          <a:noFill/>
          <a:ln w="50800">
            <a:solidFill>
              <a:srgbClr val="349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7D26DB7D-874C-0AA1-B7C7-C52B838DE83C}"/>
              </a:ext>
            </a:extLst>
          </p:cNvPr>
          <p:cNvSpPr/>
          <p:nvPr/>
        </p:nvSpPr>
        <p:spPr>
          <a:xfrm>
            <a:off x="6100997" y="1811991"/>
            <a:ext cx="2143593" cy="3462728"/>
          </a:xfrm>
          <a:custGeom>
            <a:avLst/>
            <a:gdLst>
              <a:gd name="connsiteX0" fmla="*/ 59960 w 2143593"/>
              <a:gd name="connsiteY0" fmla="*/ 2908091 h 3462728"/>
              <a:gd name="connsiteX1" fmla="*/ 59960 w 2143593"/>
              <a:gd name="connsiteY1" fmla="*/ 2908091 h 3462728"/>
              <a:gd name="connsiteX2" fmla="*/ 209862 w 2143593"/>
              <a:gd name="connsiteY2" fmla="*/ 2803160 h 3462728"/>
              <a:gd name="connsiteX3" fmla="*/ 254832 w 2143593"/>
              <a:gd name="connsiteY3" fmla="*/ 2773180 h 3462728"/>
              <a:gd name="connsiteX4" fmla="*/ 359764 w 2143593"/>
              <a:gd name="connsiteY4" fmla="*/ 2683239 h 3462728"/>
              <a:gd name="connsiteX5" fmla="*/ 404734 w 2143593"/>
              <a:gd name="connsiteY5" fmla="*/ 2668249 h 3462728"/>
              <a:gd name="connsiteX6" fmla="*/ 434714 w 2143593"/>
              <a:gd name="connsiteY6" fmla="*/ 2623278 h 3462728"/>
              <a:gd name="connsiteX7" fmla="*/ 509665 w 2143593"/>
              <a:gd name="connsiteY7" fmla="*/ 2548327 h 3462728"/>
              <a:gd name="connsiteX8" fmla="*/ 539646 w 2143593"/>
              <a:gd name="connsiteY8" fmla="*/ 2518347 h 3462728"/>
              <a:gd name="connsiteX9" fmla="*/ 569626 w 2143593"/>
              <a:gd name="connsiteY9" fmla="*/ 2473377 h 3462728"/>
              <a:gd name="connsiteX10" fmla="*/ 599606 w 2143593"/>
              <a:gd name="connsiteY10" fmla="*/ 2443396 h 3462728"/>
              <a:gd name="connsiteX11" fmla="*/ 659567 w 2143593"/>
              <a:gd name="connsiteY11" fmla="*/ 2353455 h 3462728"/>
              <a:gd name="connsiteX12" fmla="*/ 689547 w 2143593"/>
              <a:gd name="connsiteY12" fmla="*/ 2308485 h 3462728"/>
              <a:gd name="connsiteX13" fmla="*/ 749508 w 2143593"/>
              <a:gd name="connsiteY13" fmla="*/ 2248524 h 3462728"/>
              <a:gd name="connsiteX14" fmla="*/ 794478 w 2143593"/>
              <a:gd name="connsiteY14" fmla="*/ 2113613 h 3462728"/>
              <a:gd name="connsiteX15" fmla="*/ 824459 w 2143593"/>
              <a:gd name="connsiteY15" fmla="*/ 2053652 h 3462728"/>
              <a:gd name="connsiteX16" fmla="*/ 914400 w 2143593"/>
              <a:gd name="connsiteY16" fmla="*/ 1933731 h 3462728"/>
              <a:gd name="connsiteX17" fmla="*/ 959370 w 2143593"/>
              <a:gd name="connsiteY17" fmla="*/ 1873770 h 3462728"/>
              <a:gd name="connsiteX18" fmla="*/ 974360 w 2143593"/>
              <a:gd name="connsiteY18" fmla="*/ 1828800 h 3462728"/>
              <a:gd name="connsiteX19" fmla="*/ 1034321 w 2143593"/>
              <a:gd name="connsiteY19" fmla="*/ 1738859 h 3462728"/>
              <a:gd name="connsiteX20" fmla="*/ 1079291 w 2143593"/>
              <a:gd name="connsiteY20" fmla="*/ 1648918 h 3462728"/>
              <a:gd name="connsiteX21" fmla="*/ 1109272 w 2143593"/>
              <a:gd name="connsiteY21" fmla="*/ 1543987 h 3462728"/>
              <a:gd name="connsiteX22" fmla="*/ 1139252 w 2143593"/>
              <a:gd name="connsiteY22" fmla="*/ 1499016 h 3462728"/>
              <a:gd name="connsiteX23" fmla="*/ 1184223 w 2143593"/>
              <a:gd name="connsiteY23" fmla="*/ 1349114 h 3462728"/>
              <a:gd name="connsiteX24" fmla="*/ 1199213 w 2143593"/>
              <a:gd name="connsiteY24" fmla="*/ 1304144 h 3462728"/>
              <a:gd name="connsiteX25" fmla="*/ 1229193 w 2143593"/>
              <a:gd name="connsiteY25" fmla="*/ 1259173 h 3462728"/>
              <a:gd name="connsiteX26" fmla="*/ 1289154 w 2143593"/>
              <a:gd name="connsiteY26" fmla="*/ 1124262 h 3462728"/>
              <a:gd name="connsiteX27" fmla="*/ 1319134 w 2143593"/>
              <a:gd name="connsiteY27" fmla="*/ 1034321 h 3462728"/>
              <a:gd name="connsiteX28" fmla="*/ 1349114 w 2143593"/>
              <a:gd name="connsiteY28" fmla="*/ 914400 h 3462728"/>
              <a:gd name="connsiteX29" fmla="*/ 1379095 w 2143593"/>
              <a:gd name="connsiteY29" fmla="*/ 854439 h 3462728"/>
              <a:gd name="connsiteX30" fmla="*/ 1409075 w 2143593"/>
              <a:gd name="connsiteY30" fmla="*/ 809468 h 3462728"/>
              <a:gd name="connsiteX31" fmla="*/ 1439055 w 2143593"/>
              <a:gd name="connsiteY31" fmla="*/ 719527 h 3462728"/>
              <a:gd name="connsiteX32" fmla="*/ 1469036 w 2143593"/>
              <a:gd name="connsiteY32" fmla="*/ 629587 h 3462728"/>
              <a:gd name="connsiteX33" fmla="*/ 1484026 w 2143593"/>
              <a:gd name="connsiteY33" fmla="*/ 584616 h 3462728"/>
              <a:gd name="connsiteX34" fmla="*/ 1514006 w 2143593"/>
              <a:gd name="connsiteY34" fmla="*/ 539646 h 3462728"/>
              <a:gd name="connsiteX35" fmla="*/ 1528996 w 2143593"/>
              <a:gd name="connsiteY35" fmla="*/ 479685 h 3462728"/>
              <a:gd name="connsiteX36" fmla="*/ 1558977 w 2143593"/>
              <a:gd name="connsiteY36" fmla="*/ 389744 h 3462728"/>
              <a:gd name="connsiteX37" fmla="*/ 1588957 w 2143593"/>
              <a:gd name="connsiteY37" fmla="*/ 299803 h 3462728"/>
              <a:gd name="connsiteX38" fmla="*/ 1618937 w 2143593"/>
              <a:gd name="connsiteY38" fmla="*/ 209862 h 3462728"/>
              <a:gd name="connsiteX39" fmla="*/ 1678898 w 2143593"/>
              <a:gd name="connsiteY39" fmla="*/ 134911 h 3462728"/>
              <a:gd name="connsiteX40" fmla="*/ 1798819 w 2143593"/>
              <a:gd name="connsiteY40" fmla="*/ 29980 h 3462728"/>
              <a:gd name="connsiteX41" fmla="*/ 1888760 w 2143593"/>
              <a:gd name="connsiteY41" fmla="*/ 0 h 3462728"/>
              <a:gd name="connsiteX42" fmla="*/ 2068642 w 2143593"/>
              <a:gd name="connsiteY42" fmla="*/ 44970 h 3462728"/>
              <a:gd name="connsiteX43" fmla="*/ 2098623 w 2143593"/>
              <a:gd name="connsiteY43" fmla="*/ 89941 h 3462728"/>
              <a:gd name="connsiteX44" fmla="*/ 2128603 w 2143593"/>
              <a:gd name="connsiteY44" fmla="*/ 179882 h 3462728"/>
              <a:gd name="connsiteX45" fmla="*/ 2143593 w 2143593"/>
              <a:gd name="connsiteY45" fmla="*/ 224852 h 3462728"/>
              <a:gd name="connsiteX46" fmla="*/ 2128603 w 2143593"/>
              <a:gd name="connsiteY46" fmla="*/ 899409 h 3462728"/>
              <a:gd name="connsiteX47" fmla="*/ 2068642 w 2143593"/>
              <a:gd name="connsiteY47" fmla="*/ 1259173 h 3462728"/>
              <a:gd name="connsiteX48" fmla="*/ 2053652 w 2143593"/>
              <a:gd name="connsiteY48" fmla="*/ 1394085 h 3462728"/>
              <a:gd name="connsiteX49" fmla="*/ 2008682 w 2143593"/>
              <a:gd name="connsiteY49" fmla="*/ 1588957 h 3462728"/>
              <a:gd name="connsiteX50" fmla="*/ 1963711 w 2143593"/>
              <a:gd name="connsiteY50" fmla="*/ 1738859 h 3462728"/>
              <a:gd name="connsiteX51" fmla="*/ 1918741 w 2143593"/>
              <a:gd name="connsiteY51" fmla="*/ 1843790 h 3462728"/>
              <a:gd name="connsiteX52" fmla="*/ 1888760 w 2143593"/>
              <a:gd name="connsiteY52" fmla="*/ 1948721 h 3462728"/>
              <a:gd name="connsiteX53" fmla="*/ 1828800 w 2143593"/>
              <a:gd name="connsiteY53" fmla="*/ 2083632 h 3462728"/>
              <a:gd name="connsiteX54" fmla="*/ 1813809 w 2143593"/>
              <a:gd name="connsiteY54" fmla="*/ 2143593 h 3462728"/>
              <a:gd name="connsiteX55" fmla="*/ 1783829 w 2143593"/>
              <a:gd name="connsiteY55" fmla="*/ 2218544 h 3462728"/>
              <a:gd name="connsiteX56" fmla="*/ 1753849 w 2143593"/>
              <a:gd name="connsiteY56" fmla="*/ 2323475 h 3462728"/>
              <a:gd name="connsiteX57" fmla="*/ 1693888 w 2143593"/>
              <a:gd name="connsiteY57" fmla="*/ 2443396 h 3462728"/>
              <a:gd name="connsiteX58" fmla="*/ 1678898 w 2143593"/>
              <a:gd name="connsiteY58" fmla="*/ 2503357 h 3462728"/>
              <a:gd name="connsiteX59" fmla="*/ 1618937 w 2143593"/>
              <a:gd name="connsiteY59" fmla="*/ 2593298 h 3462728"/>
              <a:gd name="connsiteX60" fmla="*/ 1588957 w 2143593"/>
              <a:gd name="connsiteY60" fmla="*/ 2653259 h 3462728"/>
              <a:gd name="connsiteX61" fmla="*/ 1528996 w 2143593"/>
              <a:gd name="connsiteY61" fmla="*/ 2743200 h 3462728"/>
              <a:gd name="connsiteX62" fmla="*/ 1499016 w 2143593"/>
              <a:gd name="connsiteY62" fmla="*/ 2803160 h 3462728"/>
              <a:gd name="connsiteX63" fmla="*/ 1454046 w 2143593"/>
              <a:gd name="connsiteY63" fmla="*/ 2848131 h 3462728"/>
              <a:gd name="connsiteX64" fmla="*/ 1424065 w 2143593"/>
              <a:gd name="connsiteY64" fmla="*/ 2893101 h 3462728"/>
              <a:gd name="connsiteX65" fmla="*/ 1349114 w 2143593"/>
              <a:gd name="connsiteY65" fmla="*/ 2968052 h 3462728"/>
              <a:gd name="connsiteX66" fmla="*/ 1304144 w 2143593"/>
              <a:gd name="connsiteY66" fmla="*/ 3013023 h 3462728"/>
              <a:gd name="connsiteX67" fmla="*/ 1244183 w 2143593"/>
              <a:gd name="connsiteY67" fmla="*/ 3057993 h 3462728"/>
              <a:gd name="connsiteX68" fmla="*/ 1154242 w 2143593"/>
              <a:gd name="connsiteY68" fmla="*/ 3147934 h 3462728"/>
              <a:gd name="connsiteX69" fmla="*/ 1109272 w 2143593"/>
              <a:gd name="connsiteY69" fmla="*/ 3177914 h 3462728"/>
              <a:gd name="connsiteX70" fmla="*/ 1034321 w 2143593"/>
              <a:gd name="connsiteY70" fmla="*/ 3252865 h 3462728"/>
              <a:gd name="connsiteX71" fmla="*/ 974360 w 2143593"/>
              <a:gd name="connsiteY71" fmla="*/ 3282846 h 3462728"/>
              <a:gd name="connsiteX72" fmla="*/ 929390 w 2143593"/>
              <a:gd name="connsiteY72" fmla="*/ 3312826 h 3462728"/>
              <a:gd name="connsiteX73" fmla="*/ 764498 w 2143593"/>
              <a:gd name="connsiteY73" fmla="*/ 3357796 h 3462728"/>
              <a:gd name="connsiteX74" fmla="*/ 719528 w 2143593"/>
              <a:gd name="connsiteY74" fmla="*/ 3387777 h 3462728"/>
              <a:gd name="connsiteX75" fmla="*/ 614596 w 2143593"/>
              <a:gd name="connsiteY75" fmla="*/ 3417757 h 3462728"/>
              <a:gd name="connsiteX76" fmla="*/ 554636 w 2143593"/>
              <a:gd name="connsiteY76" fmla="*/ 3447737 h 3462728"/>
              <a:gd name="connsiteX77" fmla="*/ 254832 w 2143593"/>
              <a:gd name="connsiteY77" fmla="*/ 3447737 h 3462728"/>
              <a:gd name="connsiteX78" fmla="*/ 149901 w 2143593"/>
              <a:gd name="connsiteY78" fmla="*/ 3417757 h 3462728"/>
              <a:gd name="connsiteX79" fmla="*/ 44970 w 2143593"/>
              <a:gd name="connsiteY79" fmla="*/ 3297836 h 3462728"/>
              <a:gd name="connsiteX80" fmla="*/ 14990 w 2143593"/>
              <a:gd name="connsiteY80" fmla="*/ 3192905 h 3462728"/>
              <a:gd name="connsiteX81" fmla="*/ 0 w 2143593"/>
              <a:gd name="connsiteY81" fmla="*/ 3087973 h 3462728"/>
              <a:gd name="connsiteX82" fmla="*/ 14990 w 2143593"/>
              <a:gd name="connsiteY82" fmla="*/ 2923082 h 3462728"/>
              <a:gd name="connsiteX83" fmla="*/ 29980 w 2143593"/>
              <a:gd name="connsiteY83" fmla="*/ 2878111 h 3462728"/>
              <a:gd name="connsiteX84" fmla="*/ 74950 w 2143593"/>
              <a:gd name="connsiteY84" fmla="*/ 2863121 h 3462728"/>
              <a:gd name="connsiteX85" fmla="*/ 59960 w 2143593"/>
              <a:gd name="connsiteY85" fmla="*/ 2908091 h 346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143593" h="3462728">
                <a:moveTo>
                  <a:pt x="59960" y="2908091"/>
                </a:moveTo>
                <a:lnTo>
                  <a:pt x="59960" y="2908091"/>
                </a:lnTo>
                <a:lnTo>
                  <a:pt x="209862" y="2803160"/>
                </a:lnTo>
                <a:cubicBezTo>
                  <a:pt x="224674" y="2792905"/>
                  <a:pt x="242093" y="2785919"/>
                  <a:pt x="254832" y="2773180"/>
                </a:cubicBezTo>
                <a:cubicBezTo>
                  <a:pt x="291716" y="2736296"/>
                  <a:pt x="314103" y="2706069"/>
                  <a:pt x="359764" y="2683239"/>
                </a:cubicBezTo>
                <a:cubicBezTo>
                  <a:pt x="373897" y="2676173"/>
                  <a:pt x="389744" y="2673246"/>
                  <a:pt x="404734" y="2668249"/>
                </a:cubicBezTo>
                <a:cubicBezTo>
                  <a:pt x="414727" y="2653259"/>
                  <a:pt x="422850" y="2636836"/>
                  <a:pt x="434714" y="2623278"/>
                </a:cubicBezTo>
                <a:cubicBezTo>
                  <a:pt x="457980" y="2596688"/>
                  <a:pt x="484681" y="2573311"/>
                  <a:pt x="509665" y="2548327"/>
                </a:cubicBezTo>
                <a:cubicBezTo>
                  <a:pt x="519659" y="2538334"/>
                  <a:pt x="531806" y="2530106"/>
                  <a:pt x="539646" y="2518347"/>
                </a:cubicBezTo>
                <a:cubicBezTo>
                  <a:pt x="549639" y="2503357"/>
                  <a:pt x="558372" y="2487445"/>
                  <a:pt x="569626" y="2473377"/>
                </a:cubicBezTo>
                <a:cubicBezTo>
                  <a:pt x="578455" y="2462341"/>
                  <a:pt x="591126" y="2454702"/>
                  <a:pt x="599606" y="2443396"/>
                </a:cubicBezTo>
                <a:cubicBezTo>
                  <a:pt x="621225" y="2414570"/>
                  <a:pt x="639580" y="2383435"/>
                  <a:pt x="659567" y="2353455"/>
                </a:cubicBezTo>
                <a:cubicBezTo>
                  <a:pt x="669560" y="2338465"/>
                  <a:pt x="676808" y="2321224"/>
                  <a:pt x="689547" y="2308485"/>
                </a:cubicBezTo>
                <a:lnTo>
                  <a:pt x="749508" y="2248524"/>
                </a:lnTo>
                <a:cubicBezTo>
                  <a:pt x="766908" y="2178925"/>
                  <a:pt x="762223" y="2186186"/>
                  <a:pt x="794478" y="2113613"/>
                </a:cubicBezTo>
                <a:cubicBezTo>
                  <a:pt x="803554" y="2093193"/>
                  <a:pt x="812063" y="2072245"/>
                  <a:pt x="824459" y="2053652"/>
                </a:cubicBezTo>
                <a:cubicBezTo>
                  <a:pt x="852176" y="2012077"/>
                  <a:pt x="884420" y="1973705"/>
                  <a:pt x="914400" y="1933731"/>
                </a:cubicBezTo>
                <a:lnTo>
                  <a:pt x="959370" y="1873770"/>
                </a:lnTo>
                <a:cubicBezTo>
                  <a:pt x="964367" y="1858780"/>
                  <a:pt x="966686" y="1842612"/>
                  <a:pt x="974360" y="1828800"/>
                </a:cubicBezTo>
                <a:cubicBezTo>
                  <a:pt x="991859" y="1797302"/>
                  <a:pt x="1034321" y="1738859"/>
                  <a:pt x="1034321" y="1738859"/>
                </a:cubicBezTo>
                <a:cubicBezTo>
                  <a:pt x="1071997" y="1625829"/>
                  <a:pt x="1021176" y="1765146"/>
                  <a:pt x="1079291" y="1648918"/>
                </a:cubicBezTo>
                <a:cubicBezTo>
                  <a:pt x="1108466" y="1590568"/>
                  <a:pt x="1080450" y="1611238"/>
                  <a:pt x="1109272" y="1543987"/>
                </a:cubicBezTo>
                <a:cubicBezTo>
                  <a:pt x="1116369" y="1527428"/>
                  <a:pt x="1129259" y="1514006"/>
                  <a:pt x="1139252" y="1499016"/>
                </a:cubicBezTo>
                <a:cubicBezTo>
                  <a:pt x="1161907" y="1408394"/>
                  <a:pt x="1147726" y="1458603"/>
                  <a:pt x="1184223" y="1349114"/>
                </a:cubicBezTo>
                <a:cubicBezTo>
                  <a:pt x="1189220" y="1334124"/>
                  <a:pt x="1190448" y="1317291"/>
                  <a:pt x="1199213" y="1304144"/>
                </a:cubicBezTo>
                <a:cubicBezTo>
                  <a:pt x="1209206" y="1289154"/>
                  <a:pt x="1221876" y="1275636"/>
                  <a:pt x="1229193" y="1259173"/>
                </a:cubicBezTo>
                <a:cubicBezTo>
                  <a:pt x="1300543" y="1098633"/>
                  <a:pt x="1221306" y="1226030"/>
                  <a:pt x="1289154" y="1124262"/>
                </a:cubicBezTo>
                <a:cubicBezTo>
                  <a:pt x="1299147" y="1094282"/>
                  <a:pt x="1312936" y="1065309"/>
                  <a:pt x="1319134" y="1034321"/>
                </a:cubicBezTo>
                <a:cubicBezTo>
                  <a:pt x="1327932" y="990330"/>
                  <a:pt x="1331829" y="954732"/>
                  <a:pt x="1349114" y="914400"/>
                </a:cubicBezTo>
                <a:cubicBezTo>
                  <a:pt x="1357917" y="893861"/>
                  <a:pt x="1368008" y="873841"/>
                  <a:pt x="1379095" y="854439"/>
                </a:cubicBezTo>
                <a:cubicBezTo>
                  <a:pt x="1388033" y="838797"/>
                  <a:pt x="1401758" y="825931"/>
                  <a:pt x="1409075" y="809468"/>
                </a:cubicBezTo>
                <a:cubicBezTo>
                  <a:pt x="1421910" y="780590"/>
                  <a:pt x="1429061" y="749507"/>
                  <a:pt x="1439055" y="719527"/>
                </a:cubicBezTo>
                <a:lnTo>
                  <a:pt x="1469036" y="629587"/>
                </a:lnTo>
                <a:cubicBezTo>
                  <a:pt x="1474033" y="614597"/>
                  <a:pt x="1475261" y="597763"/>
                  <a:pt x="1484026" y="584616"/>
                </a:cubicBezTo>
                <a:lnTo>
                  <a:pt x="1514006" y="539646"/>
                </a:lnTo>
                <a:cubicBezTo>
                  <a:pt x="1519003" y="519659"/>
                  <a:pt x="1523076" y="499418"/>
                  <a:pt x="1528996" y="479685"/>
                </a:cubicBezTo>
                <a:cubicBezTo>
                  <a:pt x="1538077" y="449416"/>
                  <a:pt x="1548983" y="419724"/>
                  <a:pt x="1558977" y="389744"/>
                </a:cubicBezTo>
                <a:lnTo>
                  <a:pt x="1588957" y="299803"/>
                </a:lnTo>
                <a:lnTo>
                  <a:pt x="1618937" y="209862"/>
                </a:lnTo>
                <a:cubicBezTo>
                  <a:pt x="1735811" y="92992"/>
                  <a:pt x="1546551" y="286166"/>
                  <a:pt x="1678898" y="134911"/>
                </a:cubicBezTo>
                <a:cubicBezTo>
                  <a:pt x="1702244" y="108230"/>
                  <a:pt x="1757260" y="48451"/>
                  <a:pt x="1798819" y="29980"/>
                </a:cubicBezTo>
                <a:cubicBezTo>
                  <a:pt x="1827697" y="17145"/>
                  <a:pt x="1888760" y="0"/>
                  <a:pt x="1888760" y="0"/>
                </a:cubicBezTo>
                <a:cubicBezTo>
                  <a:pt x="1963765" y="8334"/>
                  <a:pt x="2017006" y="-6666"/>
                  <a:pt x="2068642" y="44970"/>
                </a:cubicBezTo>
                <a:cubicBezTo>
                  <a:pt x="2081381" y="57709"/>
                  <a:pt x="2088629" y="74951"/>
                  <a:pt x="2098623" y="89941"/>
                </a:cubicBezTo>
                <a:lnTo>
                  <a:pt x="2128603" y="179882"/>
                </a:lnTo>
                <a:lnTo>
                  <a:pt x="2143593" y="224852"/>
                </a:lnTo>
                <a:cubicBezTo>
                  <a:pt x="2138596" y="449704"/>
                  <a:pt x="2138815" y="674733"/>
                  <a:pt x="2128603" y="899409"/>
                </a:cubicBezTo>
                <a:cubicBezTo>
                  <a:pt x="2114691" y="1205474"/>
                  <a:pt x="2154055" y="1131058"/>
                  <a:pt x="2068642" y="1259173"/>
                </a:cubicBezTo>
                <a:cubicBezTo>
                  <a:pt x="2063645" y="1304144"/>
                  <a:pt x="2060051" y="1349292"/>
                  <a:pt x="2053652" y="1394085"/>
                </a:cubicBezTo>
                <a:cubicBezTo>
                  <a:pt x="2042474" y="1472332"/>
                  <a:pt x="2025609" y="1504329"/>
                  <a:pt x="2008682" y="1588957"/>
                </a:cubicBezTo>
                <a:cubicBezTo>
                  <a:pt x="1979076" y="1736980"/>
                  <a:pt x="2013015" y="1590945"/>
                  <a:pt x="1963711" y="1738859"/>
                </a:cubicBezTo>
                <a:cubicBezTo>
                  <a:pt x="1931445" y="1835657"/>
                  <a:pt x="1971435" y="1764747"/>
                  <a:pt x="1918741" y="1843790"/>
                </a:cubicBezTo>
                <a:cubicBezTo>
                  <a:pt x="1911135" y="1874211"/>
                  <a:pt x="1901661" y="1918618"/>
                  <a:pt x="1888760" y="1948721"/>
                </a:cubicBezTo>
                <a:cubicBezTo>
                  <a:pt x="1849580" y="2040144"/>
                  <a:pt x="1863668" y="1979030"/>
                  <a:pt x="1828800" y="2083632"/>
                </a:cubicBezTo>
                <a:cubicBezTo>
                  <a:pt x="1822285" y="2103177"/>
                  <a:pt x="1820324" y="2124048"/>
                  <a:pt x="1813809" y="2143593"/>
                </a:cubicBezTo>
                <a:cubicBezTo>
                  <a:pt x="1805300" y="2169120"/>
                  <a:pt x="1792338" y="2193017"/>
                  <a:pt x="1783829" y="2218544"/>
                </a:cubicBezTo>
                <a:cubicBezTo>
                  <a:pt x="1774223" y="2247363"/>
                  <a:pt x="1768286" y="2294601"/>
                  <a:pt x="1753849" y="2323475"/>
                </a:cubicBezTo>
                <a:cubicBezTo>
                  <a:pt x="1698768" y="2433638"/>
                  <a:pt x="1745758" y="2287790"/>
                  <a:pt x="1693888" y="2443396"/>
                </a:cubicBezTo>
                <a:cubicBezTo>
                  <a:pt x="1687373" y="2462941"/>
                  <a:pt x="1688112" y="2484930"/>
                  <a:pt x="1678898" y="2503357"/>
                </a:cubicBezTo>
                <a:cubicBezTo>
                  <a:pt x="1662784" y="2535585"/>
                  <a:pt x="1635051" y="2561070"/>
                  <a:pt x="1618937" y="2593298"/>
                </a:cubicBezTo>
                <a:cubicBezTo>
                  <a:pt x="1608944" y="2613285"/>
                  <a:pt x="1600454" y="2634097"/>
                  <a:pt x="1588957" y="2653259"/>
                </a:cubicBezTo>
                <a:cubicBezTo>
                  <a:pt x="1570419" y="2684156"/>
                  <a:pt x="1545110" y="2710972"/>
                  <a:pt x="1528996" y="2743200"/>
                </a:cubicBezTo>
                <a:cubicBezTo>
                  <a:pt x="1519003" y="2763187"/>
                  <a:pt x="1512004" y="2784976"/>
                  <a:pt x="1499016" y="2803160"/>
                </a:cubicBezTo>
                <a:cubicBezTo>
                  <a:pt x="1486694" y="2820411"/>
                  <a:pt x="1467617" y="2831845"/>
                  <a:pt x="1454046" y="2848131"/>
                </a:cubicBezTo>
                <a:cubicBezTo>
                  <a:pt x="1442512" y="2861971"/>
                  <a:pt x="1435929" y="2879543"/>
                  <a:pt x="1424065" y="2893101"/>
                </a:cubicBezTo>
                <a:cubicBezTo>
                  <a:pt x="1400798" y="2919691"/>
                  <a:pt x="1374098" y="2943068"/>
                  <a:pt x="1349114" y="2968052"/>
                </a:cubicBezTo>
                <a:cubicBezTo>
                  <a:pt x="1334124" y="2983042"/>
                  <a:pt x="1321104" y="3000304"/>
                  <a:pt x="1304144" y="3013023"/>
                </a:cubicBezTo>
                <a:cubicBezTo>
                  <a:pt x="1284157" y="3028013"/>
                  <a:pt x="1262753" y="3041280"/>
                  <a:pt x="1244183" y="3057993"/>
                </a:cubicBezTo>
                <a:cubicBezTo>
                  <a:pt x="1212668" y="3086356"/>
                  <a:pt x="1189520" y="3124415"/>
                  <a:pt x="1154242" y="3147934"/>
                </a:cubicBezTo>
                <a:cubicBezTo>
                  <a:pt x="1139252" y="3157927"/>
                  <a:pt x="1122830" y="3166051"/>
                  <a:pt x="1109272" y="3177914"/>
                </a:cubicBezTo>
                <a:cubicBezTo>
                  <a:pt x="1082682" y="3201180"/>
                  <a:pt x="1065923" y="3237064"/>
                  <a:pt x="1034321" y="3252865"/>
                </a:cubicBezTo>
                <a:cubicBezTo>
                  <a:pt x="1014334" y="3262859"/>
                  <a:pt x="993762" y="3271759"/>
                  <a:pt x="974360" y="3282846"/>
                </a:cubicBezTo>
                <a:cubicBezTo>
                  <a:pt x="958718" y="3291784"/>
                  <a:pt x="945853" y="3305509"/>
                  <a:pt x="929390" y="3312826"/>
                </a:cubicBezTo>
                <a:cubicBezTo>
                  <a:pt x="867147" y="3340489"/>
                  <a:pt x="828619" y="3344972"/>
                  <a:pt x="764498" y="3357796"/>
                </a:cubicBezTo>
                <a:cubicBezTo>
                  <a:pt x="749508" y="3367790"/>
                  <a:pt x="735642" y="3379720"/>
                  <a:pt x="719528" y="3387777"/>
                </a:cubicBezTo>
                <a:cubicBezTo>
                  <a:pt x="698024" y="3398529"/>
                  <a:pt x="633805" y="3412955"/>
                  <a:pt x="614596" y="3417757"/>
                </a:cubicBezTo>
                <a:cubicBezTo>
                  <a:pt x="594609" y="3427750"/>
                  <a:pt x="576315" y="3442317"/>
                  <a:pt x="554636" y="3447737"/>
                </a:cubicBezTo>
                <a:cubicBezTo>
                  <a:pt x="442370" y="3475803"/>
                  <a:pt x="374253" y="3457689"/>
                  <a:pt x="254832" y="3447737"/>
                </a:cubicBezTo>
                <a:cubicBezTo>
                  <a:pt x="249641" y="3446439"/>
                  <a:pt x="160653" y="3425821"/>
                  <a:pt x="149901" y="3417757"/>
                </a:cubicBezTo>
                <a:cubicBezTo>
                  <a:pt x="91441" y="3373912"/>
                  <a:pt x="79644" y="3349848"/>
                  <a:pt x="44970" y="3297836"/>
                </a:cubicBezTo>
                <a:cubicBezTo>
                  <a:pt x="32127" y="3259308"/>
                  <a:pt x="22518" y="3234312"/>
                  <a:pt x="14990" y="3192905"/>
                </a:cubicBezTo>
                <a:cubicBezTo>
                  <a:pt x="8670" y="3158142"/>
                  <a:pt x="4997" y="3122950"/>
                  <a:pt x="0" y="3087973"/>
                </a:cubicBezTo>
                <a:cubicBezTo>
                  <a:pt x="4997" y="3033009"/>
                  <a:pt x="7185" y="2977718"/>
                  <a:pt x="14990" y="2923082"/>
                </a:cubicBezTo>
                <a:cubicBezTo>
                  <a:pt x="17225" y="2907440"/>
                  <a:pt x="18807" y="2889284"/>
                  <a:pt x="29980" y="2878111"/>
                </a:cubicBezTo>
                <a:cubicBezTo>
                  <a:pt x="41153" y="2866938"/>
                  <a:pt x="59960" y="2868118"/>
                  <a:pt x="74950" y="2863121"/>
                </a:cubicBezTo>
                <a:lnTo>
                  <a:pt x="59960" y="2908091"/>
                </a:lnTo>
                <a:close/>
              </a:path>
            </a:pathLst>
          </a:custGeom>
          <a:noFill/>
          <a:ln w="47625">
            <a:solidFill>
              <a:srgbClr val="082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32B38F8C-6438-E0E2-EA5C-0CFB569A944F}"/>
              </a:ext>
            </a:extLst>
          </p:cNvPr>
          <p:cNvSpPr/>
          <p:nvPr/>
        </p:nvSpPr>
        <p:spPr>
          <a:xfrm rot="197573">
            <a:off x="6745007" y="2740738"/>
            <a:ext cx="987918" cy="2140315"/>
          </a:xfrm>
          <a:custGeom>
            <a:avLst/>
            <a:gdLst>
              <a:gd name="connsiteX0" fmla="*/ 59960 w 2143593"/>
              <a:gd name="connsiteY0" fmla="*/ 2908091 h 3462728"/>
              <a:gd name="connsiteX1" fmla="*/ 59960 w 2143593"/>
              <a:gd name="connsiteY1" fmla="*/ 2908091 h 3462728"/>
              <a:gd name="connsiteX2" fmla="*/ 209862 w 2143593"/>
              <a:gd name="connsiteY2" fmla="*/ 2803160 h 3462728"/>
              <a:gd name="connsiteX3" fmla="*/ 254832 w 2143593"/>
              <a:gd name="connsiteY3" fmla="*/ 2773180 h 3462728"/>
              <a:gd name="connsiteX4" fmla="*/ 359764 w 2143593"/>
              <a:gd name="connsiteY4" fmla="*/ 2683239 h 3462728"/>
              <a:gd name="connsiteX5" fmla="*/ 404734 w 2143593"/>
              <a:gd name="connsiteY5" fmla="*/ 2668249 h 3462728"/>
              <a:gd name="connsiteX6" fmla="*/ 434714 w 2143593"/>
              <a:gd name="connsiteY6" fmla="*/ 2623278 h 3462728"/>
              <a:gd name="connsiteX7" fmla="*/ 509665 w 2143593"/>
              <a:gd name="connsiteY7" fmla="*/ 2548327 h 3462728"/>
              <a:gd name="connsiteX8" fmla="*/ 539646 w 2143593"/>
              <a:gd name="connsiteY8" fmla="*/ 2518347 h 3462728"/>
              <a:gd name="connsiteX9" fmla="*/ 569626 w 2143593"/>
              <a:gd name="connsiteY9" fmla="*/ 2473377 h 3462728"/>
              <a:gd name="connsiteX10" fmla="*/ 599606 w 2143593"/>
              <a:gd name="connsiteY10" fmla="*/ 2443396 h 3462728"/>
              <a:gd name="connsiteX11" fmla="*/ 659567 w 2143593"/>
              <a:gd name="connsiteY11" fmla="*/ 2353455 h 3462728"/>
              <a:gd name="connsiteX12" fmla="*/ 689547 w 2143593"/>
              <a:gd name="connsiteY12" fmla="*/ 2308485 h 3462728"/>
              <a:gd name="connsiteX13" fmla="*/ 749508 w 2143593"/>
              <a:gd name="connsiteY13" fmla="*/ 2248524 h 3462728"/>
              <a:gd name="connsiteX14" fmla="*/ 794478 w 2143593"/>
              <a:gd name="connsiteY14" fmla="*/ 2113613 h 3462728"/>
              <a:gd name="connsiteX15" fmla="*/ 824459 w 2143593"/>
              <a:gd name="connsiteY15" fmla="*/ 2053652 h 3462728"/>
              <a:gd name="connsiteX16" fmla="*/ 914400 w 2143593"/>
              <a:gd name="connsiteY16" fmla="*/ 1933731 h 3462728"/>
              <a:gd name="connsiteX17" fmla="*/ 959370 w 2143593"/>
              <a:gd name="connsiteY17" fmla="*/ 1873770 h 3462728"/>
              <a:gd name="connsiteX18" fmla="*/ 974360 w 2143593"/>
              <a:gd name="connsiteY18" fmla="*/ 1828800 h 3462728"/>
              <a:gd name="connsiteX19" fmla="*/ 1034321 w 2143593"/>
              <a:gd name="connsiteY19" fmla="*/ 1738859 h 3462728"/>
              <a:gd name="connsiteX20" fmla="*/ 1079291 w 2143593"/>
              <a:gd name="connsiteY20" fmla="*/ 1648918 h 3462728"/>
              <a:gd name="connsiteX21" fmla="*/ 1109272 w 2143593"/>
              <a:gd name="connsiteY21" fmla="*/ 1543987 h 3462728"/>
              <a:gd name="connsiteX22" fmla="*/ 1139252 w 2143593"/>
              <a:gd name="connsiteY22" fmla="*/ 1499016 h 3462728"/>
              <a:gd name="connsiteX23" fmla="*/ 1184223 w 2143593"/>
              <a:gd name="connsiteY23" fmla="*/ 1349114 h 3462728"/>
              <a:gd name="connsiteX24" fmla="*/ 1199213 w 2143593"/>
              <a:gd name="connsiteY24" fmla="*/ 1304144 h 3462728"/>
              <a:gd name="connsiteX25" fmla="*/ 1229193 w 2143593"/>
              <a:gd name="connsiteY25" fmla="*/ 1259173 h 3462728"/>
              <a:gd name="connsiteX26" fmla="*/ 1289154 w 2143593"/>
              <a:gd name="connsiteY26" fmla="*/ 1124262 h 3462728"/>
              <a:gd name="connsiteX27" fmla="*/ 1319134 w 2143593"/>
              <a:gd name="connsiteY27" fmla="*/ 1034321 h 3462728"/>
              <a:gd name="connsiteX28" fmla="*/ 1349114 w 2143593"/>
              <a:gd name="connsiteY28" fmla="*/ 914400 h 3462728"/>
              <a:gd name="connsiteX29" fmla="*/ 1379095 w 2143593"/>
              <a:gd name="connsiteY29" fmla="*/ 854439 h 3462728"/>
              <a:gd name="connsiteX30" fmla="*/ 1409075 w 2143593"/>
              <a:gd name="connsiteY30" fmla="*/ 809468 h 3462728"/>
              <a:gd name="connsiteX31" fmla="*/ 1439055 w 2143593"/>
              <a:gd name="connsiteY31" fmla="*/ 719527 h 3462728"/>
              <a:gd name="connsiteX32" fmla="*/ 1469036 w 2143593"/>
              <a:gd name="connsiteY32" fmla="*/ 629587 h 3462728"/>
              <a:gd name="connsiteX33" fmla="*/ 1484026 w 2143593"/>
              <a:gd name="connsiteY33" fmla="*/ 584616 h 3462728"/>
              <a:gd name="connsiteX34" fmla="*/ 1514006 w 2143593"/>
              <a:gd name="connsiteY34" fmla="*/ 539646 h 3462728"/>
              <a:gd name="connsiteX35" fmla="*/ 1528996 w 2143593"/>
              <a:gd name="connsiteY35" fmla="*/ 479685 h 3462728"/>
              <a:gd name="connsiteX36" fmla="*/ 1558977 w 2143593"/>
              <a:gd name="connsiteY36" fmla="*/ 389744 h 3462728"/>
              <a:gd name="connsiteX37" fmla="*/ 1588957 w 2143593"/>
              <a:gd name="connsiteY37" fmla="*/ 299803 h 3462728"/>
              <a:gd name="connsiteX38" fmla="*/ 1618937 w 2143593"/>
              <a:gd name="connsiteY38" fmla="*/ 209862 h 3462728"/>
              <a:gd name="connsiteX39" fmla="*/ 1678898 w 2143593"/>
              <a:gd name="connsiteY39" fmla="*/ 134911 h 3462728"/>
              <a:gd name="connsiteX40" fmla="*/ 1798819 w 2143593"/>
              <a:gd name="connsiteY40" fmla="*/ 29980 h 3462728"/>
              <a:gd name="connsiteX41" fmla="*/ 1888760 w 2143593"/>
              <a:gd name="connsiteY41" fmla="*/ 0 h 3462728"/>
              <a:gd name="connsiteX42" fmla="*/ 2068642 w 2143593"/>
              <a:gd name="connsiteY42" fmla="*/ 44970 h 3462728"/>
              <a:gd name="connsiteX43" fmla="*/ 2098623 w 2143593"/>
              <a:gd name="connsiteY43" fmla="*/ 89941 h 3462728"/>
              <a:gd name="connsiteX44" fmla="*/ 2128603 w 2143593"/>
              <a:gd name="connsiteY44" fmla="*/ 179882 h 3462728"/>
              <a:gd name="connsiteX45" fmla="*/ 2143593 w 2143593"/>
              <a:gd name="connsiteY45" fmla="*/ 224852 h 3462728"/>
              <a:gd name="connsiteX46" fmla="*/ 2128603 w 2143593"/>
              <a:gd name="connsiteY46" fmla="*/ 899409 h 3462728"/>
              <a:gd name="connsiteX47" fmla="*/ 2068642 w 2143593"/>
              <a:gd name="connsiteY47" fmla="*/ 1259173 h 3462728"/>
              <a:gd name="connsiteX48" fmla="*/ 2053652 w 2143593"/>
              <a:gd name="connsiteY48" fmla="*/ 1394085 h 3462728"/>
              <a:gd name="connsiteX49" fmla="*/ 2008682 w 2143593"/>
              <a:gd name="connsiteY49" fmla="*/ 1588957 h 3462728"/>
              <a:gd name="connsiteX50" fmla="*/ 1963711 w 2143593"/>
              <a:gd name="connsiteY50" fmla="*/ 1738859 h 3462728"/>
              <a:gd name="connsiteX51" fmla="*/ 1918741 w 2143593"/>
              <a:gd name="connsiteY51" fmla="*/ 1843790 h 3462728"/>
              <a:gd name="connsiteX52" fmla="*/ 1888760 w 2143593"/>
              <a:gd name="connsiteY52" fmla="*/ 1948721 h 3462728"/>
              <a:gd name="connsiteX53" fmla="*/ 1828800 w 2143593"/>
              <a:gd name="connsiteY53" fmla="*/ 2083632 h 3462728"/>
              <a:gd name="connsiteX54" fmla="*/ 1813809 w 2143593"/>
              <a:gd name="connsiteY54" fmla="*/ 2143593 h 3462728"/>
              <a:gd name="connsiteX55" fmla="*/ 1783829 w 2143593"/>
              <a:gd name="connsiteY55" fmla="*/ 2218544 h 3462728"/>
              <a:gd name="connsiteX56" fmla="*/ 1753849 w 2143593"/>
              <a:gd name="connsiteY56" fmla="*/ 2323475 h 3462728"/>
              <a:gd name="connsiteX57" fmla="*/ 1693888 w 2143593"/>
              <a:gd name="connsiteY57" fmla="*/ 2443396 h 3462728"/>
              <a:gd name="connsiteX58" fmla="*/ 1678898 w 2143593"/>
              <a:gd name="connsiteY58" fmla="*/ 2503357 h 3462728"/>
              <a:gd name="connsiteX59" fmla="*/ 1618937 w 2143593"/>
              <a:gd name="connsiteY59" fmla="*/ 2593298 h 3462728"/>
              <a:gd name="connsiteX60" fmla="*/ 1588957 w 2143593"/>
              <a:gd name="connsiteY60" fmla="*/ 2653259 h 3462728"/>
              <a:gd name="connsiteX61" fmla="*/ 1528996 w 2143593"/>
              <a:gd name="connsiteY61" fmla="*/ 2743200 h 3462728"/>
              <a:gd name="connsiteX62" fmla="*/ 1499016 w 2143593"/>
              <a:gd name="connsiteY62" fmla="*/ 2803160 h 3462728"/>
              <a:gd name="connsiteX63" fmla="*/ 1454046 w 2143593"/>
              <a:gd name="connsiteY63" fmla="*/ 2848131 h 3462728"/>
              <a:gd name="connsiteX64" fmla="*/ 1424065 w 2143593"/>
              <a:gd name="connsiteY64" fmla="*/ 2893101 h 3462728"/>
              <a:gd name="connsiteX65" fmla="*/ 1349114 w 2143593"/>
              <a:gd name="connsiteY65" fmla="*/ 2968052 h 3462728"/>
              <a:gd name="connsiteX66" fmla="*/ 1304144 w 2143593"/>
              <a:gd name="connsiteY66" fmla="*/ 3013023 h 3462728"/>
              <a:gd name="connsiteX67" fmla="*/ 1244183 w 2143593"/>
              <a:gd name="connsiteY67" fmla="*/ 3057993 h 3462728"/>
              <a:gd name="connsiteX68" fmla="*/ 1154242 w 2143593"/>
              <a:gd name="connsiteY68" fmla="*/ 3147934 h 3462728"/>
              <a:gd name="connsiteX69" fmla="*/ 1109272 w 2143593"/>
              <a:gd name="connsiteY69" fmla="*/ 3177914 h 3462728"/>
              <a:gd name="connsiteX70" fmla="*/ 1034321 w 2143593"/>
              <a:gd name="connsiteY70" fmla="*/ 3252865 h 3462728"/>
              <a:gd name="connsiteX71" fmla="*/ 974360 w 2143593"/>
              <a:gd name="connsiteY71" fmla="*/ 3282846 h 3462728"/>
              <a:gd name="connsiteX72" fmla="*/ 929390 w 2143593"/>
              <a:gd name="connsiteY72" fmla="*/ 3312826 h 3462728"/>
              <a:gd name="connsiteX73" fmla="*/ 764498 w 2143593"/>
              <a:gd name="connsiteY73" fmla="*/ 3357796 h 3462728"/>
              <a:gd name="connsiteX74" fmla="*/ 719528 w 2143593"/>
              <a:gd name="connsiteY74" fmla="*/ 3387777 h 3462728"/>
              <a:gd name="connsiteX75" fmla="*/ 614596 w 2143593"/>
              <a:gd name="connsiteY75" fmla="*/ 3417757 h 3462728"/>
              <a:gd name="connsiteX76" fmla="*/ 554636 w 2143593"/>
              <a:gd name="connsiteY76" fmla="*/ 3447737 h 3462728"/>
              <a:gd name="connsiteX77" fmla="*/ 254832 w 2143593"/>
              <a:gd name="connsiteY77" fmla="*/ 3447737 h 3462728"/>
              <a:gd name="connsiteX78" fmla="*/ 149901 w 2143593"/>
              <a:gd name="connsiteY78" fmla="*/ 3417757 h 3462728"/>
              <a:gd name="connsiteX79" fmla="*/ 44970 w 2143593"/>
              <a:gd name="connsiteY79" fmla="*/ 3297836 h 3462728"/>
              <a:gd name="connsiteX80" fmla="*/ 14990 w 2143593"/>
              <a:gd name="connsiteY80" fmla="*/ 3192905 h 3462728"/>
              <a:gd name="connsiteX81" fmla="*/ 0 w 2143593"/>
              <a:gd name="connsiteY81" fmla="*/ 3087973 h 3462728"/>
              <a:gd name="connsiteX82" fmla="*/ 14990 w 2143593"/>
              <a:gd name="connsiteY82" fmla="*/ 2923082 h 3462728"/>
              <a:gd name="connsiteX83" fmla="*/ 29980 w 2143593"/>
              <a:gd name="connsiteY83" fmla="*/ 2878111 h 3462728"/>
              <a:gd name="connsiteX84" fmla="*/ 74950 w 2143593"/>
              <a:gd name="connsiteY84" fmla="*/ 2863121 h 3462728"/>
              <a:gd name="connsiteX85" fmla="*/ 59960 w 2143593"/>
              <a:gd name="connsiteY85" fmla="*/ 2908091 h 346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143593" h="3462728">
                <a:moveTo>
                  <a:pt x="59960" y="2908091"/>
                </a:moveTo>
                <a:lnTo>
                  <a:pt x="59960" y="2908091"/>
                </a:lnTo>
                <a:lnTo>
                  <a:pt x="209862" y="2803160"/>
                </a:lnTo>
                <a:cubicBezTo>
                  <a:pt x="224674" y="2792905"/>
                  <a:pt x="242093" y="2785919"/>
                  <a:pt x="254832" y="2773180"/>
                </a:cubicBezTo>
                <a:cubicBezTo>
                  <a:pt x="291716" y="2736296"/>
                  <a:pt x="314103" y="2706069"/>
                  <a:pt x="359764" y="2683239"/>
                </a:cubicBezTo>
                <a:cubicBezTo>
                  <a:pt x="373897" y="2676173"/>
                  <a:pt x="389744" y="2673246"/>
                  <a:pt x="404734" y="2668249"/>
                </a:cubicBezTo>
                <a:cubicBezTo>
                  <a:pt x="414727" y="2653259"/>
                  <a:pt x="422850" y="2636836"/>
                  <a:pt x="434714" y="2623278"/>
                </a:cubicBezTo>
                <a:cubicBezTo>
                  <a:pt x="457980" y="2596688"/>
                  <a:pt x="484681" y="2573311"/>
                  <a:pt x="509665" y="2548327"/>
                </a:cubicBezTo>
                <a:cubicBezTo>
                  <a:pt x="519659" y="2538334"/>
                  <a:pt x="531806" y="2530106"/>
                  <a:pt x="539646" y="2518347"/>
                </a:cubicBezTo>
                <a:cubicBezTo>
                  <a:pt x="549639" y="2503357"/>
                  <a:pt x="558372" y="2487445"/>
                  <a:pt x="569626" y="2473377"/>
                </a:cubicBezTo>
                <a:cubicBezTo>
                  <a:pt x="578455" y="2462341"/>
                  <a:pt x="591126" y="2454702"/>
                  <a:pt x="599606" y="2443396"/>
                </a:cubicBezTo>
                <a:cubicBezTo>
                  <a:pt x="621225" y="2414570"/>
                  <a:pt x="639580" y="2383435"/>
                  <a:pt x="659567" y="2353455"/>
                </a:cubicBezTo>
                <a:cubicBezTo>
                  <a:pt x="669560" y="2338465"/>
                  <a:pt x="676808" y="2321224"/>
                  <a:pt x="689547" y="2308485"/>
                </a:cubicBezTo>
                <a:lnTo>
                  <a:pt x="749508" y="2248524"/>
                </a:lnTo>
                <a:cubicBezTo>
                  <a:pt x="766908" y="2178925"/>
                  <a:pt x="762223" y="2186186"/>
                  <a:pt x="794478" y="2113613"/>
                </a:cubicBezTo>
                <a:cubicBezTo>
                  <a:pt x="803554" y="2093193"/>
                  <a:pt x="812063" y="2072245"/>
                  <a:pt x="824459" y="2053652"/>
                </a:cubicBezTo>
                <a:cubicBezTo>
                  <a:pt x="852176" y="2012077"/>
                  <a:pt x="884420" y="1973705"/>
                  <a:pt x="914400" y="1933731"/>
                </a:cubicBezTo>
                <a:lnTo>
                  <a:pt x="959370" y="1873770"/>
                </a:lnTo>
                <a:cubicBezTo>
                  <a:pt x="964367" y="1858780"/>
                  <a:pt x="966686" y="1842612"/>
                  <a:pt x="974360" y="1828800"/>
                </a:cubicBezTo>
                <a:cubicBezTo>
                  <a:pt x="991859" y="1797302"/>
                  <a:pt x="1034321" y="1738859"/>
                  <a:pt x="1034321" y="1738859"/>
                </a:cubicBezTo>
                <a:cubicBezTo>
                  <a:pt x="1071997" y="1625829"/>
                  <a:pt x="1021176" y="1765146"/>
                  <a:pt x="1079291" y="1648918"/>
                </a:cubicBezTo>
                <a:cubicBezTo>
                  <a:pt x="1108466" y="1590568"/>
                  <a:pt x="1080450" y="1611238"/>
                  <a:pt x="1109272" y="1543987"/>
                </a:cubicBezTo>
                <a:cubicBezTo>
                  <a:pt x="1116369" y="1527428"/>
                  <a:pt x="1129259" y="1514006"/>
                  <a:pt x="1139252" y="1499016"/>
                </a:cubicBezTo>
                <a:cubicBezTo>
                  <a:pt x="1161907" y="1408394"/>
                  <a:pt x="1147726" y="1458603"/>
                  <a:pt x="1184223" y="1349114"/>
                </a:cubicBezTo>
                <a:cubicBezTo>
                  <a:pt x="1189220" y="1334124"/>
                  <a:pt x="1190448" y="1317291"/>
                  <a:pt x="1199213" y="1304144"/>
                </a:cubicBezTo>
                <a:cubicBezTo>
                  <a:pt x="1209206" y="1289154"/>
                  <a:pt x="1221876" y="1275636"/>
                  <a:pt x="1229193" y="1259173"/>
                </a:cubicBezTo>
                <a:cubicBezTo>
                  <a:pt x="1300543" y="1098633"/>
                  <a:pt x="1221306" y="1226030"/>
                  <a:pt x="1289154" y="1124262"/>
                </a:cubicBezTo>
                <a:cubicBezTo>
                  <a:pt x="1299147" y="1094282"/>
                  <a:pt x="1312936" y="1065309"/>
                  <a:pt x="1319134" y="1034321"/>
                </a:cubicBezTo>
                <a:cubicBezTo>
                  <a:pt x="1327932" y="990330"/>
                  <a:pt x="1331829" y="954732"/>
                  <a:pt x="1349114" y="914400"/>
                </a:cubicBezTo>
                <a:cubicBezTo>
                  <a:pt x="1357917" y="893861"/>
                  <a:pt x="1368008" y="873841"/>
                  <a:pt x="1379095" y="854439"/>
                </a:cubicBezTo>
                <a:cubicBezTo>
                  <a:pt x="1388033" y="838797"/>
                  <a:pt x="1401758" y="825931"/>
                  <a:pt x="1409075" y="809468"/>
                </a:cubicBezTo>
                <a:cubicBezTo>
                  <a:pt x="1421910" y="780590"/>
                  <a:pt x="1429061" y="749507"/>
                  <a:pt x="1439055" y="719527"/>
                </a:cubicBezTo>
                <a:lnTo>
                  <a:pt x="1469036" y="629587"/>
                </a:lnTo>
                <a:cubicBezTo>
                  <a:pt x="1474033" y="614597"/>
                  <a:pt x="1475261" y="597763"/>
                  <a:pt x="1484026" y="584616"/>
                </a:cubicBezTo>
                <a:lnTo>
                  <a:pt x="1514006" y="539646"/>
                </a:lnTo>
                <a:cubicBezTo>
                  <a:pt x="1519003" y="519659"/>
                  <a:pt x="1523076" y="499418"/>
                  <a:pt x="1528996" y="479685"/>
                </a:cubicBezTo>
                <a:cubicBezTo>
                  <a:pt x="1538077" y="449416"/>
                  <a:pt x="1548983" y="419724"/>
                  <a:pt x="1558977" y="389744"/>
                </a:cubicBezTo>
                <a:lnTo>
                  <a:pt x="1588957" y="299803"/>
                </a:lnTo>
                <a:lnTo>
                  <a:pt x="1618937" y="209862"/>
                </a:lnTo>
                <a:cubicBezTo>
                  <a:pt x="1735811" y="92992"/>
                  <a:pt x="1546551" y="286166"/>
                  <a:pt x="1678898" y="134911"/>
                </a:cubicBezTo>
                <a:cubicBezTo>
                  <a:pt x="1702244" y="108230"/>
                  <a:pt x="1757260" y="48451"/>
                  <a:pt x="1798819" y="29980"/>
                </a:cubicBezTo>
                <a:cubicBezTo>
                  <a:pt x="1827697" y="17145"/>
                  <a:pt x="1888760" y="0"/>
                  <a:pt x="1888760" y="0"/>
                </a:cubicBezTo>
                <a:cubicBezTo>
                  <a:pt x="1963765" y="8334"/>
                  <a:pt x="2017006" y="-6666"/>
                  <a:pt x="2068642" y="44970"/>
                </a:cubicBezTo>
                <a:cubicBezTo>
                  <a:pt x="2081381" y="57709"/>
                  <a:pt x="2088629" y="74951"/>
                  <a:pt x="2098623" y="89941"/>
                </a:cubicBezTo>
                <a:lnTo>
                  <a:pt x="2128603" y="179882"/>
                </a:lnTo>
                <a:lnTo>
                  <a:pt x="2143593" y="224852"/>
                </a:lnTo>
                <a:cubicBezTo>
                  <a:pt x="2138596" y="449704"/>
                  <a:pt x="2138815" y="674733"/>
                  <a:pt x="2128603" y="899409"/>
                </a:cubicBezTo>
                <a:cubicBezTo>
                  <a:pt x="2114691" y="1205474"/>
                  <a:pt x="2154055" y="1131058"/>
                  <a:pt x="2068642" y="1259173"/>
                </a:cubicBezTo>
                <a:cubicBezTo>
                  <a:pt x="2063645" y="1304144"/>
                  <a:pt x="2060051" y="1349292"/>
                  <a:pt x="2053652" y="1394085"/>
                </a:cubicBezTo>
                <a:cubicBezTo>
                  <a:pt x="2042474" y="1472332"/>
                  <a:pt x="2025609" y="1504329"/>
                  <a:pt x="2008682" y="1588957"/>
                </a:cubicBezTo>
                <a:cubicBezTo>
                  <a:pt x="1979076" y="1736980"/>
                  <a:pt x="2013015" y="1590945"/>
                  <a:pt x="1963711" y="1738859"/>
                </a:cubicBezTo>
                <a:cubicBezTo>
                  <a:pt x="1931445" y="1835657"/>
                  <a:pt x="1971435" y="1764747"/>
                  <a:pt x="1918741" y="1843790"/>
                </a:cubicBezTo>
                <a:cubicBezTo>
                  <a:pt x="1911135" y="1874211"/>
                  <a:pt x="1901661" y="1918618"/>
                  <a:pt x="1888760" y="1948721"/>
                </a:cubicBezTo>
                <a:cubicBezTo>
                  <a:pt x="1849580" y="2040144"/>
                  <a:pt x="1863668" y="1979030"/>
                  <a:pt x="1828800" y="2083632"/>
                </a:cubicBezTo>
                <a:cubicBezTo>
                  <a:pt x="1822285" y="2103177"/>
                  <a:pt x="1820324" y="2124048"/>
                  <a:pt x="1813809" y="2143593"/>
                </a:cubicBezTo>
                <a:cubicBezTo>
                  <a:pt x="1805300" y="2169120"/>
                  <a:pt x="1792338" y="2193017"/>
                  <a:pt x="1783829" y="2218544"/>
                </a:cubicBezTo>
                <a:cubicBezTo>
                  <a:pt x="1774223" y="2247363"/>
                  <a:pt x="1768286" y="2294601"/>
                  <a:pt x="1753849" y="2323475"/>
                </a:cubicBezTo>
                <a:cubicBezTo>
                  <a:pt x="1698768" y="2433638"/>
                  <a:pt x="1745758" y="2287790"/>
                  <a:pt x="1693888" y="2443396"/>
                </a:cubicBezTo>
                <a:cubicBezTo>
                  <a:pt x="1687373" y="2462941"/>
                  <a:pt x="1688112" y="2484930"/>
                  <a:pt x="1678898" y="2503357"/>
                </a:cubicBezTo>
                <a:cubicBezTo>
                  <a:pt x="1662784" y="2535585"/>
                  <a:pt x="1635051" y="2561070"/>
                  <a:pt x="1618937" y="2593298"/>
                </a:cubicBezTo>
                <a:cubicBezTo>
                  <a:pt x="1608944" y="2613285"/>
                  <a:pt x="1600454" y="2634097"/>
                  <a:pt x="1588957" y="2653259"/>
                </a:cubicBezTo>
                <a:cubicBezTo>
                  <a:pt x="1570419" y="2684156"/>
                  <a:pt x="1545110" y="2710972"/>
                  <a:pt x="1528996" y="2743200"/>
                </a:cubicBezTo>
                <a:cubicBezTo>
                  <a:pt x="1519003" y="2763187"/>
                  <a:pt x="1512004" y="2784976"/>
                  <a:pt x="1499016" y="2803160"/>
                </a:cubicBezTo>
                <a:cubicBezTo>
                  <a:pt x="1486694" y="2820411"/>
                  <a:pt x="1467617" y="2831845"/>
                  <a:pt x="1454046" y="2848131"/>
                </a:cubicBezTo>
                <a:cubicBezTo>
                  <a:pt x="1442512" y="2861971"/>
                  <a:pt x="1435929" y="2879543"/>
                  <a:pt x="1424065" y="2893101"/>
                </a:cubicBezTo>
                <a:cubicBezTo>
                  <a:pt x="1400798" y="2919691"/>
                  <a:pt x="1374098" y="2943068"/>
                  <a:pt x="1349114" y="2968052"/>
                </a:cubicBezTo>
                <a:cubicBezTo>
                  <a:pt x="1334124" y="2983042"/>
                  <a:pt x="1321104" y="3000304"/>
                  <a:pt x="1304144" y="3013023"/>
                </a:cubicBezTo>
                <a:cubicBezTo>
                  <a:pt x="1284157" y="3028013"/>
                  <a:pt x="1262753" y="3041280"/>
                  <a:pt x="1244183" y="3057993"/>
                </a:cubicBezTo>
                <a:cubicBezTo>
                  <a:pt x="1212668" y="3086356"/>
                  <a:pt x="1189520" y="3124415"/>
                  <a:pt x="1154242" y="3147934"/>
                </a:cubicBezTo>
                <a:cubicBezTo>
                  <a:pt x="1139252" y="3157927"/>
                  <a:pt x="1122830" y="3166051"/>
                  <a:pt x="1109272" y="3177914"/>
                </a:cubicBezTo>
                <a:cubicBezTo>
                  <a:pt x="1082682" y="3201180"/>
                  <a:pt x="1065923" y="3237064"/>
                  <a:pt x="1034321" y="3252865"/>
                </a:cubicBezTo>
                <a:cubicBezTo>
                  <a:pt x="1014334" y="3262859"/>
                  <a:pt x="993762" y="3271759"/>
                  <a:pt x="974360" y="3282846"/>
                </a:cubicBezTo>
                <a:cubicBezTo>
                  <a:pt x="958718" y="3291784"/>
                  <a:pt x="945853" y="3305509"/>
                  <a:pt x="929390" y="3312826"/>
                </a:cubicBezTo>
                <a:cubicBezTo>
                  <a:pt x="867147" y="3340489"/>
                  <a:pt x="828619" y="3344972"/>
                  <a:pt x="764498" y="3357796"/>
                </a:cubicBezTo>
                <a:cubicBezTo>
                  <a:pt x="749508" y="3367790"/>
                  <a:pt x="735642" y="3379720"/>
                  <a:pt x="719528" y="3387777"/>
                </a:cubicBezTo>
                <a:cubicBezTo>
                  <a:pt x="698024" y="3398529"/>
                  <a:pt x="633805" y="3412955"/>
                  <a:pt x="614596" y="3417757"/>
                </a:cubicBezTo>
                <a:cubicBezTo>
                  <a:pt x="594609" y="3427750"/>
                  <a:pt x="576315" y="3442317"/>
                  <a:pt x="554636" y="3447737"/>
                </a:cubicBezTo>
                <a:cubicBezTo>
                  <a:pt x="442370" y="3475803"/>
                  <a:pt x="374253" y="3457689"/>
                  <a:pt x="254832" y="3447737"/>
                </a:cubicBezTo>
                <a:cubicBezTo>
                  <a:pt x="249641" y="3446439"/>
                  <a:pt x="160653" y="3425821"/>
                  <a:pt x="149901" y="3417757"/>
                </a:cubicBezTo>
                <a:cubicBezTo>
                  <a:pt x="91441" y="3373912"/>
                  <a:pt x="79644" y="3349848"/>
                  <a:pt x="44970" y="3297836"/>
                </a:cubicBezTo>
                <a:cubicBezTo>
                  <a:pt x="32127" y="3259308"/>
                  <a:pt x="22518" y="3234312"/>
                  <a:pt x="14990" y="3192905"/>
                </a:cubicBezTo>
                <a:cubicBezTo>
                  <a:pt x="8670" y="3158142"/>
                  <a:pt x="4997" y="3122950"/>
                  <a:pt x="0" y="3087973"/>
                </a:cubicBezTo>
                <a:cubicBezTo>
                  <a:pt x="4997" y="3033009"/>
                  <a:pt x="7185" y="2977718"/>
                  <a:pt x="14990" y="2923082"/>
                </a:cubicBezTo>
                <a:cubicBezTo>
                  <a:pt x="17225" y="2907440"/>
                  <a:pt x="18807" y="2889284"/>
                  <a:pt x="29980" y="2878111"/>
                </a:cubicBezTo>
                <a:cubicBezTo>
                  <a:pt x="41153" y="2866938"/>
                  <a:pt x="59960" y="2868118"/>
                  <a:pt x="74950" y="2863121"/>
                </a:cubicBezTo>
                <a:lnTo>
                  <a:pt x="59960" y="2908091"/>
                </a:lnTo>
                <a:close/>
              </a:path>
            </a:pathLst>
          </a:custGeom>
          <a:noFill/>
          <a:ln w="47625">
            <a:solidFill>
              <a:srgbClr val="082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a:extLst>
              <a:ext uri="{FF2B5EF4-FFF2-40B4-BE49-F238E27FC236}">
                <a16:creationId xmlns:a16="http://schemas.microsoft.com/office/drawing/2014/main" id="{3A7C1509-3560-202C-0855-92FA190737C9}"/>
              </a:ext>
            </a:extLst>
          </p:cNvPr>
          <p:cNvSpPr/>
          <p:nvPr/>
        </p:nvSpPr>
        <p:spPr>
          <a:xfrm rot="596374">
            <a:off x="7103778" y="3555560"/>
            <a:ext cx="370059" cy="960310"/>
          </a:xfrm>
          <a:custGeom>
            <a:avLst/>
            <a:gdLst>
              <a:gd name="connsiteX0" fmla="*/ 59960 w 2143593"/>
              <a:gd name="connsiteY0" fmla="*/ 2908091 h 3462728"/>
              <a:gd name="connsiteX1" fmla="*/ 59960 w 2143593"/>
              <a:gd name="connsiteY1" fmla="*/ 2908091 h 3462728"/>
              <a:gd name="connsiteX2" fmla="*/ 209862 w 2143593"/>
              <a:gd name="connsiteY2" fmla="*/ 2803160 h 3462728"/>
              <a:gd name="connsiteX3" fmla="*/ 254832 w 2143593"/>
              <a:gd name="connsiteY3" fmla="*/ 2773180 h 3462728"/>
              <a:gd name="connsiteX4" fmla="*/ 359764 w 2143593"/>
              <a:gd name="connsiteY4" fmla="*/ 2683239 h 3462728"/>
              <a:gd name="connsiteX5" fmla="*/ 404734 w 2143593"/>
              <a:gd name="connsiteY5" fmla="*/ 2668249 h 3462728"/>
              <a:gd name="connsiteX6" fmla="*/ 434714 w 2143593"/>
              <a:gd name="connsiteY6" fmla="*/ 2623278 h 3462728"/>
              <a:gd name="connsiteX7" fmla="*/ 509665 w 2143593"/>
              <a:gd name="connsiteY7" fmla="*/ 2548327 h 3462728"/>
              <a:gd name="connsiteX8" fmla="*/ 539646 w 2143593"/>
              <a:gd name="connsiteY8" fmla="*/ 2518347 h 3462728"/>
              <a:gd name="connsiteX9" fmla="*/ 569626 w 2143593"/>
              <a:gd name="connsiteY9" fmla="*/ 2473377 h 3462728"/>
              <a:gd name="connsiteX10" fmla="*/ 599606 w 2143593"/>
              <a:gd name="connsiteY10" fmla="*/ 2443396 h 3462728"/>
              <a:gd name="connsiteX11" fmla="*/ 659567 w 2143593"/>
              <a:gd name="connsiteY11" fmla="*/ 2353455 h 3462728"/>
              <a:gd name="connsiteX12" fmla="*/ 689547 w 2143593"/>
              <a:gd name="connsiteY12" fmla="*/ 2308485 h 3462728"/>
              <a:gd name="connsiteX13" fmla="*/ 749508 w 2143593"/>
              <a:gd name="connsiteY13" fmla="*/ 2248524 h 3462728"/>
              <a:gd name="connsiteX14" fmla="*/ 794478 w 2143593"/>
              <a:gd name="connsiteY14" fmla="*/ 2113613 h 3462728"/>
              <a:gd name="connsiteX15" fmla="*/ 824459 w 2143593"/>
              <a:gd name="connsiteY15" fmla="*/ 2053652 h 3462728"/>
              <a:gd name="connsiteX16" fmla="*/ 914400 w 2143593"/>
              <a:gd name="connsiteY16" fmla="*/ 1933731 h 3462728"/>
              <a:gd name="connsiteX17" fmla="*/ 959370 w 2143593"/>
              <a:gd name="connsiteY17" fmla="*/ 1873770 h 3462728"/>
              <a:gd name="connsiteX18" fmla="*/ 974360 w 2143593"/>
              <a:gd name="connsiteY18" fmla="*/ 1828800 h 3462728"/>
              <a:gd name="connsiteX19" fmla="*/ 1034321 w 2143593"/>
              <a:gd name="connsiteY19" fmla="*/ 1738859 h 3462728"/>
              <a:gd name="connsiteX20" fmla="*/ 1079291 w 2143593"/>
              <a:gd name="connsiteY20" fmla="*/ 1648918 h 3462728"/>
              <a:gd name="connsiteX21" fmla="*/ 1109272 w 2143593"/>
              <a:gd name="connsiteY21" fmla="*/ 1543987 h 3462728"/>
              <a:gd name="connsiteX22" fmla="*/ 1139252 w 2143593"/>
              <a:gd name="connsiteY22" fmla="*/ 1499016 h 3462728"/>
              <a:gd name="connsiteX23" fmla="*/ 1184223 w 2143593"/>
              <a:gd name="connsiteY23" fmla="*/ 1349114 h 3462728"/>
              <a:gd name="connsiteX24" fmla="*/ 1199213 w 2143593"/>
              <a:gd name="connsiteY24" fmla="*/ 1304144 h 3462728"/>
              <a:gd name="connsiteX25" fmla="*/ 1229193 w 2143593"/>
              <a:gd name="connsiteY25" fmla="*/ 1259173 h 3462728"/>
              <a:gd name="connsiteX26" fmla="*/ 1289154 w 2143593"/>
              <a:gd name="connsiteY26" fmla="*/ 1124262 h 3462728"/>
              <a:gd name="connsiteX27" fmla="*/ 1319134 w 2143593"/>
              <a:gd name="connsiteY27" fmla="*/ 1034321 h 3462728"/>
              <a:gd name="connsiteX28" fmla="*/ 1349114 w 2143593"/>
              <a:gd name="connsiteY28" fmla="*/ 914400 h 3462728"/>
              <a:gd name="connsiteX29" fmla="*/ 1379095 w 2143593"/>
              <a:gd name="connsiteY29" fmla="*/ 854439 h 3462728"/>
              <a:gd name="connsiteX30" fmla="*/ 1409075 w 2143593"/>
              <a:gd name="connsiteY30" fmla="*/ 809468 h 3462728"/>
              <a:gd name="connsiteX31" fmla="*/ 1439055 w 2143593"/>
              <a:gd name="connsiteY31" fmla="*/ 719527 h 3462728"/>
              <a:gd name="connsiteX32" fmla="*/ 1469036 w 2143593"/>
              <a:gd name="connsiteY32" fmla="*/ 629587 h 3462728"/>
              <a:gd name="connsiteX33" fmla="*/ 1484026 w 2143593"/>
              <a:gd name="connsiteY33" fmla="*/ 584616 h 3462728"/>
              <a:gd name="connsiteX34" fmla="*/ 1514006 w 2143593"/>
              <a:gd name="connsiteY34" fmla="*/ 539646 h 3462728"/>
              <a:gd name="connsiteX35" fmla="*/ 1528996 w 2143593"/>
              <a:gd name="connsiteY35" fmla="*/ 479685 h 3462728"/>
              <a:gd name="connsiteX36" fmla="*/ 1558977 w 2143593"/>
              <a:gd name="connsiteY36" fmla="*/ 389744 h 3462728"/>
              <a:gd name="connsiteX37" fmla="*/ 1588957 w 2143593"/>
              <a:gd name="connsiteY37" fmla="*/ 299803 h 3462728"/>
              <a:gd name="connsiteX38" fmla="*/ 1618937 w 2143593"/>
              <a:gd name="connsiteY38" fmla="*/ 209862 h 3462728"/>
              <a:gd name="connsiteX39" fmla="*/ 1678898 w 2143593"/>
              <a:gd name="connsiteY39" fmla="*/ 134911 h 3462728"/>
              <a:gd name="connsiteX40" fmla="*/ 1798819 w 2143593"/>
              <a:gd name="connsiteY40" fmla="*/ 29980 h 3462728"/>
              <a:gd name="connsiteX41" fmla="*/ 1888760 w 2143593"/>
              <a:gd name="connsiteY41" fmla="*/ 0 h 3462728"/>
              <a:gd name="connsiteX42" fmla="*/ 2068642 w 2143593"/>
              <a:gd name="connsiteY42" fmla="*/ 44970 h 3462728"/>
              <a:gd name="connsiteX43" fmla="*/ 2098623 w 2143593"/>
              <a:gd name="connsiteY43" fmla="*/ 89941 h 3462728"/>
              <a:gd name="connsiteX44" fmla="*/ 2128603 w 2143593"/>
              <a:gd name="connsiteY44" fmla="*/ 179882 h 3462728"/>
              <a:gd name="connsiteX45" fmla="*/ 2143593 w 2143593"/>
              <a:gd name="connsiteY45" fmla="*/ 224852 h 3462728"/>
              <a:gd name="connsiteX46" fmla="*/ 2128603 w 2143593"/>
              <a:gd name="connsiteY46" fmla="*/ 899409 h 3462728"/>
              <a:gd name="connsiteX47" fmla="*/ 2068642 w 2143593"/>
              <a:gd name="connsiteY47" fmla="*/ 1259173 h 3462728"/>
              <a:gd name="connsiteX48" fmla="*/ 2053652 w 2143593"/>
              <a:gd name="connsiteY48" fmla="*/ 1394085 h 3462728"/>
              <a:gd name="connsiteX49" fmla="*/ 2008682 w 2143593"/>
              <a:gd name="connsiteY49" fmla="*/ 1588957 h 3462728"/>
              <a:gd name="connsiteX50" fmla="*/ 1963711 w 2143593"/>
              <a:gd name="connsiteY50" fmla="*/ 1738859 h 3462728"/>
              <a:gd name="connsiteX51" fmla="*/ 1918741 w 2143593"/>
              <a:gd name="connsiteY51" fmla="*/ 1843790 h 3462728"/>
              <a:gd name="connsiteX52" fmla="*/ 1888760 w 2143593"/>
              <a:gd name="connsiteY52" fmla="*/ 1948721 h 3462728"/>
              <a:gd name="connsiteX53" fmla="*/ 1828800 w 2143593"/>
              <a:gd name="connsiteY53" fmla="*/ 2083632 h 3462728"/>
              <a:gd name="connsiteX54" fmla="*/ 1813809 w 2143593"/>
              <a:gd name="connsiteY54" fmla="*/ 2143593 h 3462728"/>
              <a:gd name="connsiteX55" fmla="*/ 1783829 w 2143593"/>
              <a:gd name="connsiteY55" fmla="*/ 2218544 h 3462728"/>
              <a:gd name="connsiteX56" fmla="*/ 1753849 w 2143593"/>
              <a:gd name="connsiteY56" fmla="*/ 2323475 h 3462728"/>
              <a:gd name="connsiteX57" fmla="*/ 1693888 w 2143593"/>
              <a:gd name="connsiteY57" fmla="*/ 2443396 h 3462728"/>
              <a:gd name="connsiteX58" fmla="*/ 1678898 w 2143593"/>
              <a:gd name="connsiteY58" fmla="*/ 2503357 h 3462728"/>
              <a:gd name="connsiteX59" fmla="*/ 1618937 w 2143593"/>
              <a:gd name="connsiteY59" fmla="*/ 2593298 h 3462728"/>
              <a:gd name="connsiteX60" fmla="*/ 1588957 w 2143593"/>
              <a:gd name="connsiteY60" fmla="*/ 2653259 h 3462728"/>
              <a:gd name="connsiteX61" fmla="*/ 1528996 w 2143593"/>
              <a:gd name="connsiteY61" fmla="*/ 2743200 h 3462728"/>
              <a:gd name="connsiteX62" fmla="*/ 1499016 w 2143593"/>
              <a:gd name="connsiteY62" fmla="*/ 2803160 h 3462728"/>
              <a:gd name="connsiteX63" fmla="*/ 1454046 w 2143593"/>
              <a:gd name="connsiteY63" fmla="*/ 2848131 h 3462728"/>
              <a:gd name="connsiteX64" fmla="*/ 1424065 w 2143593"/>
              <a:gd name="connsiteY64" fmla="*/ 2893101 h 3462728"/>
              <a:gd name="connsiteX65" fmla="*/ 1349114 w 2143593"/>
              <a:gd name="connsiteY65" fmla="*/ 2968052 h 3462728"/>
              <a:gd name="connsiteX66" fmla="*/ 1304144 w 2143593"/>
              <a:gd name="connsiteY66" fmla="*/ 3013023 h 3462728"/>
              <a:gd name="connsiteX67" fmla="*/ 1244183 w 2143593"/>
              <a:gd name="connsiteY67" fmla="*/ 3057993 h 3462728"/>
              <a:gd name="connsiteX68" fmla="*/ 1154242 w 2143593"/>
              <a:gd name="connsiteY68" fmla="*/ 3147934 h 3462728"/>
              <a:gd name="connsiteX69" fmla="*/ 1109272 w 2143593"/>
              <a:gd name="connsiteY69" fmla="*/ 3177914 h 3462728"/>
              <a:gd name="connsiteX70" fmla="*/ 1034321 w 2143593"/>
              <a:gd name="connsiteY70" fmla="*/ 3252865 h 3462728"/>
              <a:gd name="connsiteX71" fmla="*/ 974360 w 2143593"/>
              <a:gd name="connsiteY71" fmla="*/ 3282846 h 3462728"/>
              <a:gd name="connsiteX72" fmla="*/ 929390 w 2143593"/>
              <a:gd name="connsiteY72" fmla="*/ 3312826 h 3462728"/>
              <a:gd name="connsiteX73" fmla="*/ 764498 w 2143593"/>
              <a:gd name="connsiteY73" fmla="*/ 3357796 h 3462728"/>
              <a:gd name="connsiteX74" fmla="*/ 719528 w 2143593"/>
              <a:gd name="connsiteY74" fmla="*/ 3387777 h 3462728"/>
              <a:gd name="connsiteX75" fmla="*/ 614596 w 2143593"/>
              <a:gd name="connsiteY75" fmla="*/ 3417757 h 3462728"/>
              <a:gd name="connsiteX76" fmla="*/ 554636 w 2143593"/>
              <a:gd name="connsiteY76" fmla="*/ 3447737 h 3462728"/>
              <a:gd name="connsiteX77" fmla="*/ 254832 w 2143593"/>
              <a:gd name="connsiteY77" fmla="*/ 3447737 h 3462728"/>
              <a:gd name="connsiteX78" fmla="*/ 149901 w 2143593"/>
              <a:gd name="connsiteY78" fmla="*/ 3417757 h 3462728"/>
              <a:gd name="connsiteX79" fmla="*/ 44970 w 2143593"/>
              <a:gd name="connsiteY79" fmla="*/ 3297836 h 3462728"/>
              <a:gd name="connsiteX80" fmla="*/ 14990 w 2143593"/>
              <a:gd name="connsiteY80" fmla="*/ 3192905 h 3462728"/>
              <a:gd name="connsiteX81" fmla="*/ 0 w 2143593"/>
              <a:gd name="connsiteY81" fmla="*/ 3087973 h 3462728"/>
              <a:gd name="connsiteX82" fmla="*/ 14990 w 2143593"/>
              <a:gd name="connsiteY82" fmla="*/ 2923082 h 3462728"/>
              <a:gd name="connsiteX83" fmla="*/ 29980 w 2143593"/>
              <a:gd name="connsiteY83" fmla="*/ 2878111 h 3462728"/>
              <a:gd name="connsiteX84" fmla="*/ 74950 w 2143593"/>
              <a:gd name="connsiteY84" fmla="*/ 2863121 h 3462728"/>
              <a:gd name="connsiteX85" fmla="*/ 59960 w 2143593"/>
              <a:gd name="connsiteY85" fmla="*/ 2908091 h 346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143593" h="3462728">
                <a:moveTo>
                  <a:pt x="59960" y="2908091"/>
                </a:moveTo>
                <a:lnTo>
                  <a:pt x="59960" y="2908091"/>
                </a:lnTo>
                <a:lnTo>
                  <a:pt x="209862" y="2803160"/>
                </a:lnTo>
                <a:cubicBezTo>
                  <a:pt x="224674" y="2792905"/>
                  <a:pt x="242093" y="2785919"/>
                  <a:pt x="254832" y="2773180"/>
                </a:cubicBezTo>
                <a:cubicBezTo>
                  <a:pt x="291716" y="2736296"/>
                  <a:pt x="314103" y="2706069"/>
                  <a:pt x="359764" y="2683239"/>
                </a:cubicBezTo>
                <a:cubicBezTo>
                  <a:pt x="373897" y="2676173"/>
                  <a:pt x="389744" y="2673246"/>
                  <a:pt x="404734" y="2668249"/>
                </a:cubicBezTo>
                <a:cubicBezTo>
                  <a:pt x="414727" y="2653259"/>
                  <a:pt x="422850" y="2636836"/>
                  <a:pt x="434714" y="2623278"/>
                </a:cubicBezTo>
                <a:cubicBezTo>
                  <a:pt x="457980" y="2596688"/>
                  <a:pt x="484681" y="2573311"/>
                  <a:pt x="509665" y="2548327"/>
                </a:cubicBezTo>
                <a:cubicBezTo>
                  <a:pt x="519659" y="2538334"/>
                  <a:pt x="531806" y="2530106"/>
                  <a:pt x="539646" y="2518347"/>
                </a:cubicBezTo>
                <a:cubicBezTo>
                  <a:pt x="549639" y="2503357"/>
                  <a:pt x="558372" y="2487445"/>
                  <a:pt x="569626" y="2473377"/>
                </a:cubicBezTo>
                <a:cubicBezTo>
                  <a:pt x="578455" y="2462341"/>
                  <a:pt x="591126" y="2454702"/>
                  <a:pt x="599606" y="2443396"/>
                </a:cubicBezTo>
                <a:cubicBezTo>
                  <a:pt x="621225" y="2414570"/>
                  <a:pt x="639580" y="2383435"/>
                  <a:pt x="659567" y="2353455"/>
                </a:cubicBezTo>
                <a:cubicBezTo>
                  <a:pt x="669560" y="2338465"/>
                  <a:pt x="676808" y="2321224"/>
                  <a:pt x="689547" y="2308485"/>
                </a:cubicBezTo>
                <a:lnTo>
                  <a:pt x="749508" y="2248524"/>
                </a:lnTo>
                <a:cubicBezTo>
                  <a:pt x="766908" y="2178925"/>
                  <a:pt x="762223" y="2186186"/>
                  <a:pt x="794478" y="2113613"/>
                </a:cubicBezTo>
                <a:cubicBezTo>
                  <a:pt x="803554" y="2093193"/>
                  <a:pt x="812063" y="2072245"/>
                  <a:pt x="824459" y="2053652"/>
                </a:cubicBezTo>
                <a:cubicBezTo>
                  <a:pt x="852176" y="2012077"/>
                  <a:pt x="884420" y="1973705"/>
                  <a:pt x="914400" y="1933731"/>
                </a:cubicBezTo>
                <a:lnTo>
                  <a:pt x="959370" y="1873770"/>
                </a:lnTo>
                <a:cubicBezTo>
                  <a:pt x="964367" y="1858780"/>
                  <a:pt x="966686" y="1842612"/>
                  <a:pt x="974360" y="1828800"/>
                </a:cubicBezTo>
                <a:cubicBezTo>
                  <a:pt x="991859" y="1797302"/>
                  <a:pt x="1034321" y="1738859"/>
                  <a:pt x="1034321" y="1738859"/>
                </a:cubicBezTo>
                <a:cubicBezTo>
                  <a:pt x="1071997" y="1625829"/>
                  <a:pt x="1021176" y="1765146"/>
                  <a:pt x="1079291" y="1648918"/>
                </a:cubicBezTo>
                <a:cubicBezTo>
                  <a:pt x="1108466" y="1590568"/>
                  <a:pt x="1080450" y="1611238"/>
                  <a:pt x="1109272" y="1543987"/>
                </a:cubicBezTo>
                <a:cubicBezTo>
                  <a:pt x="1116369" y="1527428"/>
                  <a:pt x="1129259" y="1514006"/>
                  <a:pt x="1139252" y="1499016"/>
                </a:cubicBezTo>
                <a:cubicBezTo>
                  <a:pt x="1161907" y="1408394"/>
                  <a:pt x="1147726" y="1458603"/>
                  <a:pt x="1184223" y="1349114"/>
                </a:cubicBezTo>
                <a:cubicBezTo>
                  <a:pt x="1189220" y="1334124"/>
                  <a:pt x="1190448" y="1317291"/>
                  <a:pt x="1199213" y="1304144"/>
                </a:cubicBezTo>
                <a:cubicBezTo>
                  <a:pt x="1209206" y="1289154"/>
                  <a:pt x="1221876" y="1275636"/>
                  <a:pt x="1229193" y="1259173"/>
                </a:cubicBezTo>
                <a:cubicBezTo>
                  <a:pt x="1300543" y="1098633"/>
                  <a:pt x="1221306" y="1226030"/>
                  <a:pt x="1289154" y="1124262"/>
                </a:cubicBezTo>
                <a:cubicBezTo>
                  <a:pt x="1299147" y="1094282"/>
                  <a:pt x="1312936" y="1065309"/>
                  <a:pt x="1319134" y="1034321"/>
                </a:cubicBezTo>
                <a:cubicBezTo>
                  <a:pt x="1327932" y="990330"/>
                  <a:pt x="1331829" y="954732"/>
                  <a:pt x="1349114" y="914400"/>
                </a:cubicBezTo>
                <a:cubicBezTo>
                  <a:pt x="1357917" y="893861"/>
                  <a:pt x="1368008" y="873841"/>
                  <a:pt x="1379095" y="854439"/>
                </a:cubicBezTo>
                <a:cubicBezTo>
                  <a:pt x="1388033" y="838797"/>
                  <a:pt x="1401758" y="825931"/>
                  <a:pt x="1409075" y="809468"/>
                </a:cubicBezTo>
                <a:cubicBezTo>
                  <a:pt x="1421910" y="780590"/>
                  <a:pt x="1429061" y="749507"/>
                  <a:pt x="1439055" y="719527"/>
                </a:cubicBezTo>
                <a:lnTo>
                  <a:pt x="1469036" y="629587"/>
                </a:lnTo>
                <a:cubicBezTo>
                  <a:pt x="1474033" y="614597"/>
                  <a:pt x="1475261" y="597763"/>
                  <a:pt x="1484026" y="584616"/>
                </a:cubicBezTo>
                <a:lnTo>
                  <a:pt x="1514006" y="539646"/>
                </a:lnTo>
                <a:cubicBezTo>
                  <a:pt x="1519003" y="519659"/>
                  <a:pt x="1523076" y="499418"/>
                  <a:pt x="1528996" y="479685"/>
                </a:cubicBezTo>
                <a:cubicBezTo>
                  <a:pt x="1538077" y="449416"/>
                  <a:pt x="1548983" y="419724"/>
                  <a:pt x="1558977" y="389744"/>
                </a:cubicBezTo>
                <a:lnTo>
                  <a:pt x="1588957" y="299803"/>
                </a:lnTo>
                <a:lnTo>
                  <a:pt x="1618937" y="209862"/>
                </a:lnTo>
                <a:cubicBezTo>
                  <a:pt x="1735811" y="92992"/>
                  <a:pt x="1546551" y="286166"/>
                  <a:pt x="1678898" y="134911"/>
                </a:cubicBezTo>
                <a:cubicBezTo>
                  <a:pt x="1702244" y="108230"/>
                  <a:pt x="1757260" y="48451"/>
                  <a:pt x="1798819" y="29980"/>
                </a:cubicBezTo>
                <a:cubicBezTo>
                  <a:pt x="1827697" y="17145"/>
                  <a:pt x="1888760" y="0"/>
                  <a:pt x="1888760" y="0"/>
                </a:cubicBezTo>
                <a:cubicBezTo>
                  <a:pt x="1963765" y="8334"/>
                  <a:pt x="2017006" y="-6666"/>
                  <a:pt x="2068642" y="44970"/>
                </a:cubicBezTo>
                <a:cubicBezTo>
                  <a:pt x="2081381" y="57709"/>
                  <a:pt x="2088629" y="74951"/>
                  <a:pt x="2098623" y="89941"/>
                </a:cubicBezTo>
                <a:lnTo>
                  <a:pt x="2128603" y="179882"/>
                </a:lnTo>
                <a:lnTo>
                  <a:pt x="2143593" y="224852"/>
                </a:lnTo>
                <a:cubicBezTo>
                  <a:pt x="2138596" y="449704"/>
                  <a:pt x="2138815" y="674733"/>
                  <a:pt x="2128603" y="899409"/>
                </a:cubicBezTo>
                <a:cubicBezTo>
                  <a:pt x="2114691" y="1205474"/>
                  <a:pt x="2154055" y="1131058"/>
                  <a:pt x="2068642" y="1259173"/>
                </a:cubicBezTo>
                <a:cubicBezTo>
                  <a:pt x="2063645" y="1304144"/>
                  <a:pt x="2060051" y="1349292"/>
                  <a:pt x="2053652" y="1394085"/>
                </a:cubicBezTo>
                <a:cubicBezTo>
                  <a:pt x="2042474" y="1472332"/>
                  <a:pt x="2025609" y="1504329"/>
                  <a:pt x="2008682" y="1588957"/>
                </a:cubicBezTo>
                <a:cubicBezTo>
                  <a:pt x="1979076" y="1736980"/>
                  <a:pt x="2013015" y="1590945"/>
                  <a:pt x="1963711" y="1738859"/>
                </a:cubicBezTo>
                <a:cubicBezTo>
                  <a:pt x="1931445" y="1835657"/>
                  <a:pt x="1971435" y="1764747"/>
                  <a:pt x="1918741" y="1843790"/>
                </a:cubicBezTo>
                <a:cubicBezTo>
                  <a:pt x="1911135" y="1874211"/>
                  <a:pt x="1901661" y="1918618"/>
                  <a:pt x="1888760" y="1948721"/>
                </a:cubicBezTo>
                <a:cubicBezTo>
                  <a:pt x="1849580" y="2040144"/>
                  <a:pt x="1863668" y="1979030"/>
                  <a:pt x="1828800" y="2083632"/>
                </a:cubicBezTo>
                <a:cubicBezTo>
                  <a:pt x="1822285" y="2103177"/>
                  <a:pt x="1820324" y="2124048"/>
                  <a:pt x="1813809" y="2143593"/>
                </a:cubicBezTo>
                <a:cubicBezTo>
                  <a:pt x="1805300" y="2169120"/>
                  <a:pt x="1792338" y="2193017"/>
                  <a:pt x="1783829" y="2218544"/>
                </a:cubicBezTo>
                <a:cubicBezTo>
                  <a:pt x="1774223" y="2247363"/>
                  <a:pt x="1768286" y="2294601"/>
                  <a:pt x="1753849" y="2323475"/>
                </a:cubicBezTo>
                <a:cubicBezTo>
                  <a:pt x="1698768" y="2433638"/>
                  <a:pt x="1745758" y="2287790"/>
                  <a:pt x="1693888" y="2443396"/>
                </a:cubicBezTo>
                <a:cubicBezTo>
                  <a:pt x="1687373" y="2462941"/>
                  <a:pt x="1688112" y="2484930"/>
                  <a:pt x="1678898" y="2503357"/>
                </a:cubicBezTo>
                <a:cubicBezTo>
                  <a:pt x="1662784" y="2535585"/>
                  <a:pt x="1635051" y="2561070"/>
                  <a:pt x="1618937" y="2593298"/>
                </a:cubicBezTo>
                <a:cubicBezTo>
                  <a:pt x="1608944" y="2613285"/>
                  <a:pt x="1600454" y="2634097"/>
                  <a:pt x="1588957" y="2653259"/>
                </a:cubicBezTo>
                <a:cubicBezTo>
                  <a:pt x="1570419" y="2684156"/>
                  <a:pt x="1545110" y="2710972"/>
                  <a:pt x="1528996" y="2743200"/>
                </a:cubicBezTo>
                <a:cubicBezTo>
                  <a:pt x="1519003" y="2763187"/>
                  <a:pt x="1512004" y="2784976"/>
                  <a:pt x="1499016" y="2803160"/>
                </a:cubicBezTo>
                <a:cubicBezTo>
                  <a:pt x="1486694" y="2820411"/>
                  <a:pt x="1467617" y="2831845"/>
                  <a:pt x="1454046" y="2848131"/>
                </a:cubicBezTo>
                <a:cubicBezTo>
                  <a:pt x="1442512" y="2861971"/>
                  <a:pt x="1435929" y="2879543"/>
                  <a:pt x="1424065" y="2893101"/>
                </a:cubicBezTo>
                <a:cubicBezTo>
                  <a:pt x="1400798" y="2919691"/>
                  <a:pt x="1374098" y="2943068"/>
                  <a:pt x="1349114" y="2968052"/>
                </a:cubicBezTo>
                <a:cubicBezTo>
                  <a:pt x="1334124" y="2983042"/>
                  <a:pt x="1321104" y="3000304"/>
                  <a:pt x="1304144" y="3013023"/>
                </a:cubicBezTo>
                <a:cubicBezTo>
                  <a:pt x="1284157" y="3028013"/>
                  <a:pt x="1262753" y="3041280"/>
                  <a:pt x="1244183" y="3057993"/>
                </a:cubicBezTo>
                <a:cubicBezTo>
                  <a:pt x="1212668" y="3086356"/>
                  <a:pt x="1189520" y="3124415"/>
                  <a:pt x="1154242" y="3147934"/>
                </a:cubicBezTo>
                <a:cubicBezTo>
                  <a:pt x="1139252" y="3157927"/>
                  <a:pt x="1122830" y="3166051"/>
                  <a:pt x="1109272" y="3177914"/>
                </a:cubicBezTo>
                <a:cubicBezTo>
                  <a:pt x="1082682" y="3201180"/>
                  <a:pt x="1065923" y="3237064"/>
                  <a:pt x="1034321" y="3252865"/>
                </a:cubicBezTo>
                <a:cubicBezTo>
                  <a:pt x="1014334" y="3262859"/>
                  <a:pt x="993762" y="3271759"/>
                  <a:pt x="974360" y="3282846"/>
                </a:cubicBezTo>
                <a:cubicBezTo>
                  <a:pt x="958718" y="3291784"/>
                  <a:pt x="945853" y="3305509"/>
                  <a:pt x="929390" y="3312826"/>
                </a:cubicBezTo>
                <a:cubicBezTo>
                  <a:pt x="867147" y="3340489"/>
                  <a:pt x="828619" y="3344972"/>
                  <a:pt x="764498" y="3357796"/>
                </a:cubicBezTo>
                <a:cubicBezTo>
                  <a:pt x="749508" y="3367790"/>
                  <a:pt x="735642" y="3379720"/>
                  <a:pt x="719528" y="3387777"/>
                </a:cubicBezTo>
                <a:cubicBezTo>
                  <a:pt x="698024" y="3398529"/>
                  <a:pt x="633805" y="3412955"/>
                  <a:pt x="614596" y="3417757"/>
                </a:cubicBezTo>
                <a:cubicBezTo>
                  <a:pt x="594609" y="3427750"/>
                  <a:pt x="576315" y="3442317"/>
                  <a:pt x="554636" y="3447737"/>
                </a:cubicBezTo>
                <a:cubicBezTo>
                  <a:pt x="442370" y="3475803"/>
                  <a:pt x="374253" y="3457689"/>
                  <a:pt x="254832" y="3447737"/>
                </a:cubicBezTo>
                <a:cubicBezTo>
                  <a:pt x="249641" y="3446439"/>
                  <a:pt x="160653" y="3425821"/>
                  <a:pt x="149901" y="3417757"/>
                </a:cubicBezTo>
                <a:cubicBezTo>
                  <a:pt x="91441" y="3373912"/>
                  <a:pt x="79644" y="3349848"/>
                  <a:pt x="44970" y="3297836"/>
                </a:cubicBezTo>
                <a:cubicBezTo>
                  <a:pt x="32127" y="3259308"/>
                  <a:pt x="22518" y="3234312"/>
                  <a:pt x="14990" y="3192905"/>
                </a:cubicBezTo>
                <a:cubicBezTo>
                  <a:pt x="8670" y="3158142"/>
                  <a:pt x="4997" y="3122950"/>
                  <a:pt x="0" y="3087973"/>
                </a:cubicBezTo>
                <a:cubicBezTo>
                  <a:pt x="4997" y="3033009"/>
                  <a:pt x="7185" y="2977718"/>
                  <a:pt x="14990" y="2923082"/>
                </a:cubicBezTo>
                <a:cubicBezTo>
                  <a:pt x="17225" y="2907440"/>
                  <a:pt x="18807" y="2889284"/>
                  <a:pt x="29980" y="2878111"/>
                </a:cubicBezTo>
                <a:cubicBezTo>
                  <a:pt x="41153" y="2866938"/>
                  <a:pt x="59960" y="2868118"/>
                  <a:pt x="74950" y="2863121"/>
                </a:cubicBezTo>
                <a:lnTo>
                  <a:pt x="59960" y="2908091"/>
                </a:lnTo>
                <a:close/>
              </a:path>
            </a:pathLst>
          </a:custGeom>
          <a:noFill/>
          <a:ln w="47625">
            <a:solidFill>
              <a:srgbClr val="082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A29C7F94-E387-6ADE-EF99-3E7A655A5893}"/>
              </a:ext>
            </a:extLst>
          </p:cNvPr>
          <p:cNvSpPr/>
          <p:nvPr/>
        </p:nvSpPr>
        <p:spPr>
          <a:xfrm>
            <a:off x="3867541" y="2957599"/>
            <a:ext cx="1663908" cy="2442377"/>
          </a:xfrm>
          <a:custGeom>
            <a:avLst/>
            <a:gdLst>
              <a:gd name="connsiteX0" fmla="*/ 1304145 w 1439056"/>
              <a:gd name="connsiteY0" fmla="*/ 1648918 h 2158584"/>
              <a:gd name="connsiteX1" fmla="*/ 1304145 w 1439056"/>
              <a:gd name="connsiteY1" fmla="*/ 1648918 h 2158584"/>
              <a:gd name="connsiteX2" fmla="*/ 1124263 w 1439056"/>
              <a:gd name="connsiteY2" fmla="*/ 1588957 h 2158584"/>
              <a:gd name="connsiteX3" fmla="*/ 1079292 w 1439056"/>
              <a:gd name="connsiteY3" fmla="*/ 1573967 h 2158584"/>
              <a:gd name="connsiteX4" fmla="*/ 944381 w 1439056"/>
              <a:gd name="connsiteY4" fmla="*/ 1454046 h 2158584"/>
              <a:gd name="connsiteX5" fmla="*/ 884420 w 1439056"/>
              <a:gd name="connsiteY5" fmla="*/ 1364105 h 2158584"/>
              <a:gd name="connsiteX6" fmla="*/ 854440 w 1439056"/>
              <a:gd name="connsiteY6" fmla="*/ 1319134 h 2158584"/>
              <a:gd name="connsiteX7" fmla="*/ 824459 w 1439056"/>
              <a:gd name="connsiteY7" fmla="*/ 1289154 h 2158584"/>
              <a:gd name="connsiteX8" fmla="*/ 779489 w 1439056"/>
              <a:gd name="connsiteY8" fmla="*/ 1184223 h 2158584"/>
              <a:gd name="connsiteX9" fmla="*/ 749508 w 1439056"/>
              <a:gd name="connsiteY9" fmla="*/ 1049311 h 2158584"/>
              <a:gd name="connsiteX10" fmla="*/ 719528 w 1439056"/>
              <a:gd name="connsiteY10" fmla="*/ 839449 h 2158584"/>
              <a:gd name="connsiteX11" fmla="*/ 734518 w 1439056"/>
              <a:gd name="connsiteY11" fmla="*/ 419725 h 2158584"/>
              <a:gd name="connsiteX12" fmla="*/ 749508 w 1439056"/>
              <a:gd name="connsiteY12" fmla="*/ 359764 h 2158584"/>
              <a:gd name="connsiteX13" fmla="*/ 779489 w 1439056"/>
              <a:gd name="connsiteY13" fmla="*/ 224852 h 2158584"/>
              <a:gd name="connsiteX14" fmla="*/ 764499 w 1439056"/>
              <a:gd name="connsiteY14" fmla="*/ 149902 h 2158584"/>
              <a:gd name="connsiteX15" fmla="*/ 734518 w 1439056"/>
              <a:gd name="connsiteY15" fmla="*/ 119921 h 2158584"/>
              <a:gd name="connsiteX16" fmla="*/ 674558 w 1439056"/>
              <a:gd name="connsiteY16" fmla="*/ 44970 h 2158584"/>
              <a:gd name="connsiteX17" fmla="*/ 584617 w 1439056"/>
              <a:gd name="connsiteY17" fmla="*/ 14990 h 2158584"/>
              <a:gd name="connsiteX18" fmla="*/ 539646 w 1439056"/>
              <a:gd name="connsiteY18" fmla="*/ 0 h 2158584"/>
              <a:gd name="connsiteX19" fmla="*/ 419725 w 1439056"/>
              <a:gd name="connsiteY19" fmla="*/ 29980 h 2158584"/>
              <a:gd name="connsiteX20" fmla="*/ 389745 w 1439056"/>
              <a:gd name="connsiteY20" fmla="*/ 59961 h 2158584"/>
              <a:gd name="connsiteX21" fmla="*/ 299804 w 1439056"/>
              <a:gd name="connsiteY21" fmla="*/ 119921 h 2158584"/>
              <a:gd name="connsiteX22" fmla="*/ 224853 w 1439056"/>
              <a:gd name="connsiteY22" fmla="*/ 194872 h 2158584"/>
              <a:gd name="connsiteX23" fmla="*/ 194872 w 1439056"/>
              <a:gd name="connsiteY23" fmla="*/ 224852 h 2158584"/>
              <a:gd name="connsiteX24" fmla="*/ 134912 w 1439056"/>
              <a:gd name="connsiteY24" fmla="*/ 314793 h 2158584"/>
              <a:gd name="connsiteX25" fmla="*/ 74951 w 1439056"/>
              <a:gd name="connsiteY25" fmla="*/ 419725 h 2158584"/>
              <a:gd name="connsiteX26" fmla="*/ 59961 w 1439056"/>
              <a:gd name="connsiteY26" fmla="*/ 464695 h 2158584"/>
              <a:gd name="connsiteX27" fmla="*/ 44971 w 1439056"/>
              <a:gd name="connsiteY27" fmla="*/ 569626 h 2158584"/>
              <a:gd name="connsiteX28" fmla="*/ 29981 w 1439056"/>
              <a:gd name="connsiteY28" fmla="*/ 614597 h 2158584"/>
              <a:gd name="connsiteX29" fmla="*/ 0 w 1439056"/>
              <a:gd name="connsiteY29" fmla="*/ 839449 h 2158584"/>
              <a:gd name="connsiteX30" fmla="*/ 14990 w 1439056"/>
              <a:gd name="connsiteY30" fmla="*/ 1364105 h 2158584"/>
              <a:gd name="connsiteX31" fmla="*/ 29981 w 1439056"/>
              <a:gd name="connsiteY31" fmla="*/ 1439056 h 2158584"/>
              <a:gd name="connsiteX32" fmla="*/ 59961 w 1439056"/>
              <a:gd name="connsiteY32" fmla="*/ 1543987 h 2158584"/>
              <a:gd name="connsiteX33" fmla="*/ 89941 w 1439056"/>
              <a:gd name="connsiteY33" fmla="*/ 1603947 h 2158584"/>
              <a:gd name="connsiteX34" fmla="*/ 134912 w 1439056"/>
              <a:gd name="connsiteY34" fmla="*/ 1693888 h 2158584"/>
              <a:gd name="connsiteX35" fmla="*/ 164892 w 1439056"/>
              <a:gd name="connsiteY35" fmla="*/ 1723869 h 2158584"/>
              <a:gd name="connsiteX36" fmla="*/ 209863 w 1439056"/>
              <a:gd name="connsiteY36" fmla="*/ 1783829 h 2158584"/>
              <a:gd name="connsiteX37" fmla="*/ 239843 w 1439056"/>
              <a:gd name="connsiteY37" fmla="*/ 1813810 h 2158584"/>
              <a:gd name="connsiteX38" fmla="*/ 344774 w 1439056"/>
              <a:gd name="connsiteY38" fmla="*/ 1933731 h 2158584"/>
              <a:gd name="connsiteX39" fmla="*/ 389745 w 1439056"/>
              <a:gd name="connsiteY39" fmla="*/ 1963711 h 2158584"/>
              <a:gd name="connsiteX40" fmla="*/ 449705 w 1439056"/>
              <a:gd name="connsiteY40" fmla="*/ 1993692 h 2158584"/>
              <a:gd name="connsiteX41" fmla="*/ 479686 w 1439056"/>
              <a:gd name="connsiteY41" fmla="*/ 2023672 h 2158584"/>
              <a:gd name="connsiteX42" fmla="*/ 524656 w 1439056"/>
              <a:gd name="connsiteY42" fmla="*/ 2038662 h 2158584"/>
              <a:gd name="connsiteX43" fmla="*/ 644577 w 1439056"/>
              <a:gd name="connsiteY43" fmla="*/ 2098623 h 2158584"/>
              <a:gd name="connsiteX44" fmla="*/ 779489 w 1439056"/>
              <a:gd name="connsiteY44" fmla="*/ 2128603 h 2158584"/>
              <a:gd name="connsiteX45" fmla="*/ 854440 w 1439056"/>
              <a:gd name="connsiteY45" fmla="*/ 2143593 h 2158584"/>
              <a:gd name="connsiteX46" fmla="*/ 914400 w 1439056"/>
              <a:gd name="connsiteY46" fmla="*/ 2158584 h 2158584"/>
              <a:gd name="connsiteX47" fmla="*/ 1259174 w 1439056"/>
              <a:gd name="connsiteY47" fmla="*/ 2143593 h 2158584"/>
              <a:gd name="connsiteX48" fmla="*/ 1304145 w 1439056"/>
              <a:gd name="connsiteY48" fmla="*/ 2128603 h 2158584"/>
              <a:gd name="connsiteX49" fmla="*/ 1349115 w 1439056"/>
              <a:gd name="connsiteY49" fmla="*/ 2098623 h 2158584"/>
              <a:gd name="connsiteX50" fmla="*/ 1379095 w 1439056"/>
              <a:gd name="connsiteY50" fmla="*/ 2053652 h 2158584"/>
              <a:gd name="connsiteX51" fmla="*/ 1409076 w 1439056"/>
              <a:gd name="connsiteY51" fmla="*/ 2023672 h 2158584"/>
              <a:gd name="connsiteX52" fmla="*/ 1439056 w 1439056"/>
              <a:gd name="connsiteY52" fmla="*/ 1933731 h 2158584"/>
              <a:gd name="connsiteX53" fmla="*/ 1409076 w 1439056"/>
              <a:gd name="connsiteY53" fmla="*/ 1723869 h 2158584"/>
              <a:gd name="connsiteX54" fmla="*/ 1379095 w 1439056"/>
              <a:gd name="connsiteY54" fmla="*/ 1693888 h 2158584"/>
              <a:gd name="connsiteX55" fmla="*/ 1304145 w 1439056"/>
              <a:gd name="connsiteY55" fmla="*/ 1648918 h 215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439056" h="2158584">
                <a:moveTo>
                  <a:pt x="1304145" y="1648918"/>
                </a:moveTo>
                <a:lnTo>
                  <a:pt x="1304145" y="1648918"/>
                </a:lnTo>
                <a:lnTo>
                  <a:pt x="1124263" y="1588957"/>
                </a:lnTo>
                <a:lnTo>
                  <a:pt x="1079292" y="1573967"/>
                </a:lnTo>
                <a:cubicBezTo>
                  <a:pt x="1034723" y="1540541"/>
                  <a:pt x="975256" y="1500358"/>
                  <a:pt x="944381" y="1454046"/>
                </a:cubicBezTo>
                <a:lnTo>
                  <a:pt x="884420" y="1364105"/>
                </a:lnTo>
                <a:cubicBezTo>
                  <a:pt x="874427" y="1349115"/>
                  <a:pt x="867179" y="1331873"/>
                  <a:pt x="854440" y="1319134"/>
                </a:cubicBezTo>
                <a:lnTo>
                  <a:pt x="824459" y="1289154"/>
                </a:lnTo>
                <a:cubicBezTo>
                  <a:pt x="781423" y="1117008"/>
                  <a:pt x="841601" y="1329152"/>
                  <a:pt x="779489" y="1184223"/>
                </a:cubicBezTo>
                <a:cubicBezTo>
                  <a:pt x="771893" y="1166499"/>
                  <a:pt x="751754" y="1061662"/>
                  <a:pt x="749508" y="1049311"/>
                </a:cubicBezTo>
                <a:cubicBezTo>
                  <a:pt x="732219" y="954224"/>
                  <a:pt x="732557" y="943682"/>
                  <a:pt x="719528" y="839449"/>
                </a:cubicBezTo>
                <a:cubicBezTo>
                  <a:pt x="724525" y="699541"/>
                  <a:pt x="725785" y="559450"/>
                  <a:pt x="734518" y="419725"/>
                </a:cubicBezTo>
                <a:cubicBezTo>
                  <a:pt x="735803" y="399163"/>
                  <a:pt x="745468" y="379966"/>
                  <a:pt x="749508" y="359764"/>
                </a:cubicBezTo>
                <a:cubicBezTo>
                  <a:pt x="775890" y="227857"/>
                  <a:pt x="750316" y="312372"/>
                  <a:pt x="779489" y="224852"/>
                </a:cubicBezTo>
                <a:cubicBezTo>
                  <a:pt x="774492" y="199869"/>
                  <a:pt x="774535" y="173320"/>
                  <a:pt x="764499" y="149902"/>
                </a:cubicBezTo>
                <a:cubicBezTo>
                  <a:pt x="758932" y="136912"/>
                  <a:pt x="743347" y="130957"/>
                  <a:pt x="734518" y="119921"/>
                </a:cubicBezTo>
                <a:cubicBezTo>
                  <a:pt x="720398" y="102270"/>
                  <a:pt x="698685" y="57034"/>
                  <a:pt x="674558" y="44970"/>
                </a:cubicBezTo>
                <a:cubicBezTo>
                  <a:pt x="646292" y="30837"/>
                  <a:pt x="614597" y="24983"/>
                  <a:pt x="584617" y="14990"/>
                </a:cubicBezTo>
                <a:lnTo>
                  <a:pt x="539646" y="0"/>
                </a:lnTo>
                <a:cubicBezTo>
                  <a:pt x="523527" y="3224"/>
                  <a:pt x="442772" y="16152"/>
                  <a:pt x="419725" y="29980"/>
                </a:cubicBezTo>
                <a:cubicBezTo>
                  <a:pt x="407606" y="37251"/>
                  <a:pt x="401051" y="51481"/>
                  <a:pt x="389745" y="59961"/>
                </a:cubicBezTo>
                <a:cubicBezTo>
                  <a:pt x="360920" y="81580"/>
                  <a:pt x="325282" y="94443"/>
                  <a:pt x="299804" y="119921"/>
                </a:cubicBezTo>
                <a:lnTo>
                  <a:pt x="224853" y="194872"/>
                </a:lnTo>
                <a:cubicBezTo>
                  <a:pt x="214859" y="204865"/>
                  <a:pt x="202711" y="213093"/>
                  <a:pt x="194872" y="224852"/>
                </a:cubicBezTo>
                <a:lnTo>
                  <a:pt x="134912" y="314793"/>
                </a:lnTo>
                <a:cubicBezTo>
                  <a:pt x="104800" y="359960"/>
                  <a:pt x="97775" y="366468"/>
                  <a:pt x="74951" y="419725"/>
                </a:cubicBezTo>
                <a:cubicBezTo>
                  <a:pt x="68727" y="434248"/>
                  <a:pt x="64958" y="449705"/>
                  <a:pt x="59961" y="464695"/>
                </a:cubicBezTo>
                <a:cubicBezTo>
                  <a:pt x="54964" y="499672"/>
                  <a:pt x="51900" y="534980"/>
                  <a:pt x="44971" y="569626"/>
                </a:cubicBezTo>
                <a:cubicBezTo>
                  <a:pt x="41872" y="585120"/>
                  <a:pt x="33080" y="599103"/>
                  <a:pt x="29981" y="614597"/>
                </a:cubicBezTo>
                <a:cubicBezTo>
                  <a:pt x="23082" y="649091"/>
                  <a:pt x="3650" y="810249"/>
                  <a:pt x="0" y="839449"/>
                </a:cubicBezTo>
                <a:cubicBezTo>
                  <a:pt x="4997" y="1014334"/>
                  <a:pt x="6253" y="1189367"/>
                  <a:pt x="14990" y="1364105"/>
                </a:cubicBezTo>
                <a:cubicBezTo>
                  <a:pt x="16262" y="1389552"/>
                  <a:pt x="24454" y="1414184"/>
                  <a:pt x="29981" y="1439056"/>
                </a:cubicBezTo>
                <a:cubicBezTo>
                  <a:pt x="35832" y="1465386"/>
                  <a:pt x="48405" y="1517022"/>
                  <a:pt x="59961" y="1543987"/>
                </a:cubicBezTo>
                <a:cubicBezTo>
                  <a:pt x="68763" y="1564526"/>
                  <a:pt x="81139" y="1583408"/>
                  <a:pt x="89941" y="1603947"/>
                </a:cubicBezTo>
                <a:cubicBezTo>
                  <a:pt x="115518" y="1663628"/>
                  <a:pt x="90590" y="1638486"/>
                  <a:pt x="134912" y="1693888"/>
                </a:cubicBezTo>
                <a:cubicBezTo>
                  <a:pt x="143741" y="1704924"/>
                  <a:pt x="155844" y="1713012"/>
                  <a:pt x="164892" y="1723869"/>
                </a:cubicBezTo>
                <a:cubicBezTo>
                  <a:pt x="180886" y="1743062"/>
                  <a:pt x="193869" y="1764636"/>
                  <a:pt x="209863" y="1783829"/>
                </a:cubicBezTo>
                <a:cubicBezTo>
                  <a:pt x="218911" y="1794686"/>
                  <a:pt x="231014" y="1802774"/>
                  <a:pt x="239843" y="1813810"/>
                </a:cubicBezTo>
                <a:cubicBezTo>
                  <a:pt x="285117" y="1870404"/>
                  <a:pt x="265526" y="1880900"/>
                  <a:pt x="344774" y="1933731"/>
                </a:cubicBezTo>
                <a:cubicBezTo>
                  <a:pt x="359764" y="1943724"/>
                  <a:pt x="374103" y="1954773"/>
                  <a:pt x="389745" y="1963711"/>
                </a:cubicBezTo>
                <a:cubicBezTo>
                  <a:pt x="409147" y="1974798"/>
                  <a:pt x="431112" y="1981297"/>
                  <a:pt x="449705" y="1993692"/>
                </a:cubicBezTo>
                <a:cubicBezTo>
                  <a:pt x="461464" y="2001532"/>
                  <a:pt x="467567" y="2016401"/>
                  <a:pt x="479686" y="2023672"/>
                </a:cubicBezTo>
                <a:cubicBezTo>
                  <a:pt x="493235" y="2031801"/>
                  <a:pt x="510271" y="2032124"/>
                  <a:pt x="524656" y="2038662"/>
                </a:cubicBezTo>
                <a:cubicBezTo>
                  <a:pt x="565342" y="2057156"/>
                  <a:pt x="600493" y="2091276"/>
                  <a:pt x="644577" y="2098623"/>
                </a:cubicBezTo>
                <a:cubicBezTo>
                  <a:pt x="892068" y="2139871"/>
                  <a:pt x="631879" y="2091701"/>
                  <a:pt x="779489" y="2128603"/>
                </a:cubicBezTo>
                <a:cubicBezTo>
                  <a:pt x="804207" y="2134782"/>
                  <a:pt x="829568" y="2138066"/>
                  <a:pt x="854440" y="2143593"/>
                </a:cubicBezTo>
                <a:cubicBezTo>
                  <a:pt x="874551" y="2148062"/>
                  <a:pt x="894413" y="2153587"/>
                  <a:pt x="914400" y="2158584"/>
                </a:cubicBezTo>
                <a:cubicBezTo>
                  <a:pt x="1029325" y="2153587"/>
                  <a:pt x="1144480" y="2152416"/>
                  <a:pt x="1259174" y="2143593"/>
                </a:cubicBezTo>
                <a:cubicBezTo>
                  <a:pt x="1274929" y="2142381"/>
                  <a:pt x="1290012" y="2135669"/>
                  <a:pt x="1304145" y="2128603"/>
                </a:cubicBezTo>
                <a:cubicBezTo>
                  <a:pt x="1320259" y="2120546"/>
                  <a:pt x="1334125" y="2108616"/>
                  <a:pt x="1349115" y="2098623"/>
                </a:cubicBezTo>
                <a:cubicBezTo>
                  <a:pt x="1359108" y="2083633"/>
                  <a:pt x="1367840" y="2067720"/>
                  <a:pt x="1379095" y="2053652"/>
                </a:cubicBezTo>
                <a:cubicBezTo>
                  <a:pt x="1387924" y="2042616"/>
                  <a:pt x="1402756" y="2036313"/>
                  <a:pt x="1409076" y="2023672"/>
                </a:cubicBezTo>
                <a:cubicBezTo>
                  <a:pt x="1423209" y="1995406"/>
                  <a:pt x="1439056" y="1933731"/>
                  <a:pt x="1439056" y="1933731"/>
                </a:cubicBezTo>
                <a:cubicBezTo>
                  <a:pt x="1438824" y="1931177"/>
                  <a:pt x="1436884" y="1770216"/>
                  <a:pt x="1409076" y="1723869"/>
                </a:cubicBezTo>
                <a:cubicBezTo>
                  <a:pt x="1401804" y="1711750"/>
                  <a:pt x="1390402" y="1702368"/>
                  <a:pt x="1379095" y="1693888"/>
                </a:cubicBezTo>
                <a:cubicBezTo>
                  <a:pt x="1350270" y="1672269"/>
                  <a:pt x="1289154" y="1633928"/>
                  <a:pt x="1304145" y="1648918"/>
                </a:cubicBezTo>
                <a:close/>
              </a:path>
            </a:pathLst>
          </a:custGeom>
          <a:noFill/>
          <a:ln w="47625">
            <a:solidFill>
              <a:srgbClr val="3B76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16FD53F5-C18E-431D-1F0B-6C514093709E}"/>
              </a:ext>
            </a:extLst>
          </p:cNvPr>
          <p:cNvSpPr/>
          <p:nvPr/>
        </p:nvSpPr>
        <p:spPr>
          <a:xfrm>
            <a:off x="4032580" y="3543355"/>
            <a:ext cx="956499" cy="1533003"/>
          </a:xfrm>
          <a:custGeom>
            <a:avLst/>
            <a:gdLst>
              <a:gd name="connsiteX0" fmla="*/ 1304145 w 1439056"/>
              <a:gd name="connsiteY0" fmla="*/ 1648918 h 2158584"/>
              <a:gd name="connsiteX1" fmla="*/ 1304145 w 1439056"/>
              <a:gd name="connsiteY1" fmla="*/ 1648918 h 2158584"/>
              <a:gd name="connsiteX2" fmla="*/ 1124263 w 1439056"/>
              <a:gd name="connsiteY2" fmla="*/ 1588957 h 2158584"/>
              <a:gd name="connsiteX3" fmla="*/ 1079292 w 1439056"/>
              <a:gd name="connsiteY3" fmla="*/ 1573967 h 2158584"/>
              <a:gd name="connsiteX4" fmla="*/ 944381 w 1439056"/>
              <a:gd name="connsiteY4" fmla="*/ 1454046 h 2158584"/>
              <a:gd name="connsiteX5" fmla="*/ 884420 w 1439056"/>
              <a:gd name="connsiteY5" fmla="*/ 1364105 h 2158584"/>
              <a:gd name="connsiteX6" fmla="*/ 854440 w 1439056"/>
              <a:gd name="connsiteY6" fmla="*/ 1319134 h 2158584"/>
              <a:gd name="connsiteX7" fmla="*/ 824459 w 1439056"/>
              <a:gd name="connsiteY7" fmla="*/ 1289154 h 2158584"/>
              <a:gd name="connsiteX8" fmla="*/ 779489 w 1439056"/>
              <a:gd name="connsiteY8" fmla="*/ 1184223 h 2158584"/>
              <a:gd name="connsiteX9" fmla="*/ 749508 w 1439056"/>
              <a:gd name="connsiteY9" fmla="*/ 1049311 h 2158584"/>
              <a:gd name="connsiteX10" fmla="*/ 719528 w 1439056"/>
              <a:gd name="connsiteY10" fmla="*/ 839449 h 2158584"/>
              <a:gd name="connsiteX11" fmla="*/ 734518 w 1439056"/>
              <a:gd name="connsiteY11" fmla="*/ 419725 h 2158584"/>
              <a:gd name="connsiteX12" fmla="*/ 749508 w 1439056"/>
              <a:gd name="connsiteY12" fmla="*/ 359764 h 2158584"/>
              <a:gd name="connsiteX13" fmla="*/ 779489 w 1439056"/>
              <a:gd name="connsiteY13" fmla="*/ 224852 h 2158584"/>
              <a:gd name="connsiteX14" fmla="*/ 764499 w 1439056"/>
              <a:gd name="connsiteY14" fmla="*/ 149902 h 2158584"/>
              <a:gd name="connsiteX15" fmla="*/ 734518 w 1439056"/>
              <a:gd name="connsiteY15" fmla="*/ 119921 h 2158584"/>
              <a:gd name="connsiteX16" fmla="*/ 674558 w 1439056"/>
              <a:gd name="connsiteY16" fmla="*/ 44970 h 2158584"/>
              <a:gd name="connsiteX17" fmla="*/ 584617 w 1439056"/>
              <a:gd name="connsiteY17" fmla="*/ 14990 h 2158584"/>
              <a:gd name="connsiteX18" fmla="*/ 539646 w 1439056"/>
              <a:gd name="connsiteY18" fmla="*/ 0 h 2158584"/>
              <a:gd name="connsiteX19" fmla="*/ 419725 w 1439056"/>
              <a:gd name="connsiteY19" fmla="*/ 29980 h 2158584"/>
              <a:gd name="connsiteX20" fmla="*/ 389745 w 1439056"/>
              <a:gd name="connsiteY20" fmla="*/ 59961 h 2158584"/>
              <a:gd name="connsiteX21" fmla="*/ 299804 w 1439056"/>
              <a:gd name="connsiteY21" fmla="*/ 119921 h 2158584"/>
              <a:gd name="connsiteX22" fmla="*/ 224853 w 1439056"/>
              <a:gd name="connsiteY22" fmla="*/ 194872 h 2158584"/>
              <a:gd name="connsiteX23" fmla="*/ 194872 w 1439056"/>
              <a:gd name="connsiteY23" fmla="*/ 224852 h 2158584"/>
              <a:gd name="connsiteX24" fmla="*/ 134912 w 1439056"/>
              <a:gd name="connsiteY24" fmla="*/ 314793 h 2158584"/>
              <a:gd name="connsiteX25" fmla="*/ 74951 w 1439056"/>
              <a:gd name="connsiteY25" fmla="*/ 419725 h 2158584"/>
              <a:gd name="connsiteX26" fmla="*/ 59961 w 1439056"/>
              <a:gd name="connsiteY26" fmla="*/ 464695 h 2158584"/>
              <a:gd name="connsiteX27" fmla="*/ 44971 w 1439056"/>
              <a:gd name="connsiteY27" fmla="*/ 569626 h 2158584"/>
              <a:gd name="connsiteX28" fmla="*/ 29981 w 1439056"/>
              <a:gd name="connsiteY28" fmla="*/ 614597 h 2158584"/>
              <a:gd name="connsiteX29" fmla="*/ 0 w 1439056"/>
              <a:gd name="connsiteY29" fmla="*/ 839449 h 2158584"/>
              <a:gd name="connsiteX30" fmla="*/ 14990 w 1439056"/>
              <a:gd name="connsiteY30" fmla="*/ 1364105 h 2158584"/>
              <a:gd name="connsiteX31" fmla="*/ 29981 w 1439056"/>
              <a:gd name="connsiteY31" fmla="*/ 1439056 h 2158584"/>
              <a:gd name="connsiteX32" fmla="*/ 59961 w 1439056"/>
              <a:gd name="connsiteY32" fmla="*/ 1543987 h 2158584"/>
              <a:gd name="connsiteX33" fmla="*/ 89941 w 1439056"/>
              <a:gd name="connsiteY33" fmla="*/ 1603947 h 2158584"/>
              <a:gd name="connsiteX34" fmla="*/ 134912 w 1439056"/>
              <a:gd name="connsiteY34" fmla="*/ 1693888 h 2158584"/>
              <a:gd name="connsiteX35" fmla="*/ 164892 w 1439056"/>
              <a:gd name="connsiteY35" fmla="*/ 1723869 h 2158584"/>
              <a:gd name="connsiteX36" fmla="*/ 209863 w 1439056"/>
              <a:gd name="connsiteY36" fmla="*/ 1783829 h 2158584"/>
              <a:gd name="connsiteX37" fmla="*/ 239843 w 1439056"/>
              <a:gd name="connsiteY37" fmla="*/ 1813810 h 2158584"/>
              <a:gd name="connsiteX38" fmla="*/ 344774 w 1439056"/>
              <a:gd name="connsiteY38" fmla="*/ 1933731 h 2158584"/>
              <a:gd name="connsiteX39" fmla="*/ 389745 w 1439056"/>
              <a:gd name="connsiteY39" fmla="*/ 1963711 h 2158584"/>
              <a:gd name="connsiteX40" fmla="*/ 449705 w 1439056"/>
              <a:gd name="connsiteY40" fmla="*/ 1993692 h 2158584"/>
              <a:gd name="connsiteX41" fmla="*/ 479686 w 1439056"/>
              <a:gd name="connsiteY41" fmla="*/ 2023672 h 2158584"/>
              <a:gd name="connsiteX42" fmla="*/ 524656 w 1439056"/>
              <a:gd name="connsiteY42" fmla="*/ 2038662 h 2158584"/>
              <a:gd name="connsiteX43" fmla="*/ 644577 w 1439056"/>
              <a:gd name="connsiteY43" fmla="*/ 2098623 h 2158584"/>
              <a:gd name="connsiteX44" fmla="*/ 779489 w 1439056"/>
              <a:gd name="connsiteY44" fmla="*/ 2128603 h 2158584"/>
              <a:gd name="connsiteX45" fmla="*/ 854440 w 1439056"/>
              <a:gd name="connsiteY45" fmla="*/ 2143593 h 2158584"/>
              <a:gd name="connsiteX46" fmla="*/ 914400 w 1439056"/>
              <a:gd name="connsiteY46" fmla="*/ 2158584 h 2158584"/>
              <a:gd name="connsiteX47" fmla="*/ 1259174 w 1439056"/>
              <a:gd name="connsiteY47" fmla="*/ 2143593 h 2158584"/>
              <a:gd name="connsiteX48" fmla="*/ 1304145 w 1439056"/>
              <a:gd name="connsiteY48" fmla="*/ 2128603 h 2158584"/>
              <a:gd name="connsiteX49" fmla="*/ 1349115 w 1439056"/>
              <a:gd name="connsiteY49" fmla="*/ 2098623 h 2158584"/>
              <a:gd name="connsiteX50" fmla="*/ 1379095 w 1439056"/>
              <a:gd name="connsiteY50" fmla="*/ 2053652 h 2158584"/>
              <a:gd name="connsiteX51" fmla="*/ 1409076 w 1439056"/>
              <a:gd name="connsiteY51" fmla="*/ 2023672 h 2158584"/>
              <a:gd name="connsiteX52" fmla="*/ 1439056 w 1439056"/>
              <a:gd name="connsiteY52" fmla="*/ 1933731 h 2158584"/>
              <a:gd name="connsiteX53" fmla="*/ 1409076 w 1439056"/>
              <a:gd name="connsiteY53" fmla="*/ 1723869 h 2158584"/>
              <a:gd name="connsiteX54" fmla="*/ 1379095 w 1439056"/>
              <a:gd name="connsiteY54" fmla="*/ 1693888 h 2158584"/>
              <a:gd name="connsiteX55" fmla="*/ 1304145 w 1439056"/>
              <a:gd name="connsiteY55" fmla="*/ 1648918 h 215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439056" h="2158584">
                <a:moveTo>
                  <a:pt x="1304145" y="1648918"/>
                </a:moveTo>
                <a:lnTo>
                  <a:pt x="1304145" y="1648918"/>
                </a:lnTo>
                <a:lnTo>
                  <a:pt x="1124263" y="1588957"/>
                </a:lnTo>
                <a:lnTo>
                  <a:pt x="1079292" y="1573967"/>
                </a:lnTo>
                <a:cubicBezTo>
                  <a:pt x="1034723" y="1540541"/>
                  <a:pt x="975256" y="1500358"/>
                  <a:pt x="944381" y="1454046"/>
                </a:cubicBezTo>
                <a:lnTo>
                  <a:pt x="884420" y="1364105"/>
                </a:lnTo>
                <a:cubicBezTo>
                  <a:pt x="874427" y="1349115"/>
                  <a:pt x="867179" y="1331873"/>
                  <a:pt x="854440" y="1319134"/>
                </a:cubicBezTo>
                <a:lnTo>
                  <a:pt x="824459" y="1289154"/>
                </a:lnTo>
                <a:cubicBezTo>
                  <a:pt x="781423" y="1117008"/>
                  <a:pt x="841601" y="1329152"/>
                  <a:pt x="779489" y="1184223"/>
                </a:cubicBezTo>
                <a:cubicBezTo>
                  <a:pt x="771893" y="1166499"/>
                  <a:pt x="751754" y="1061662"/>
                  <a:pt x="749508" y="1049311"/>
                </a:cubicBezTo>
                <a:cubicBezTo>
                  <a:pt x="732219" y="954224"/>
                  <a:pt x="732557" y="943682"/>
                  <a:pt x="719528" y="839449"/>
                </a:cubicBezTo>
                <a:cubicBezTo>
                  <a:pt x="724525" y="699541"/>
                  <a:pt x="725785" y="559450"/>
                  <a:pt x="734518" y="419725"/>
                </a:cubicBezTo>
                <a:cubicBezTo>
                  <a:pt x="735803" y="399163"/>
                  <a:pt x="745468" y="379966"/>
                  <a:pt x="749508" y="359764"/>
                </a:cubicBezTo>
                <a:cubicBezTo>
                  <a:pt x="775890" y="227857"/>
                  <a:pt x="750316" y="312372"/>
                  <a:pt x="779489" y="224852"/>
                </a:cubicBezTo>
                <a:cubicBezTo>
                  <a:pt x="774492" y="199869"/>
                  <a:pt x="774535" y="173320"/>
                  <a:pt x="764499" y="149902"/>
                </a:cubicBezTo>
                <a:cubicBezTo>
                  <a:pt x="758932" y="136912"/>
                  <a:pt x="743347" y="130957"/>
                  <a:pt x="734518" y="119921"/>
                </a:cubicBezTo>
                <a:cubicBezTo>
                  <a:pt x="720398" y="102270"/>
                  <a:pt x="698685" y="57034"/>
                  <a:pt x="674558" y="44970"/>
                </a:cubicBezTo>
                <a:cubicBezTo>
                  <a:pt x="646292" y="30837"/>
                  <a:pt x="614597" y="24983"/>
                  <a:pt x="584617" y="14990"/>
                </a:cubicBezTo>
                <a:lnTo>
                  <a:pt x="539646" y="0"/>
                </a:lnTo>
                <a:cubicBezTo>
                  <a:pt x="523527" y="3224"/>
                  <a:pt x="442772" y="16152"/>
                  <a:pt x="419725" y="29980"/>
                </a:cubicBezTo>
                <a:cubicBezTo>
                  <a:pt x="407606" y="37251"/>
                  <a:pt x="401051" y="51481"/>
                  <a:pt x="389745" y="59961"/>
                </a:cubicBezTo>
                <a:cubicBezTo>
                  <a:pt x="360920" y="81580"/>
                  <a:pt x="325282" y="94443"/>
                  <a:pt x="299804" y="119921"/>
                </a:cubicBezTo>
                <a:lnTo>
                  <a:pt x="224853" y="194872"/>
                </a:lnTo>
                <a:cubicBezTo>
                  <a:pt x="214859" y="204865"/>
                  <a:pt x="202711" y="213093"/>
                  <a:pt x="194872" y="224852"/>
                </a:cubicBezTo>
                <a:lnTo>
                  <a:pt x="134912" y="314793"/>
                </a:lnTo>
                <a:cubicBezTo>
                  <a:pt x="104800" y="359960"/>
                  <a:pt x="97775" y="366468"/>
                  <a:pt x="74951" y="419725"/>
                </a:cubicBezTo>
                <a:cubicBezTo>
                  <a:pt x="68727" y="434248"/>
                  <a:pt x="64958" y="449705"/>
                  <a:pt x="59961" y="464695"/>
                </a:cubicBezTo>
                <a:cubicBezTo>
                  <a:pt x="54964" y="499672"/>
                  <a:pt x="51900" y="534980"/>
                  <a:pt x="44971" y="569626"/>
                </a:cubicBezTo>
                <a:cubicBezTo>
                  <a:pt x="41872" y="585120"/>
                  <a:pt x="33080" y="599103"/>
                  <a:pt x="29981" y="614597"/>
                </a:cubicBezTo>
                <a:cubicBezTo>
                  <a:pt x="23082" y="649091"/>
                  <a:pt x="3650" y="810249"/>
                  <a:pt x="0" y="839449"/>
                </a:cubicBezTo>
                <a:cubicBezTo>
                  <a:pt x="4997" y="1014334"/>
                  <a:pt x="6253" y="1189367"/>
                  <a:pt x="14990" y="1364105"/>
                </a:cubicBezTo>
                <a:cubicBezTo>
                  <a:pt x="16262" y="1389552"/>
                  <a:pt x="24454" y="1414184"/>
                  <a:pt x="29981" y="1439056"/>
                </a:cubicBezTo>
                <a:cubicBezTo>
                  <a:pt x="35832" y="1465386"/>
                  <a:pt x="48405" y="1517022"/>
                  <a:pt x="59961" y="1543987"/>
                </a:cubicBezTo>
                <a:cubicBezTo>
                  <a:pt x="68763" y="1564526"/>
                  <a:pt x="81139" y="1583408"/>
                  <a:pt x="89941" y="1603947"/>
                </a:cubicBezTo>
                <a:cubicBezTo>
                  <a:pt x="115518" y="1663628"/>
                  <a:pt x="90590" y="1638486"/>
                  <a:pt x="134912" y="1693888"/>
                </a:cubicBezTo>
                <a:cubicBezTo>
                  <a:pt x="143741" y="1704924"/>
                  <a:pt x="155844" y="1713012"/>
                  <a:pt x="164892" y="1723869"/>
                </a:cubicBezTo>
                <a:cubicBezTo>
                  <a:pt x="180886" y="1743062"/>
                  <a:pt x="193869" y="1764636"/>
                  <a:pt x="209863" y="1783829"/>
                </a:cubicBezTo>
                <a:cubicBezTo>
                  <a:pt x="218911" y="1794686"/>
                  <a:pt x="231014" y="1802774"/>
                  <a:pt x="239843" y="1813810"/>
                </a:cubicBezTo>
                <a:cubicBezTo>
                  <a:pt x="285117" y="1870404"/>
                  <a:pt x="265526" y="1880900"/>
                  <a:pt x="344774" y="1933731"/>
                </a:cubicBezTo>
                <a:cubicBezTo>
                  <a:pt x="359764" y="1943724"/>
                  <a:pt x="374103" y="1954773"/>
                  <a:pt x="389745" y="1963711"/>
                </a:cubicBezTo>
                <a:cubicBezTo>
                  <a:pt x="409147" y="1974798"/>
                  <a:pt x="431112" y="1981297"/>
                  <a:pt x="449705" y="1993692"/>
                </a:cubicBezTo>
                <a:cubicBezTo>
                  <a:pt x="461464" y="2001532"/>
                  <a:pt x="467567" y="2016401"/>
                  <a:pt x="479686" y="2023672"/>
                </a:cubicBezTo>
                <a:cubicBezTo>
                  <a:pt x="493235" y="2031801"/>
                  <a:pt x="510271" y="2032124"/>
                  <a:pt x="524656" y="2038662"/>
                </a:cubicBezTo>
                <a:cubicBezTo>
                  <a:pt x="565342" y="2057156"/>
                  <a:pt x="600493" y="2091276"/>
                  <a:pt x="644577" y="2098623"/>
                </a:cubicBezTo>
                <a:cubicBezTo>
                  <a:pt x="892068" y="2139871"/>
                  <a:pt x="631879" y="2091701"/>
                  <a:pt x="779489" y="2128603"/>
                </a:cubicBezTo>
                <a:cubicBezTo>
                  <a:pt x="804207" y="2134782"/>
                  <a:pt x="829568" y="2138066"/>
                  <a:pt x="854440" y="2143593"/>
                </a:cubicBezTo>
                <a:cubicBezTo>
                  <a:pt x="874551" y="2148062"/>
                  <a:pt x="894413" y="2153587"/>
                  <a:pt x="914400" y="2158584"/>
                </a:cubicBezTo>
                <a:cubicBezTo>
                  <a:pt x="1029325" y="2153587"/>
                  <a:pt x="1144480" y="2152416"/>
                  <a:pt x="1259174" y="2143593"/>
                </a:cubicBezTo>
                <a:cubicBezTo>
                  <a:pt x="1274929" y="2142381"/>
                  <a:pt x="1290012" y="2135669"/>
                  <a:pt x="1304145" y="2128603"/>
                </a:cubicBezTo>
                <a:cubicBezTo>
                  <a:pt x="1320259" y="2120546"/>
                  <a:pt x="1334125" y="2108616"/>
                  <a:pt x="1349115" y="2098623"/>
                </a:cubicBezTo>
                <a:cubicBezTo>
                  <a:pt x="1359108" y="2083633"/>
                  <a:pt x="1367840" y="2067720"/>
                  <a:pt x="1379095" y="2053652"/>
                </a:cubicBezTo>
                <a:cubicBezTo>
                  <a:pt x="1387924" y="2042616"/>
                  <a:pt x="1402756" y="2036313"/>
                  <a:pt x="1409076" y="2023672"/>
                </a:cubicBezTo>
                <a:cubicBezTo>
                  <a:pt x="1423209" y="1995406"/>
                  <a:pt x="1439056" y="1933731"/>
                  <a:pt x="1439056" y="1933731"/>
                </a:cubicBezTo>
                <a:cubicBezTo>
                  <a:pt x="1438824" y="1931177"/>
                  <a:pt x="1436884" y="1770216"/>
                  <a:pt x="1409076" y="1723869"/>
                </a:cubicBezTo>
                <a:cubicBezTo>
                  <a:pt x="1401804" y="1711750"/>
                  <a:pt x="1390402" y="1702368"/>
                  <a:pt x="1379095" y="1693888"/>
                </a:cubicBezTo>
                <a:cubicBezTo>
                  <a:pt x="1350270" y="1672269"/>
                  <a:pt x="1289154" y="1633928"/>
                  <a:pt x="1304145" y="1648918"/>
                </a:cubicBezTo>
                <a:close/>
              </a:path>
            </a:pathLst>
          </a:custGeom>
          <a:noFill/>
          <a:ln w="47625">
            <a:solidFill>
              <a:srgbClr val="3B76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3C0B0A07-A600-63A7-44F9-FEC331F2C8FA}"/>
              </a:ext>
            </a:extLst>
          </p:cNvPr>
          <p:cNvSpPr/>
          <p:nvPr/>
        </p:nvSpPr>
        <p:spPr>
          <a:xfrm rot="20745291">
            <a:off x="4219180" y="4124159"/>
            <a:ext cx="346346" cy="711312"/>
          </a:xfrm>
          <a:custGeom>
            <a:avLst/>
            <a:gdLst>
              <a:gd name="connsiteX0" fmla="*/ 1304145 w 1439056"/>
              <a:gd name="connsiteY0" fmla="*/ 1648918 h 2158584"/>
              <a:gd name="connsiteX1" fmla="*/ 1304145 w 1439056"/>
              <a:gd name="connsiteY1" fmla="*/ 1648918 h 2158584"/>
              <a:gd name="connsiteX2" fmla="*/ 1124263 w 1439056"/>
              <a:gd name="connsiteY2" fmla="*/ 1588957 h 2158584"/>
              <a:gd name="connsiteX3" fmla="*/ 1079292 w 1439056"/>
              <a:gd name="connsiteY3" fmla="*/ 1573967 h 2158584"/>
              <a:gd name="connsiteX4" fmla="*/ 944381 w 1439056"/>
              <a:gd name="connsiteY4" fmla="*/ 1454046 h 2158584"/>
              <a:gd name="connsiteX5" fmla="*/ 884420 w 1439056"/>
              <a:gd name="connsiteY5" fmla="*/ 1364105 h 2158584"/>
              <a:gd name="connsiteX6" fmla="*/ 854440 w 1439056"/>
              <a:gd name="connsiteY6" fmla="*/ 1319134 h 2158584"/>
              <a:gd name="connsiteX7" fmla="*/ 824459 w 1439056"/>
              <a:gd name="connsiteY7" fmla="*/ 1289154 h 2158584"/>
              <a:gd name="connsiteX8" fmla="*/ 779489 w 1439056"/>
              <a:gd name="connsiteY8" fmla="*/ 1184223 h 2158584"/>
              <a:gd name="connsiteX9" fmla="*/ 749508 w 1439056"/>
              <a:gd name="connsiteY9" fmla="*/ 1049311 h 2158584"/>
              <a:gd name="connsiteX10" fmla="*/ 719528 w 1439056"/>
              <a:gd name="connsiteY10" fmla="*/ 839449 h 2158584"/>
              <a:gd name="connsiteX11" fmla="*/ 734518 w 1439056"/>
              <a:gd name="connsiteY11" fmla="*/ 419725 h 2158584"/>
              <a:gd name="connsiteX12" fmla="*/ 749508 w 1439056"/>
              <a:gd name="connsiteY12" fmla="*/ 359764 h 2158584"/>
              <a:gd name="connsiteX13" fmla="*/ 779489 w 1439056"/>
              <a:gd name="connsiteY13" fmla="*/ 224852 h 2158584"/>
              <a:gd name="connsiteX14" fmla="*/ 764499 w 1439056"/>
              <a:gd name="connsiteY14" fmla="*/ 149902 h 2158584"/>
              <a:gd name="connsiteX15" fmla="*/ 734518 w 1439056"/>
              <a:gd name="connsiteY15" fmla="*/ 119921 h 2158584"/>
              <a:gd name="connsiteX16" fmla="*/ 674558 w 1439056"/>
              <a:gd name="connsiteY16" fmla="*/ 44970 h 2158584"/>
              <a:gd name="connsiteX17" fmla="*/ 584617 w 1439056"/>
              <a:gd name="connsiteY17" fmla="*/ 14990 h 2158584"/>
              <a:gd name="connsiteX18" fmla="*/ 539646 w 1439056"/>
              <a:gd name="connsiteY18" fmla="*/ 0 h 2158584"/>
              <a:gd name="connsiteX19" fmla="*/ 419725 w 1439056"/>
              <a:gd name="connsiteY19" fmla="*/ 29980 h 2158584"/>
              <a:gd name="connsiteX20" fmla="*/ 389745 w 1439056"/>
              <a:gd name="connsiteY20" fmla="*/ 59961 h 2158584"/>
              <a:gd name="connsiteX21" fmla="*/ 299804 w 1439056"/>
              <a:gd name="connsiteY21" fmla="*/ 119921 h 2158584"/>
              <a:gd name="connsiteX22" fmla="*/ 224853 w 1439056"/>
              <a:gd name="connsiteY22" fmla="*/ 194872 h 2158584"/>
              <a:gd name="connsiteX23" fmla="*/ 194872 w 1439056"/>
              <a:gd name="connsiteY23" fmla="*/ 224852 h 2158584"/>
              <a:gd name="connsiteX24" fmla="*/ 134912 w 1439056"/>
              <a:gd name="connsiteY24" fmla="*/ 314793 h 2158584"/>
              <a:gd name="connsiteX25" fmla="*/ 74951 w 1439056"/>
              <a:gd name="connsiteY25" fmla="*/ 419725 h 2158584"/>
              <a:gd name="connsiteX26" fmla="*/ 59961 w 1439056"/>
              <a:gd name="connsiteY26" fmla="*/ 464695 h 2158584"/>
              <a:gd name="connsiteX27" fmla="*/ 44971 w 1439056"/>
              <a:gd name="connsiteY27" fmla="*/ 569626 h 2158584"/>
              <a:gd name="connsiteX28" fmla="*/ 29981 w 1439056"/>
              <a:gd name="connsiteY28" fmla="*/ 614597 h 2158584"/>
              <a:gd name="connsiteX29" fmla="*/ 0 w 1439056"/>
              <a:gd name="connsiteY29" fmla="*/ 839449 h 2158584"/>
              <a:gd name="connsiteX30" fmla="*/ 14990 w 1439056"/>
              <a:gd name="connsiteY30" fmla="*/ 1364105 h 2158584"/>
              <a:gd name="connsiteX31" fmla="*/ 29981 w 1439056"/>
              <a:gd name="connsiteY31" fmla="*/ 1439056 h 2158584"/>
              <a:gd name="connsiteX32" fmla="*/ 59961 w 1439056"/>
              <a:gd name="connsiteY32" fmla="*/ 1543987 h 2158584"/>
              <a:gd name="connsiteX33" fmla="*/ 89941 w 1439056"/>
              <a:gd name="connsiteY33" fmla="*/ 1603947 h 2158584"/>
              <a:gd name="connsiteX34" fmla="*/ 134912 w 1439056"/>
              <a:gd name="connsiteY34" fmla="*/ 1693888 h 2158584"/>
              <a:gd name="connsiteX35" fmla="*/ 164892 w 1439056"/>
              <a:gd name="connsiteY35" fmla="*/ 1723869 h 2158584"/>
              <a:gd name="connsiteX36" fmla="*/ 209863 w 1439056"/>
              <a:gd name="connsiteY36" fmla="*/ 1783829 h 2158584"/>
              <a:gd name="connsiteX37" fmla="*/ 239843 w 1439056"/>
              <a:gd name="connsiteY37" fmla="*/ 1813810 h 2158584"/>
              <a:gd name="connsiteX38" fmla="*/ 344774 w 1439056"/>
              <a:gd name="connsiteY38" fmla="*/ 1933731 h 2158584"/>
              <a:gd name="connsiteX39" fmla="*/ 389745 w 1439056"/>
              <a:gd name="connsiteY39" fmla="*/ 1963711 h 2158584"/>
              <a:gd name="connsiteX40" fmla="*/ 449705 w 1439056"/>
              <a:gd name="connsiteY40" fmla="*/ 1993692 h 2158584"/>
              <a:gd name="connsiteX41" fmla="*/ 479686 w 1439056"/>
              <a:gd name="connsiteY41" fmla="*/ 2023672 h 2158584"/>
              <a:gd name="connsiteX42" fmla="*/ 524656 w 1439056"/>
              <a:gd name="connsiteY42" fmla="*/ 2038662 h 2158584"/>
              <a:gd name="connsiteX43" fmla="*/ 644577 w 1439056"/>
              <a:gd name="connsiteY43" fmla="*/ 2098623 h 2158584"/>
              <a:gd name="connsiteX44" fmla="*/ 779489 w 1439056"/>
              <a:gd name="connsiteY44" fmla="*/ 2128603 h 2158584"/>
              <a:gd name="connsiteX45" fmla="*/ 854440 w 1439056"/>
              <a:gd name="connsiteY45" fmla="*/ 2143593 h 2158584"/>
              <a:gd name="connsiteX46" fmla="*/ 914400 w 1439056"/>
              <a:gd name="connsiteY46" fmla="*/ 2158584 h 2158584"/>
              <a:gd name="connsiteX47" fmla="*/ 1259174 w 1439056"/>
              <a:gd name="connsiteY47" fmla="*/ 2143593 h 2158584"/>
              <a:gd name="connsiteX48" fmla="*/ 1304145 w 1439056"/>
              <a:gd name="connsiteY48" fmla="*/ 2128603 h 2158584"/>
              <a:gd name="connsiteX49" fmla="*/ 1349115 w 1439056"/>
              <a:gd name="connsiteY49" fmla="*/ 2098623 h 2158584"/>
              <a:gd name="connsiteX50" fmla="*/ 1379095 w 1439056"/>
              <a:gd name="connsiteY50" fmla="*/ 2053652 h 2158584"/>
              <a:gd name="connsiteX51" fmla="*/ 1409076 w 1439056"/>
              <a:gd name="connsiteY51" fmla="*/ 2023672 h 2158584"/>
              <a:gd name="connsiteX52" fmla="*/ 1439056 w 1439056"/>
              <a:gd name="connsiteY52" fmla="*/ 1933731 h 2158584"/>
              <a:gd name="connsiteX53" fmla="*/ 1409076 w 1439056"/>
              <a:gd name="connsiteY53" fmla="*/ 1723869 h 2158584"/>
              <a:gd name="connsiteX54" fmla="*/ 1379095 w 1439056"/>
              <a:gd name="connsiteY54" fmla="*/ 1693888 h 2158584"/>
              <a:gd name="connsiteX55" fmla="*/ 1304145 w 1439056"/>
              <a:gd name="connsiteY55" fmla="*/ 1648918 h 215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439056" h="2158584">
                <a:moveTo>
                  <a:pt x="1304145" y="1648918"/>
                </a:moveTo>
                <a:lnTo>
                  <a:pt x="1304145" y="1648918"/>
                </a:lnTo>
                <a:lnTo>
                  <a:pt x="1124263" y="1588957"/>
                </a:lnTo>
                <a:lnTo>
                  <a:pt x="1079292" y="1573967"/>
                </a:lnTo>
                <a:cubicBezTo>
                  <a:pt x="1034723" y="1540541"/>
                  <a:pt x="975256" y="1500358"/>
                  <a:pt x="944381" y="1454046"/>
                </a:cubicBezTo>
                <a:lnTo>
                  <a:pt x="884420" y="1364105"/>
                </a:lnTo>
                <a:cubicBezTo>
                  <a:pt x="874427" y="1349115"/>
                  <a:pt x="867179" y="1331873"/>
                  <a:pt x="854440" y="1319134"/>
                </a:cubicBezTo>
                <a:lnTo>
                  <a:pt x="824459" y="1289154"/>
                </a:lnTo>
                <a:cubicBezTo>
                  <a:pt x="781423" y="1117008"/>
                  <a:pt x="841601" y="1329152"/>
                  <a:pt x="779489" y="1184223"/>
                </a:cubicBezTo>
                <a:cubicBezTo>
                  <a:pt x="771893" y="1166499"/>
                  <a:pt x="751754" y="1061662"/>
                  <a:pt x="749508" y="1049311"/>
                </a:cubicBezTo>
                <a:cubicBezTo>
                  <a:pt x="732219" y="954224"/>
                  <a:pt x="732557" y="943682"/>
                  <a:pt x="719528" y="839449"/>
                </a:cubicBezTo>
                <a:cubicBezTo>
                  <a:pt x="724525" y="699541"/>
                  <a:pt x="725785" y="559450"/>
                  <a:pt x="734518" y="419725"/>
                </a:cubicBezTo>
                <a:cubicBezTo>
                  <a:pt x="735803" y="399163"/>
                  <a:pt x="745468" y="379966"/>
                  <a:pt x="749508" y="359764"/>
                </a:cubicBezTo>
                <a:cubicBezTo>
                  <a:pt x="775890" y="227857"/>
                  <a:pt x="750316" y="312372"/>
                  <a:pt x="779489" y="224852"/>
                </a:cubicBezTo>
                <a:cubicBezTo>
                  <a:pt x="774492" y="199869"/>
                  <a:pt x="774535" y="173320"/>
                  <a:pt x="764499" y="149902"/>
                </a:cubicBezTo>
                <a:cubicBezTo>
                  <a:pt x="758932" y="136912"/>
                  <a:pt x="743347" y="130957"/>
                  <a:pt x="734518" y="119921"/>
                </a:cubicBezTo>
                <a:cubicBezTo>
                  <a:pt x="720398" y="102270"/>
                  <a:pt x="698685" y="57034"/>
                  <a:pt x="674558" y="44970"/>
                </a:cubicBezTo>
                <a:cubicBezTo>
                  <a:pt x="646292" y="30837"/>
                  <a:pt x="614597" y="24983"/>
                  <a:pt x="584617" y="14990"/>
                </a:cubicBezTo>
                <a:lnTo>
                  <a:pt x="539646" y="0"/>
                </a:lnTo>
                <a:cubicBezTo>
                  <a:pt x="523527" y="3224"/>
                  <a:pt x="442772" y="16152"/>
                  <a:pt x="419725" y="29980"/>
                </a:cubicBezTo>
                <a:cubicBezTo>
                  <a:pt x="407606" y="37251"/>
                  <a:pt x="401051" y="51481"/>
                  <a:pt x="389745" y="59961"/>
                </a:cubicBezTo>
                <a:cubicBezTo>
                  <a:pt x="360920" y="81580"/>
                  <a:pt x="325282" y="94443"/>
                  <a:pt x="299804" y="119921"/>
                </a:cubicBezTo>
                <a:lnTo>
                  <a:pt x="224853" y="194872"/>
                </a:lnTo>
                <a:cubicBezTo>
                  <a:pt x="214859" y="204865"/>
                  <a:pt x="202711" y="213093"/>
                  <a:pt x="194872" y="224852"/>
                </a:cubicBezTo>
                <a:lnTo>
                  <a:pt x="134912" y="314793"/>
                </a:lnTo>
                <a:cubicBezTo>
                  <a:pt x="104800" y="359960"/>
                  <a:pt x="97775" y="366468"/>
                  <a:pt x="74951" y="419725"/>
                </a:cubicBezTo>
                <a:cubicBezTo>
                  <a:pt x="68727" y="434248"/>
                  <a:pt x="64958" y="449705"/>
                  <a:pt x="59961" y="464695"/>
                </a:cubicBezTo>
                <a:cubicBezTo>
                  <a:pt x="54964" y="499672"/>
                  <a:pt x="51900" y="534980"/>
                  <a:pt x="44971" y="569626"/>
                </a:cubicBezTo>
                <a:cubicBezTo>
                  <a:pt x="41872" y="585120"/>
                  <a:pt x="33080" y="599103"/>
                  <a:pt x="29981" y="614597"/>
                </a:cubicBezTo>
                <a:cubicBezTo>
                  <a:pt x="23082" y="649091"/>
                  <a:pt x="3650" y="810249"/>
                  <a:pt x="0" y="839449"/>
                </a:cubicBezTo>
                <a:cubicBezTo>
                  <a:pt x="4997" y="1014334"/>
                  <a:pt x="6253" y="1189367"/>
                  <a:pt x="14990" y="1364105"/>
                </a:cubicBezTo>
                <a:cubicBezTo>
                  <a:pt x="16262" y="1389552"/>
                  <a:pt x="24454" y="1414184"/>
                  <a:pt x="29981" y="1439056"/>
                </a:cubicBezTo>
                <a:cubicBezTo>
                  <a:pt x="35832" y="1465386"/>
                  <a:pt x="48405" y="1517022"/>
                  <a:pt x="59961" y="1543987"/>
                </a:cubicBezTo>
                <a:cubicBezTo>
                  <a:pt x="68763" y="1564526"/>
                  <a:pt x="81139" y="1583408"/>
                  <a:pt x="89941" y="1603947"/>
                </a:cubicBezTo>
                <a:cubicBezTo>
                  <a:pt x="115518" y="1663628"/>
                  <a:pt x="90590" y="1638486"/>
                  <a:pt x="134912" y="1693888"/>
                </a:cubicBezTo>
                <a:cubicBezTo>
                  <a:pt x="143741" y="1704924"/>
                  <a:pt x="155844" y="1713012"/>
                  <a:pt x="164892" y="1723869"/>
                </a:cubicBezTo>
                <a:cubicBezTo>
                  <a:pt x="180886" y="1743062"/>
                  <a:pt x="193869" y="1764636"/>
                  <a:pt x="209863" y="1783829"/>
                </a:cubicBezTo>
                <a:cubicBezTo>
                  <a:pt x="218911" y="1794686"/>
                  <a:pt x="231014" y="1802774"/>
                  <a:pt x="239843" y="1813810"/>
                </a:cubicBezTo>
                <a:cubicBezTo>
                  <a:pt x="285117" y="1870404"/>
                  <a:pt x="265526" y="1880900"/>
                  <a:pt x="344774" y="1933731"/>
                </a:cubicBezTo>
                <a:cubicBezTo>
                  <a:pt x="359764" y="1943724"/>
                  <a:pt x="374103" y="1954773"/>
                  <a:pt x="389745" y="1963711"/>
                </a:cubicBezTo>
                <a:cubicBezTo>
                  <a:pt x="409147" y="1974798"/>
                  <a:pt x="431112" y="1981297"/>
                  <a:pt x="449705" y="1993692"/>
                </a:cubicBezTo>
                <a:cubicBezTo>
                  <a:pt x="461464" y="2001532"/>
                  <a:pt x="467567" y="2016401"/>
                  <a:pt x="479686" y="2023672"/>
                </a:cubicBezTo>
                <a:cubicBezTo>
                  <a:pt x="493235" y="2031801"/>
                  <a:pt x="510271" y="2032124"/>
                  <a:pt x="524656" y="2038662"/>
                </a:cubicBezTo>
                <a:cubicBezTo>
                  <a:pt x="565342" y="2057156"/>
                  <a:pt x="600493" y="2091276"/>
                  <a:pt x="644577" y="2098623"/>
                </a:cubicBezTo>
                <a:cubicBezTo>
                  <a:pt x="892068" y="2139871"/>
                  <a:pt x="631879" y="2091701"/>
                  <a:pt x="779489" y="2128603"/>
                </a:cubicBezTo>
                <a:cubicBezTo>
                  <a:pt x="804207" y="2134782"/>
                  <a:pt x="829568" y="2138066"/>
                  <a:pt x="854440" y="2143593"/>
                </a:cubicBezTo>
                <a:cubicBezTo>
                  <a:pt x="874551" y="2148062"/>
                  <a:pt x="894413" y="2153587"/>
                  <a:pt x="914400" y="2158584"/>
                </a:cubicBezTo>
                <a:cubicBezTo>
                  <a:pt x="1029325" y="2153587"/>
                  <a:pt x="1144480" y="2152416"/>
                  <a:pt x="1259174" y="2143593"/>
                </a:cubicBezTo>
                <a:cubicBezTo>
                  <a:pt x="1274929" y="2142381"/>
                  <a:pt x="1290012" y="2135669"/>
                  <a:pt x="1304145" y="2128603"/>
                </a:cubicBezTo>
                <a:cubicBezTo>
                  <a:pt x="1320259" y="2120546"/>
                  <a:pt x="1334125" y="2108616"/>
                  <a:pt x="1349115" y="2098623"/>
                </a:cubicBezTo>
                <a:cubicBezTo>
                  <a:pt x="1359108" y="2083633"/>
                  <a:pt x="1367840" y="2067720"/>
                  <a:pt x="1379095" y="2053652"/>
                </a:cubicBezTo>
                <a:cubicBezTo>
                  <a:pt x="1387924" y="2042616"/>
                  <a:pt x="1402756" y="2036313"/>
                  <a:pt x="1409076" y="2023672"/>
                </a:cubicBezTo>
                <a:cubicBezTo>
                  <a:pt x="1423209" y="1995406"/>
                  <a:pt x="1439056" y="1933731"/>
                  <a:pt x="1439056" y="1933731"/>
                </a:cubicBezTo>
                <a:cubicBezTo>
                  <a:pt x="1438824" y="1931177"/>
                  <a:pt x="1436884" y="1770216"/>
                  <a:pt x="1409076" y="1723869"/>
                </a:cubicBezTo>
                <a:cubicBezTo>
                  <a:pt x="1401804" y="1711750"/>
                  <a:pt x="1390402" y="1702368"/>
                  <a:pt x="1379095" y="1693888"/>
                </a:cubicBezTo>
                <a:cubicBezTo>
                  <a:pt x="1350270" y="1672269"/>
                  <a:pt x="1289154" y="1633928"/>
                  <a:pt x="1304145" y="1648918"/>
                </a:cubicBezTo>
                <a:close/>
              </a:path>
            </a:pathLst>
          </a:custGeom>
          <a:noFill/>
          <a:ln w="47625">
            <a:solidFill>
              <a:srgbClr val="3B76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nip Diagonal Corner of Rectangle 2">
            <a:extLst>
              <a:ext uri="{FF2B5EF4-FFF2-40B4-BE49-F238E27FC236}">
                <a16:creationId xmlns:a16="http://schemas.microsoft.com/office/drawing/2014/main" id="{D9391C40-D826-55B4-2143-169757C8ECEE}"/>
              </a:ext>
            </a:extLst>
          </p:cNvPr>
          <p:cNvSpPr/>
          <p:nvPr/>
        </p:nvSpPr>
        <p:spPr>
          <a:xfrm rot="5400000">
            <a:off x="3783007" y="953888"/>
            <a:ext cx="4561028" cy="4631960"/>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7651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7B0D0-A1E1-24E7-3E39-13971AF224F0}"/>
              </a:ext>
            </a:extLst>
          </p:cNvPr>
          <p:cNvSpPr>
            <a:spLocks noGrp="1"/>
          </p:cNvSpPr>
          <p:nvPr>
            <p:ph type="title"/>
          </p:nvPr>
        </p:nvSpPr>
        <p:spPr>
          <a:xfrm>
            <a:off x="838200" y="365125"/>
            <a:ext cx="10515600" cy="5391098"/>
          </a:xfrm>
        </p:spPr>
        <p:txBody>
          <a:bodyPr/>
          <a:lstStyle/>
          <a:p>
            <a:endParaRPr lang="en-US" dirty="0"/>
          </a:p>
        </p:txBody>
      </p:sp>
      <p:sp>
        <p:nvSpPr>
          <p:cNvPr id="3" name="Freeform 2">
            <a:extLst>
              <a:ext uri="{FF2B5EF4-FFF2-40B4-BE49-F238E27FC236}">
                <a16:creationId xmlns:a16="http://schemas.microsoft.com/office/drawing/2014/main" id="{035C760B-835D-6A1A-03BE-07A82BB001A9}"/>
              </a:ext>
            </a:extLst>
          </p:cNvPr>
          <p:cNvSpPr/>
          <p:nvPr/>
        </p:nvSpPr>
        <p:spPr>
          <a:xfrm>
            <a:off x="3562983" y="783034"/>
            <a:ext cx="5071351" cy="4808297"/>
          </a:xfrm>
          <a:custGeom>
            <a:avLst/>
            <a:gdLst>
              <a:gd name="connsiteX0" fmla="*/ 769174 w 5071351"/>
              <a:gd name="connsiteY0" fmla="*/ 1945176 h 4808297"/>
              <a:gd name="connsiteX1" fmla="*/ 769174 w 5071351"/>
              <a:gd name="connsiteY1" fmla="*/ 1945176 h 4808297"/>
              <a:gd name="connsiteX2" fmla="*/ 649253 w 5071351"/>
              <a:gd name="connsiteY2" fmla="*/ 1735314 h 4808297"/>
              <a:gd name="connsiteX3" fmla="*/ 619273 w 5071351"/>
              <a:gd name="connsiteY3" fmla="*/ 1705333 h 4808297"/>
              <a:gd name="connsiteX4" fmla="*/ 604283 w 5071351"/>
              <a:gd name="connsiteY4" fmla="*/ 1660363 h 4808297"/>
              <a:gd name="connsiteX5" fmla="*/ 574302 w 5071351"/>
              <a:gd name="connsiteY5" fmla="*/ 1630382 h 4808297"/>
              <a:gd name="connsiteX6" fmla="*/ 544322 w 5071351"/>
              <a:gd name="connsiteY6" fmla="*/ 1540441 h 4808297"/>
              <a:gd name="connsiteX7" fmla="*/ 499351 w 5071351"/>
              <a:gd name="connsiteY7" fmla="*/ 1450500 h 4808297"/>
              <a:gd name="connsiteX8" fmla="*/ 514342 w 5071351"/>
              <a:gd name="connsiteY8" fmla="*/ 1015786 h 4808297"/>
              <a:gd name="connsiteX9" fmla="*/ 529332 w 5071351"/>
              <a:gd name="connsiteY9" fmla="*/ 910855 h 4808297"/>
              <a:gd name="connsiteX10" fmla="*/ 559312 w 5071351"/>
              <a:gd name="connsiteY10" fmla="*/ 775943 h 4808297"/>
              <a:gd name="connsiteX11" fmla="*/ 574302 w 5071351"/>
              <a:gd name="connsiteY11" fmla="*/ 730973 h 4808297"/>
              <a:gd name="connsiteX12" fmla="*/ 589292 w 5071351"/>
              <a:gd name="connsiteY12" fmla="*/ 656022 h 4808297"/>
              <a:gd name="connsiteX13" fmla="*/ 619273 w 5071351"/>
              <a:gd name="connsiteY13" fmla="*/ 596061 h 4808297"/>
              <a:gd name="connsiteX14" fmla="*/ 739194 w 5071351"/>
              <a:gd name="connsiteY14" fmla="*/ 461150 h 4808297"/>
              <a:gd name="connsiteX15" fmla="*/ 769174 w 5071351"/>
              <a:gd name="connsiteY15" fmla="*/ 431169 h 4808297"/>
              <a:gd name="connsiteX16" fmla="*/ 859115 w 5071351"/>
              <a:gd name="connsiteY16" fmla="*/ 371209 h 4808297"/>
              <a:gd name="connsiteX17" fmla="*/ 949056 w 5071351"/>
              <a:gd name="connsiteY17" fmla="*/ 296258 h 4808297"/>
              <a:gd name="connsiteX18" fmla="*/ 979037 w 5071351"/>
              <a:gd name="connsiteY18" fmla="*/ 266277 h 4808297"/>
              <a:gd name="connsiteX19" fmla="*/ 1024007 w 5071351"/>
              <a:gd name="connsiteY19" fmla="*/ 251287 h 4808297"/>
              <a:gd name="connsiteX20" fmla="*/ 1068978 w 5071351"/>
              <a:gd name="connsiteY20" fmla="*/ 221307 h 4808297"/>
              <a:gd name="connsiteX21" fmla="*/ 1218879 w 5071351"/>
              <a:gd name="connsiteY21" fmla="*/ 176336 h 4808297"/>
              <a:gd name="connsiteX22" fmla="*/ 1428742 w 5071351"/>
              <a:gd name="connsiteY22" fmla="*/ 116376 h 4808297"/>
              <a:gd name="connsiteX23" fmla="*/ 1488702 w 5071351"/>
              <a:gd name="connsiteY23" fmla="*/ 101386 h 4808297"/>
              <a:gd name="connsiteX24" fmla="*/ 1653594 w 5071351"/>
              <a:gd name="connsiteY24" fmla="*/ 71405 h 4808297"/>
              <a:gd name="connsiteX25" fmla="*/ 1773515 w 5071351"/>
              <a:gd name="connsiteY25" fmla="*/ 41425 h 4808297"/>
              <a:gd name="connsiteX26" fmla="*/ 1953397 w 5071351"/>
              <a:gd name="connsiteY26" fmla="*/ 26435 h 4808297"/>
              <a:gd name="connsiteX27" fmla="*/ 2358132 w 5071351"/>
              <a:gd name="connsiteY27" fmla="*/ 26435 h 4808297"/>
              <a:gd name="connsiteX28" fmla="*/ 3062669 w 5071351"/>
              <a:gd name="connsiteY28" fmla="*/ 41425 h 4808297"/>
              <a:gd name="connsiteX29" fmla="*/ 3287522 w 5071351"/>
              <a:gd name="connsiteY29" fmla="*/ 71405 h 4808297"/>
              <a:gd name="connsiteX30" fmla="*/ 3407443 w 5071351"/>
              <a:gd name="connsiteY30" fmla="*/ 101386 h 4808297"/>
              <a:gd name="connsiteX31" fmla="*/ 3512374 w 5071351"/>
              <a:gd name="connsiteY31" fmla="*/ 146356 h 4808297"/>
              <a:gd name="connsiteX32" fmla="*/ 3602315 w 5071351"/>
              <a:gd name="connsiteY32" fmla="*/ 191327 h 4808297"/>
              <a:gd name="connsiteX33" fmla="*/ 3737227 w 5071351"/>
              <a:gd name="connsiteY33" fmla="*/ 266277 h 4808297"/>
              <a:gd name="connsiteX34" fmla="*/ 3782197 w 5071351"/>
              <a:gd name="connsiteY34" fmla="*/ 296258 h 4808297"/>
              <a:gd name="connsiteX35" fmla="*/ 3872138 w 5071351"/>
              <a:gd name="connsiteY35" fmla="*/ 326238 h 4808297"/>
              <a:gd name="connsiteX36" fmla="*/ 3902119 w 5071351"/>
              <a:gd name="connsiteY36" fmla="*/ 356218 h 4808297"/>
              <a:gd name="connsiteX37" fmla="*/ 3947089 w 5071351"/>
              <a:gd name="connsiteY37" fmla="*/ 386199 h 4808297"/>
              <a:gd name="connsiteX38" fmla="*/ 3977069 w 5071351"/>
              <a:gd name="connsiteY38" fmla="*/ 431169 h 4808297"/>
              <a:gd name="connsiteX39" fmla="*/ 4052020 w 5071351"/>
              <a:gd name="connsiteY39" fmla="*/ 506120 h 4808297"/>
              <a:gd name="connsiteX40" fmla="*/ 4111981 w 5071351"/>
              <a:gd name="connsiteY40" fmla="*/ 566081 h 4808297"/>
              <a:gd name="connsiteX41" fmla="*/ 4156951 w 5071351"/>
              <a:gd name="connsiteY41" fmla="*/ 611051 h 4808297"/>
              <a:gd name="connsiteX42" fmla="*/ 4186932 w 5071351"/>
              <a:gd name="connsiteY42" fmla="*/ 641032 h 4808297"/>
              <a:gd name="connsiteX43" fmla="*/ 4321843 w 5071351"/>
              <a:gd name="connsiteY43" fmla="*/ 700992 h 4808297"/>
              <a:gd name="connsiteX44" fmla="*/ 4366814 w 5071351"/>
              <a:gd name="connsiteY44" fmla="*/ 715982 h 4808297"/>
              <a:gd name="connsiteX45" fmla="*/ 4501725 w 5071351"/>
              <a:gd name="connsiteY45" fmla="*/ 775943 h 4808297"/>
              <a:gd name="connsiteX46" fmla="*/ 4546696 w 5071351"/>
              <a:gd name="connsiteY46" fmla="*/ 790933 h 4808297"/>
              <a:gd name="connsiteX47" fmla="*/ 4591666 w 5071351"/>
              <a:gd name="connsiteY47" fmla="*/ 805923 h 4808297"/>
              <a:gd name="connsiteX48" fmla="*/ 4681607 w 5071351"/>
              <a:gd name="connsiteY48" fmla="*/ 850894 h 4808297"/>
              <a:gd name="connsiteX49" fmla="*/ 4771548 w 5071351"/>
              <a:gd name="connsiteY49" fmla="*/ 895864 h 4808297"/>
              <a:gd name="connsiteX50" fmla="*/ 4816519 w 5071351"/>
              <a:gd name="connsiteY50" fmla="*/ 925845 h 4808297"/>
              <a:gd name="connsiteX51" fmla="*/ 4861489 w 5071351"/>
              <a:gd name="connsiteY51" fmla="*/ 940835 h 4808297"/>
              <a:gd name="connsiteX52" fmla="*/ 4891469 w 5071351"/>
              <a:gd name="connsiteY52" fmla="*/ 985805 h 4808297"/>
              <a:gd name="connsiteX53" fmla="*/ 4921450 w 5071351"/>
              <a:gd name="connsiteY53" fmla="*/ 1015786 h 4808297"/>
              <a:gd name="connsiteX54" fmla="*/ 4951430 w 5071351"/>
              <a:gd name="connsiteY54" fmla="*/ 1105727 h 4808297"/>
              <a:gd name="connsiteX55" fmla="*/ 4966420 w 5071351"/>
              <a:gd name="connsiteY55" fmla="*/ 1150697 h 4808297"/>
              <a:gd name="connsiteX56" fmla="*/ 4966420 w 5071351"/>
              <a:gd name="connsiteY56" fmla="*/ 1795274 h 4808297"/>
              <a:gd name="connsiteX57" fmla="*/ 4996401 w 5071351"/>
              <a:gd name="connsiteY57" fmla="*/ 1885215 h 4808297"/>
              <a:gd name="connsiteX58" fmla="*/ 5011391 w 5071351"/>
              <a:gd name="connsiteY58" fmla="*/ 1930186 h 4808297"/>
              <a:gd name="connsiteX59" fmla="*/ 5026381 w 5071351"/>
              <a:gd name="connsiteY59" fmla="*/ 1975156 h 4808297"/>
              <a:gd name="connsiteX60" fmla="*/ 5071351 w 5071351"/>
              <a:gd name="connsiteY60" fmla="*/ 2185018 h 4808297"/>
              <a:gd name="connsiteX61" fmla="*/ 5056361 w 5071351"/>
              <a:gd name="connsiteY61" fmla="*/ 2679694 h 4808297"/>
              <a:gd name="connsiteX62" fmla="*/ 5041371 w 5071351"/>
              <a:gd name="connsiteY62" fmla="*/ 2724664 h 4808297"/>
              <a:gd name="connsiteX63" fmla="*/ 5011391 w 5071351"/>
              <a:gd name="connsiteY63" fmla="*/ 2844586 h 4808297"/>
              <a:gd name="connsiteX64" fmla="*/ 4996401 w 5071351"/>
              <a:gd name="connsiteY64" fmla="*/ 2919536 h 4808297"/>
              <a:gd name="connsiteX65" fmla="*/ 4966420 w 5071351"/>
              <a:gd name="connsiteY65" fmla="*/ 3009477 h 4808297"/>
              <a:gd name="connsiteX66" fmla="*/ 4936440 w 5071351"/>
              <a:gd name="connsiteY66" fmla="*/ 3144389 h 4808297"/>
              <a:gd name="connsiteX67" fmla="*/ 4921450 w 5071351"/>
              <a:gd name="connsiteY67" fmla="*/ 3189359 h 4808297"/>
              <a:gd name="connsiteX68" fmla="*/ 4876479 w 5071351"/>
              <a:gd name="connsiteY68" fmla="*/ 3264310 h 4808297"/>
              <a:gd name="connsiteX69" fmla="*/ 4861489 w 5071351"/>
              <a:gd name="connsiteY69" fmla="*/ 3309281 h 4808297"/>
              <a:gd name="connsiteX70" fmla="*/ 4801528 w 5071351"/>
              <a:gd name="connsiteY70" fmla="*/ 3399222 h 4808297"/>
              <a:gd name="connsiteX71" fmla="*/ 4756558 w 5071351"/>
              <a:gd name="connsiteY71" fmla="*/ 3504153 h 4808297"/>
              <a:gd name="connsiteX72" fmla="*/ 4711587 w 5071351"/>
              <a:gd name="connsiteY72" fmla="*/ 3594094 h 4808297"/>
              <a:gd name="connsiteX73" fmla="*/ 4681607 w 5071351"/>
              <a:gd name="connsiteY73" fmla="*/ 3699025 h 4808297"/>
              <a:gd name="connsiteX74" fmla="*/ 4606656 w 5071351"/>
              <a:gd name="connsiteY74" fmla="*/ 3788966 h 4808297"/>
              <a:gd name="connsiteX75" fmla="*/ 4576676 w 5071351"/>
              <a:gd name="connsiteY75" fmla="*/ 3833936 h 4808297"/>
              <a:gd name="connsiteX76" fmla="*/ 4546696 w 5071351"/>
              <a:gd name="connsiteY76" fmla="*/ 3863917 h 4808297"/>
              <a:gd name="connsiteX77" fmla="*/ 4411784 w 5071351"/>
              <a:gd name="connsiteY77" fmla="*/ 4028809 h 4808297"/>
              <a:gd name="connsiteX78" fmla="*/ 4321843 w 5071351"/>
              <a:gd name="connsiteY78" fmla="*/ 4088769 h 4808297"/>
              <a:gd name="connsiteX79" fmla="*/ 4246892 w 5071351"/>
              <a:gd name="connsiteY79" fmla="*/ 4133740 h 4808297"/>
              <a:gd name="connsiteX80" fmla="*/ 4096991 w 5071351"/>
              <a:gd name="connsiteY80" fmla="*/ 4238671 h 4808297"/>
              <a:gd name="connsiteX81" fmla="*/ 4037030 w 5071351"/>
              <a:gd name="connsiteY81" fmla="*/ 4268651 h 4808297"/>
              <a:gd name="connsiteX82" fmla="*/ 4007050 w 5071351"/>
              <a:gd name="connsiteY82" fmla="*/ 4298632 h 4808297"/>
              <a:gd name="connsiteX83" fmla="*/ 3917109 w 5071351"/>
              <a:gd name="connsiteY83" fmla="*/ 4358592 h 4808297"/>
              <a:gd name="connsiteX84" fmla="*/ 3872138 w 5071351"/>
              <a:gd name="connsiteY84" fmla="*/ 4388573 h 4808297"/>
              <a:gd name="connsiteX85" fmla="*/ 3827168 w 5071351"/>
              <a:gd name="connsiteY85" fmla="*/ 4418553 h 4808297"/>
              <a:gd name="connsiteX86" fmla="*/ 3797187 w 5071351"/>
              <a:gd name="connsiteY86" fmla="*/ 4448533 h 4808297"/>
              <a:gd name="connsiteX87" fmla="*/ 3677266 w 5071351"/>
              <a:gd name="connsiteY87" fmla="*/ 4508494 h 4808297"/>
              <a:gd name="connsiteX88" fmla="*/ 3632296 w 5071351"/>
              <a:gd name="connsiteY88" fmla="*/ 4538474 h 4808297"/>
              <a:gd name="connsiteX89" fmla="*/ 3512374 w 5071351"/>
              <a:gd name="connsiteY89" fmla="*/ 4568455 h 4808297"/>
              <a:gd name="connsiteX90" fmla="*/ 3452414 w 5071351"/>
              <a:gd name="connsiteY90" fmla="*/ 4583445 h 4808297"/>
              <a:gd name="connsiteX91" fmla="*/ 3287522 w 5071351"/>
              <a:gd name="connsiteY91" fmla="*/ 4613425 h 4808297"/>
              <a:gd name="connsiteX92" fmla="*/ 3047679 w 5071351"/>
              <a:gd name="connsiteY92" fmla="*/ 4658396 h 4808297"/>
              <a:gd name="connsiteX93" fmla="*/ 2747876 w 5071351"/>
              <a:gd name="connsiteY93" fmla="*/ 4643405 h 4808297"/>
              <a:gd name="connsiteX94" fmla="*/ 2702906 w 5071351"/>
              <a:gd name="connsiteY94" fmla="*/ 4628415 h 4808297"/>
              <a:gd name="connsiteX95" fmla="*/ 2627955 w 5071351"/>
              <a:gd name="connsiteY95" fmla="*/ 4553464 h 4808297"/>
              <a:gd name="connsiteX96" fmla="*/ 2597974 w 5071351"/>
              <a:gd name="connsiteY96" fmla="*/ 4523484 h 4808297"/>
              <a:gd name="connsiteX97" fmla="*/ 2567994 w 5071351"/>
              <a:gd name="connsiteY97" fmla="*/ 4478514 h 4808297"/>
              <a:gd name="connsiteX98" fmla="*/ 2508033 w 5071351"/>
              <a:gd name="connsiteY98" fmla="*/ 4418553 h 4808297"/>
              <a:gd name="connsiteX99" fmla="*/ 2463063 w 5071351"/>
              <a:gd name="connsiteY99" fmla="*/ 4403563 h 4808297"/>
              <a:gd name="connsiteX100" fmla="*/ 2283181 w 5071351"/>
              <a:gd name="connsiteY100" fmla="*/ 4388573 h 4808297"/>
              <a:gd name="connsiteX101" fmla="*/ 2253201 w 5071351"/>
              <a:gd name="connsiteY101" fmla="*/ 4433543 h 4808297"/>
              <a:gd name="connsiteX102" fmla="*/ 2118289 w 5071351"/>
              <a:gd name="connsiteY102" fmla="*/ 4523484 h 4808297"/>
              <a:gd name="connsiteX103" fmla="*/ 2073319 w 5071351"/>
              <a:gd name="connsiteY103" fmla="*/ 4553464 h 4808297"/>
              <a:gd name="connsiteX104" fmla="*/ 2028348 w 5071351"/>
              <a:gd name="connsiteY104" fmla="*/ 4568455 h 4808297"/>
              <a:gd name="connsiteX105" fmla="*/ 1938407 w 5071351"/>
              <a:gd name="connsiteY105" fmla="*/ 4613425 h 4808297"/>
              <a:gd name="connsiteX106" fmla="*/ 1848466 w 5071351"/>
              <a:gd name="connsiteY106" fmla="*/ 4673386 h 4808297"/>
              <a:gd name="connsiteX107" fmla="*/ 1758525 w 5071351"/>
              <a:gd name="connsiteY107" fmla="*/ 4718356 h 4808297"/>
              <a:gd name="connsiteX108" fmla="*/ 1713555 w 5071351"/>
              <a:gd name="connsiteY108" fmla="*/ 4748336 h 4808297"/>
              <a:gd name="connsiteX109" fmla="*/ 1623614 w 5071351"/>
              <a:gd name="connsiteY109" fmla="*/ 4778317 h 4808297"/>
              <a:gd name="connsiteX110" fmla="*/ 1518683 w 5071351"/>
              <a:gd name="connsiteY110" fmla="*/ 4808297 h 4808297"/>
              <a:gd name="connsiteX111" fmla="*/ 1098958 w 5071351"/>
              <a:gd name="connsiteY111" fmla="*/ 4793307 h 4808297"/>
              <a:gd name="connsiteX112" fmla="*/ 1009017 w 5071351"/>
              <a:gd name="connsiteY112" fmla="*/ 4763327 h 4808297"/>
              <a:gd name="connsiteX113" fmla="*/ 889096 w 5071351"/>
              <a:gd name="connsiteY113" fmla="*/ 4673386 h 4808297"/>
              <a:gd name="connsiteX114" fmla="*/ 844125 w 5071351"/>
              <a:gd name="connsiteY114" fmla="*/ 4643405 h 4808297"/>
              <a:gd name="connsiteX115" fmla="*/ 769174 w 5071351"/>
              <a:gd name="connsiteY115" fmla="*/ 4568455 h 4808297"/>
              <a:gd name="connsiteX116" fmla="*/ 739194 w 5071351"/>
              <a:gd name="connsiteY116" fmla="*/ 4538474 h 4808297"/>
              <a:gd name="connsiteX117" fmla="*/ 649253 w 5071351"/>
              <a:gd name="connsiteY117" fmla="*/ 4493504 h 4808297"/>
              <a:gd name="connsiteX118" fmla="*/ 604283 w 5071351"/>
              <a:gd name="connsiteY118" fmla="*/ 4478514 h 4808297"/>
              <a:gd name="connsiteX119" fmla="*/ 559312 w 5071351"/>
              <a:gd name="connsiteY119" fmla="*/ 4448533 h 4808297"/>
              <a:gd name="connsiteX120" fmla="*/ 514342 w 5071351"/>
              <a:gd name="connsiteY120" fmla="*/ 4433543 h 4808297"/>
              <a:gd name="connsiteX121" fmla="*/ 454381 w 5071351"/>
              <a:gd name="connsiteY121" fmla="*/ 4373582 h 4808297"/>
              <a:gd name="connsiteX122" fmla="*/ 409410 w 5071351"/>
              <a:gd name="connsiteY122" fmla="*/ 4328612 h 4808297"/>
              <a:gd name="connsiteX123" fmla="*/ 364440 w 5071351"/>
              <a:gd name="connsiteY123" fmla="*/ 4298632 h 4808297"/>
              <a:gd name="connsiteX124" fmla="*/ 334460 w 5071351"/>
              <a:gd name="connsiteY124" fmla="*/ 4268651 h 4808297"/>
              <a:gd name="connsiteX125" fmla="*/ 244519 w 5071351"/>
              <a:gd name="connsiteY125" fmla="*/ 4208691 h 4808297"/>
              <a:gd name="connsiteX126" fmla="*/ 199548 w 5071351"/>
              <a:gd name="connsiteY126" fmla="*/ 4118750 h 4808297"/>
              <a:gd name="connsiteX127" fmla="*/ 169568 w 5071351"/>
              <a:gd name="connsiteY127" fmla="*/ 4058789 h 4808297"/>
              <a:gd name="connsiteX128" fmla="*/ 139587 w 5071351"/>
              <a:gd name="connsiteY128" fmla="*/ 3953858 h 4808297"/>
              <a:gd name="connsiteX129" fmla="*/ 124597 w 5071351"/>
              <a:gd name="connsiteY129" fmla="*/ 3878907 h 4808297"/>
              <a:gd name="connsiteX130" fmla="*/ 109607 w 5071351"/>
              <a:gd name="connsiteY130" fmla="*/ 3788966 h 4808297"/>
              <a:gd name="connsiteX131" fmla="*/ 94617 w 5071351"/>
              <a:gd name="connsiteY131" fmla="*/ 3743996 h 4808297"/>
              <a:gd name="connsiteX132" fmla="*/ 64637 w 5071351"/>
              <a:gd name="connsiteY132" fmla="*/ 3714015 h 4808297"/>
              <a:gd name="connsiteX133" fmla="*/ 34656 w 5071351"/>
              <a:gd name="connsiteY133" fmla="*/ 3474173 h 4808297"/>
              <a:gd name="connsiteX134" fmla="*/ 19666 w 5071351"/>
              <a:gd name="connsiteY134" fmla="*/ 3399222 h 4808297"/>
              <a:gd name="connsiteX135" fmla="*/ 19666 w 5071351"/>
              <a:gd name="connsiteY135" fmla="*/ 2664704 h 4808297"/>
              <a:gd name="connsiteX136" fmla="*/ 34656 w 5071351"/>
              <a:gd name="connsiteY136" fmla="*/ 2589753 h 4808297"/>
              <a:gd name="connsiteX137" fmla="*/ 79627 w 5071351"/>
              <a:gd name="connsiteY137" fmla="*/ 2439851 h 4808297"/>
              <a:gd name="connsiteX138" fmla="*/ 94617 w 5071351"/>
              <a:gd name="connsiteY138" fmla="*/ 2394881 h 4808297"/>
              <a:gd name="connsiteX139" fmla="*/ 154578 w 5071351"/>
              <a:gd name="connsiteY139" fmla="*/ 2334920 h 4808297"/>
              <a:gd name="connsiteX140" fmla="*/ 169568 w 5071351"/>
              <a:gd name="connsiteY140" fmla="*/ 2289950 h 4808297"/>
              <a:gd name="connsiteX141" fmla="*/ 214538 w 5071351"/>
              <a:gd name="connsiteY141" fmla="*/ 2259969 h 4808297"/>
              <a:gd name="connsiteX142" fmla="*/ 289489 w 5071351"/>
              <a:gd name="connsiteY142" fmla="*/ 2214999 h 4808297"/>
              <a:gd name="connsiteX143" fmla="*/ 319469 w 5071351"/>
              <a:gd name="connsiteY143" fmla="*/ 2185018 h 4808297"/>
              <a:gd name="connsiteX144" fmla="*/ 409410 w 5071351"/>
              <a:gd name="connsiteY144" fmla="*/ 2155038 h 4808297"/>
              <a:gd name="connsiteX145" fmla="*/ 499351 w 5071351"/>
              <a:gd name="connsiteY145" fmla="*/ 2125058 h 4808297"/>
              <a:gd name="connsiteX146" fmla="*/ 589292 w 5071351"/>
              <a:gd name="connsiteY146" fmla="*/ 2095077 h 4808297"/>
              <a:gd name="connsiteX147" fmla="*/ 634263 w 5071351"/>
              <a:gd name="connsiteY147" fmla="*/ 2080087 h 4808297"/>
              <a:gd name="connsiteX148" fmla="*/ 739194 w 5071351"/>
              <a:gd name="connsiteY148" fmla="*/ 1990146 h 4808297"/>
              <a:gd name="connsiteX149" fmla="*/ 769174 w 5071351"/>
              <a:gd name="connsiteY149" fmla="*/ 1945176 h 4808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071351" h="4808297">
                <a:moveTo>
                  <a:pt x="769174" y="1945176"/>
                </a:moveTo>
                <a:lnTo>
                  <a:pt x="769174" y="1945176"/>
                </a:lnTo>
                <a:cubicBezTo>
                  <a:pt x="745657" y="1898142"/>
                  <a:pt x="691632" y="1777694"/>
                  <a:pt x="649253" y="1735314"/>
                </a:cubicBezTo>
                <a:lnTo>
                  <a:pt x="619273" y="1705333"/>
                </a:lnTo>
                <a:cubicBezTo>
                  <a:pt x="614276" y="1690343"/>
                  <a:pt x="612413" y="1673912"/>
                  <a:pt x="604283" y="1660363"/>
                </a:cubicBezTo>
                <a:cubicBezTo>
                  <a:pt x="597011" y="1648244"/>
                  <a:pt x="580623" y="1643023"/>
                  <a:pt x="574302" y="1630382"/>
                </a:cubicBezTo>
                <a:cubicBezTo>
                  <a:pt x="560169" y="1602116"/>
                  <a:pt x="561852" y="1566735"/>
                  <a:pt x="544322" y="1540441"/>
                </a:cubicBezTo>
                <a:cubicBezTo>
                  <a:pt x="505577" y="1482324"/>
                  <a:pt x="520039" y="1512562"/>
                  <a:pt x="499351" y="1450500"/>
                </a:cubicBezTo>
                <a:cubicBezTo>
                  <a:pt x="504348" y="1305595"/>
                  <a:pt x="506299" y="1160554"/>
                  <a:pt x="514342" y="1015786"/>
                </a:cubicBezTo>
                <a:cubicBezTo>
                  <a:pt x="516302" y="980508"/>
                  <a:pt x="523524" y="945706"/>
                  <a:pt x="529332" y="910855"/>
                </a:cubicBezTo>
                <a:cubicBezTo>
                  <a:pt x="535514" y="873762"/>
                  <a:pt x="548532" y="813674"/>
                  <a:pt x="559312" y="775943"/>
                </a:cubicBezTo>
                <a:cubicBezTo>
                  <a:pt x="563653" y="760750"/>
                  <a:pt x="570470" y="746302"/>
                  <a:pt x="574302" y="730973"/>
                </a:cubicBezTo>
                <a:cubicBezTo>
                  <a:pt x="580481" y="706255"/>
                  <a:pt x="581235" y="680193"/>
                  <a:pt x="589292" y="656022"/>
                </a:cubicBezTo>
                <a:cubicBezTo>
                  <a:pt x="596359" y="634823"/>
                  <a:pt x="607430" y="615011"/>
                  <a:pt x="619273" y="596061"/>
                </a:cubicBezTo>
                <a:cubicBezTo>
                  <a:pt x="656037" y="537238"/>
                  <a:pt x="688161" y="512183"/>
                  <a:pt x="739194" y="461150"/>
                </a:cubicBezTo>
                <a:cubicBezTo>
                  <a:pt x="749188" y="451156"/>
                  <a:pt x="757415" y="439008"/>
                  <a:pt x="769174" y="431169"/>
                </a:cubicBezTo>
                <a:cubicBezTo>
                  <a:pt x="799154" y="411182"/>
                  <a:pt x="833637" y="396687"/>
                  <a:pt x="859115" y="371209"/>
                </a:cubicBezTo>
                <a:cubicBezTo>
                  <a:pt x="965942" y="264382"/>
                  <a:pt x="844706" y="379738"/>
                  <a:pt x="949056" y="296258"/>
                </a:cubicBezTo>
                <a:cubicBezTo>
                  <a:pt x="960092" y="287429"/>
                  <a:pt x="966918" y="273549"/>
                  <a:pt x="979037" y="266277"/>
                </a:cubicBezTo>
                <a:cubicBezTo>
                  <a:pt x="992586" y="258147"/>
                  <a:pt x="1009874" y="258353"/>
                  <a:pt x="1024007" y="251287"/>
                </a:cubicBezTo>
                <a:cubicBezTo>
                  <a:pt x="1040121" y="243230"/>
                  <a:pt x="1052515" y="228624"/>
                  <a:pt x="1068978" y="221307"/>
                </a:cubicBezTo>
                <a:cubicBezTo>
                  <a:pt x="1142348" y="188699"/>
                  <a:pt x="1151805" y="196459"/>
                  <a:pt x="1218879" y="176336"/>
                </a:cubicBezTo>
                <a:cubicBezTo>
                  <a:pt x="1433899" y="111829"/>
                  <a:pt x="1166045" y="182050"/>
                  <a:pt x="1428742" y="116376"/>
                </a:cubicBezTo>
                <a:cubicBezTo>
                  <a:pt x="1448729" y="111379"/>
                  <a:pt x="1468381" y="104773"/>
                  <a:pt x="1488702" y="101386"/>
                </a:cubicBezTo>
                <a:cubicBezTo>
                  <a:pt x="1543812" y="92201"/>
                  <a:pt x="1599105" y="83980"/>
                  <a:pt x="1653594" y="71405"/>
                </a:cubicBezTo>
                <a:cubicBezTo>
                  <a:pt x="1693743" y="62140"/>
                  <a:pt x="1732453" y="44847"/>
                  <a:pt x="1773515" y="41425"/>
                </a:cubicBezTo>
                <a:lnTo>
                  <a:pt x="1953397" y="26435"/>
                </a:lnTo>
                <a:cubicBezTo>
                  <a:pt x="2114080" y="-27125"/>
                  <a:pt x="1968558" y="15461"/>
                  <a:pt x="2358132" y="26435"/>
                </a:cubicBezTo>
                <a:lnTo>
                  <a:pt x="3062669" y="41425"/>
                </a:lnTo>
                <a:cubicBezTo>
                  <a:pt x="3091850" y="45073"/>
                  <a:pt x="3253044" y="64509"/>
                  <a:pt x="3287522" y="71405"/>
                </a:cubicBezTo>
                <a:cubicBezTo>
                  <a:pt x="3327926" y="79486"/>
                  <a:pt x="3370589" y="82959"/>
                  <a:pt x="3407443" y="101386"/>
                </a:cubicBezTo>
                <a:cubicBezTo>
                  <a:pt x="3481537" y="138432"/>
                  <a:pt x="3446205" y="124300"/>
                  <a:pt x="3512374" y="146356"/>
                </a:cubicBezTo>
                <a:cubicBezTo>
                  <a:pt x="3582193" y="216172"/>
                  <a:pt x="3491808" y="136073"/>
                  <a:pt x="3602315" y="191327"/>
                </a:cubicBezTo>
                <a:cubicBezTo>
                  <a:pt x="3808479" y="294409"/>
                  <a:pt x="3612871" y="224826"/>
                  <a:pt x="3737227" y="266277"/>
                </a:cubicBezTo>
                <a:cubicBezTo>
                  <a:pt x="3752217" y="276271"/>
                  <a:pt x="3765734" y="288941"/>
                  <a:pt x="3782197" y="296258"/>
                </a:cubicBezTo>
                <a:cubicBezTo>
                  <a:pt x="3811075" y="309093"/>
                  <a:pt x="3872138" y="326238"/>
                  <a:pt x="3872138" y="326238"/>
                </a:cubicBezTo>
                <a:cubicBezTo>
                  <a:pt x="3882132" y="336231"/>
                  <a:pt x="3891083" y="347389"/>
                  <a:pt x="3902119" y="356218"/>
                </a:cubicBezTo>
                <a:cubicBezTo>
                  <a:pt x="3916187" y="367472"/>
                  <a:pt x="3934350" y="373460"/>
                  <a:pt x="3947089" y="386199"/>
                </a:cubicBezTo>
                <a:cubicBezTo>
                  <a:pt x="3959828" y="398938"/>
                  <a:pt x="3965206" y="417611"/>
                  <a:pt x="3977069" y="431169"/>
                </a:cubicBezTo>
                <a:cubicBezTo>
                  <a:pt x="4000335" y="457759"/>
                  <a:pt x="4027036" y="481136"/>
                  <a:pt x="4052020" y="506120"/>
                </a:cubicBezTo>
                <a:lnTo>
                  <a:pt x="4111981" y="566081"/>
                </a:lnTo>
                <a:lnTo>
                  <a:pt x="4156951" y="611051"/>
                </a:lnTo>
                <a:cubicBezTo>
                  <a:pt x="4166945" y="621045"/>
                  <a:pt x="4175172" y="633192"/>
                  <a:pt x="4186932" y="641032"/>
                </a:cubicBezTo>
                <a:cubicBezTo>
                  <a:pt x="4258196" y="688541"/>
                  <a:pt x="4214811" y="665315"/>
                  <a:pt x="4321843" y="700992"/>
                </a:cubicBezTo>
                <a:lnTo>
                  <a:pt x="4366814" y="715982"/>
                </a:lnTo>
                <a:cubicBezTo>
                  <a:pt x="4438078" y="763493"/>
                  <a:pt x="4394693" y="740266"/>
                  <a:pt x="4501725" y="775943"/>
                </a:cubicBezTo>
                <a:lnTo>
                  <a:pt x="4546696" y="790933"/>
                </a:lnTo>
                <a:lnTo>
                  <a:pt x="4591666" y="805923"/>
                </a:lnTo>
                <a:cubicBezTo>
                  <a:pt x="4720539" y="891839"/>
                  <a:pt x="4557491" y="788836"/>
                  <a:pt x="4681607" y="850894"/>
                </a:cubicBezTo>
                <a:cubicBezTo>
                  <a:pt x="4797842" y="909011"/>
                  <a:pt x="4658515" y="858186"/>
                  <a:pt x="4771548" y="895864"/>
                </a:cubicBezTo>
                <a:cubicBezTo>
                  <a:pt x="4786538" y="905858"/>
                  <a:pt x="4800405" y="917788"/>
                  <a:pt x="4816519" y="925845"/>
                </a:cubicBezTo>
                <a:cubicBezTo>
                  <a:pt x="4830652" y="932911"/>
                  <a:pt x="4849151" y="930964"/>
                  <a:pt x="4861489" y="940835"/>
                </a:cubicBezTo>
                <a:cubicBezTo>
                  <a:pt x="4875557" y="952089"/>
                  <a:pt x="4880215" y="971737"/>
                  <a:pt x="4891469" y="985805"/>
                </a:cubicBezTo>
                <a:cubicBezTo>
                  <a:pt x="4900298" y="996841"/>
                  <a:pt x="4911456" y="1005792"/>
                  <a:pt x="4921450" y="1015786"/>
                </a:cubicBezTo>
                <a:lnTo>
                  <a:pt x="4951430" y="1105727"/>
                </a:lnTo>
                <a:lnTo>
                  <a:pt x="4966420" y="1150697"/>
                </a:lnTo>
                <a:cubicBezTo>
                  <a:pt x="4956343" y="1392544"/>
                  <a:pt x="4938095" y="1559237"/>
                  <a:pt x="4966420" y="1795274"/>
                </a:cubicBezTo>
                <a:cubicBezTo>
                  <a:pt x="4970185" y="1826651"/>
                  <a:pt x="4986407" y="1855235"/>
                  <a:pt x="4996401" y="1885215"/>
                </a:cubicBezTo>
                <a:lnTo>
                  <a:pt x="5011391" y="1930186"/>
                </a:lnTo>
                <a:cubicBezTo>
                  <a:pt x="5016388" y="1945176"/>
                  <a:pt x="5022549" y="1959827"/>
                  <a:pt x="5026381" y="1975156"/>
                </a:cubicBezTo>
                <a:cubicBezTo>
                  <a:pt x="5063733" y="2124563"/>
                  <a:pt x="5049587" y="2054434"/>
                  <a:pt x="5071351" y="2185018"/>
                </a:cubicBezTo>
                <a:cubicBezTo>
                  <a:pt x="5066354" y="2349910"/>
                  <a:pt x="5065512" y="2514980"/>
                  <a:pt x="5056361" y="2679694"/>
                </a:cubicBezTo>
                <a:cubicBezTo>
                  <a:pt x="5055485" y="2695471"/>
                  <a:pt x="5045528" y="2709420"/>
                  <a:pt x="5041371" y="2724664"/>
                </a:cubicBezTo>
                <a:cubicBezTo>
                  <a:pt x="5030530" y="2764416"/>
                  <a:pt x="5019472" y="2804182"/>
                  <a:pt x="5011391" y="2844586"/>
                </a:cubicBezTo>
                <a:cubicBezTo>
                  <a:pt x="5006394" y="2869569"/>
                  <a:pt x="5003105" y="2894956"/>
                  <a:pt x="4996401" y="2919536"/>
                </a:cubicBezTo>
                <a:cubicBezTo>
                  <a:pt x="4988086" y="2950025"/>
                  <a:pt x="4972618" y="2978489"/>
                  <a:pt x="4966420" y="3009477"/>
                </a:cubicBezTo>
                <a:cubicBezTo>
                  <a:pt x="4956117" y="3060994"/>
                  <a:pt x="4950553" y="3094995"/>
                  <a:pt x="4936440" y="3144389"/>
                </a:cubicBezTo>
                <a:cubicBezTo>
                  <a:pt x="4932099" y="3159582"/>
                  <a:pt x="4928516" y="3175226"/>
                  <a:pt x="4921450" y="3189359"/>
                </a:cubicBezTo>
                <a:cubicBezTo>
                  <a:pt x="4908420" y="3215419"/>
                  <a:pt x="4889509" y="3238250"/>
                  <a:pt x="4876479" y="3264310"/>
                </a:cubicBezTo>
                <a:cubicBezTo>
                  <a:pt x="4869413" y="3278443"/>
                  <a:pt x="4869163" y="3295468"/>
                  <a:pt x="4861489" y="3309281"/>
                </a:cubicBezTo>
                <a:cubicBezTo>
                  <a:pt x="4843990" y="3340779"/>
                  <a:pt x="4801528" y="3399222"/>
                  <a:pt x="4801528" y="3399222"/>
                </a:cubicBezTo>
                <a:cubicBezTo>
                  <a:pt x="4766374" y="3504684"/>
                  <a:pt x="4812127" y="3374490"/>
                  <a:pt x="4756558" y="3504153"/>
                </a:cubicBezTo>
                <a:cubicBezTo>
                  <a:pt x="4719322" y="3591037"/>
                  <a:pt x="4769201" y="3507673"/>
                  <a:pt x="4711587" y="3594094"/>
                </a:cubicBezTo>
                <a:cubicBezTo>
                  <a:pt x="4706784" y="3613307"/>
                  <a:pt x="4692360" y="3677519"/>
                  <a:pt x="4681607" y="3699025"/>
                </a:cubicBezTo>
                <a:cubicBezTo>
                  <a:pt x="4653692" y="3754855"/>
                  <a:pt x="4648100" y="3739234"/>
                  <a:pt x="4606656" y="3788966"/>
                </a:cubicBezTo>
                <a:cubicBezTo>
                  <a:pt x="4595123" y="3802806"/>
                  <a:pt x="4587930" y="3819868"/>
                  <a:pt x="4576676" y="3833936"/>
                </a:cubicBezTo>
                <a:cubicBezTo>
                  <a:pt x="4567847" y="3844972"/>
                  <a:pt x="4555176" y="3852611"/>
                  <a:pt x="4546696" y="3863917"/>
                </a:cubicBezTo>
                <a:cubicBezTo>
                  <a:pt x="4498458" y="3928235"/>
                  <a:pt x="4481500" y="3982332"/>
                  <a:pt x="4411784" y="4028809"/>
                </a:cubicBezTo>
                <a:cubicBezTo>
                  <a:pt x="4381804" y="4048796"/>
                  <a:pt x="4347321" y="4063290"/>
                  <a:pt x="4321843" y="4088769"/>
                </a:cubicBezTo>
                <a:cubicBezTo>
                  <a:pt x="4280690" y="4129923"/>
                  <a:pt x="4305271" y="4114281"/>
                  <a:pt x="4246892" y="4133740"/>
                </a:cubicBezTo>
                <a:cubicBezTo>
                  <a:pt x="4209292" y="4161940"/>
                  <a:pt x="4133898" y="4220218"/>
                  <a:pt x="4096991" y="4238671"/>
                </a:cubicBezTo>
                <a:lnTo>
                  <a:pt x="4037030" y="4268651"/>
                </a:lnTo>
                <a:cubicBezTo>
                  <a:pt x="4027037" y="4278645"/>
                  <a:pt x="4018356" y="4290152"/>
                  <a:pt x="4007050" y="4298632"/>
                </a:cubicBezTo>
                <a:cubicBezTo>
                  <a:pt x="3978225" y="4320251"/>
                  <a:pt x="3947089" y="4338605"/>
                  <a:pt x="3917109" y="4358592"/>
                </a:cubicBezTo>
                <a:lnTo>
                  <a:pt x="3872138" y="4388573"/>
                </a:lnTo>
                <a:cubicBezTo>
                  <a:pt x="3857148" y="4398566"/>
                  <a:pt x="3839907" y="4405814"/>
                  <a:pt x="3827168" y="4418553"/>
                </a:cubicBezTo>
                <a:cubicBezTo>
                  <a:pt x="3817174" y="4428546"/>
                  <a:pt x="3809306" y="4441262"/>
                  <a:pt x="3797187" y="4448533"/>
                </a:cubicBezTo>
                <a:cubicBezTo>
                  <a:pt x="3758864" y="4471527"/>
                  <a:pt x="3714452" y="4483703"/>
                  <a:pt x="3677266" y="4508494"/>
                </a:cubicBezTo>
                <a:cubicBezTo>
                  <a:pt x="3662276" y="4518487"/>
                  <a:pt x="3648410" y="4530417"/>
                  <a:pt x="3632296" y="4538474"/>
                </a:cubicBezTo>
                <a:cubicBezTo>
                  <a:pt x="3600155" y="4554544"/>
                  <a:pt x="3543157" y="4561614"/>
                  <a:pt x="3512374" y="4568455"/>
                </a:cubicBezTo>
                <a:cubicBezTo>
                  <a:pt x="3492263" y="4572924"/>
                  <a:pt x="3472525" y="4578976"/>
                  <a:pt x="3452414" y="4583445"/>
                </a:cubicBezTo>
                <a:cubicBezTo>
                  <a:pt x="3356829" y="4604686"/>
                  <a:pt x="3391656" y="4593900"/>
                  <a:pt x="3287522" y="4613425"/>
                </a:cubicBezTo>
                <a:cubicBezTo>
                  <a:pt x="2999936" y="4667347"/>
                  <a:pt x="3252230" y="4624302"/>
                  <a:pt x="3047679" y="4658396"/>
                </a:cubicBezTo>
                <a:cubicBezTo>
                  <a:pt x="2947745" y="4653399"/>
                  <a:pt x="2847559" y="4652073"/>
                  <a:pt x="2747876" y="4643405"/>
                </a:cubicBezTo>
                <a:cubicBezTo>
                  <a:pt x="2732135" y="4642036"/>
                  <a:pt x="2715547" y="4637896"/>
                  <a:pt x="2702906" y="4628415"/>
                </a:cubicBezTo>
                <a:cubicBezTo>
                  <a:pt x="2674640" y="4607216"/>
                  <a:pt x="2652939" y="4578448"/>
                  <a:pt x="2627955" y="4553464"/>
                </a:cubicBezTo>
                <a:cubicBezTo>
                  <a:pt x="2617961" y="4543471"/>
                  <a:pt x="2605814" y="4535243"/>
                  <a:pt x="2597974" y="4523484"/>
                </a:cubicBezTo>
                <a:cubicBezTo>
                  <a:pt x="2587981" y="4508494"/>
                  <a:pt x="2579718" y="4492193"/>
                  <a:pt x="2567994" y="4478514"/>
                </a:cubicBezTo>
                <a:cubicBezTo>
                  <a:pt x="2549599" y="4457053"/>
                  <a:pt x="2534848" y="4427491"/>
                  <a:pt x="2508033" y="4418553"/>
                </a:cubicBezTo>
                <a:lnTo>
                  <a:pt x="2463063" y="4403563"/>
                </a:lnTo>
                <a:cubicBezTo>
                  <a:pt x="2395358" y="4358426"/>
                  <a:pt x="2398544" y="4346622"/>
                  <a:pt x="2283181" y="4388573"/>
                </a:cubicBezTo>
                <a:cubicBezTo>
                  <a:pt x="2266250" y="4394730"/>
                  <a:pt x="2266759" y="4421680"/>
                  <a:pt x="2253201" y="4433543"/>
                </a:cubicBezTo>
                <a:cubicBezTo>
                  <a:pt x="2253190" y="4433553"/>
                  <a:pt x="2140780" y="4508490"/>
                  <a:pt x="2118289" y="4523484"/>
                </a:cubicBezTo>
                <a:cubicBezTo>
                  <a:pt x="2103299" y="4533477"/>
                  <a:pt x="2090410" y="4547767"/>
                  <a:pt x="2073319" y="4553464"/>
                </a:cubicBezTo>
                <a:cubicBezTo>
                  <a:pt x="2058329" y="4558461"/>
                  <a:pt x="2042481" y="4561388"/>
                  <a:pt x="2028348" y="4568455"/>
                </a:cubicBezTo>
                <a:cubicBezTo>
                  <a:pt x="1912120" y="4626570"/>
                  <a:pt x="2051437" y="4575749"/>
                  <a:pt x="1938407" y="4613425"/>
                </a:cubicBezTo>
                <a:cubicBezTo>
                  <a:pt x="1853160" y="4698674"/>
                  <a:pt x="1935242" y="4629999"/>
                  <a:pt x="1848466" y="4673386"/>
                </a:cubicBezTo>
                <a:cubicBezTo>
                  <a:pt x="1732230" y="4731503"/>
                  <a:pt x="1871562" y="4680678"/>
                  <a:pt x="1758525" y="4718356"/>
                </a:cubicBezTo>
                <a:cubicBezTo>
                  <a:pt x="1743535" y="4728349"/>
                  <a:pt x="1730018" y="4741019"/>
                  <a:pt x="1713555" y="4748336"/>
                </a:cubicBezTo>
                <a:cubicBezTo>
                  <a:pt x="1684677" y="4761171"/>
                  <a:pt x="1653594" y="4768323"/>
                  <a:pt x="1623614" y="4778317"/>
                </a:cubicBezTo>
                <a:cubicBezTo>
                  <a:pt x="1559106" y="4799820"/>
                  <a:pt x="1593962" y="4789477"/>
                  <a:pt x="1518683" y="4808297"/>
                </a:cubicBezTo>
                <a:cubicBezTo>
                  <a:pt x="1378775" y="4803300"/>
                  <a:pt x="1238414" y="4805612"/>
                  <a:pt x="1098958" y="4793307"/>
                </a:cubicBezTo>
                <a:cubicBezTo>
                  <a:pt x="1067478" y="4790529"/>
                  <a:pt x="1009017" y="4763327"/>
                  <a:pt x="1009017" y="4763327"/>
                </a:cubicBezTo>
                <a:cubicBezTo>
                  <a:pt x="953559" y="4707867"/>
                  <a:pt x="990798" y="4741187"/>
                  <a:pt x="889096" y="4673386"/>
                </a:cubicBezTo>
                <a:cubicBezTo>
                  <a:pt x="874106" y="4663392"/>
                  <a:pt x="856864" y="4656144"/>
                  <a:pt x="844125" y="4643405"/>
                </a:cubicBezTo>
                <a:lnTo>
                  <a:pt x="769174" y="4568455"/>
                </a:lnTo>
                <a:cubicBezTo>
                  <a:pt x="759180" y="4558461"/>
                  <a:pt x="752602" y="4542943"/>
                  <a:pt x="739194" y="4538474"/>
                </a:cubicBezTo>
                <a:cubicBezTo>
                  <a:pt x="626161" y="4500796"/>
                  <a:pt x="765488" y="4551621"/>
                  <a:pt x="649253" y="4493504"/>
                </a:cubicBezTo>
                <a:cubicBezTo>
                  <a:pt x="635120" y="4486438"/>
                  <a:pt x="619273" y="4483511"/>
                  <a:pt x="604283" y="4478514"/>
                </a:cubicBezTo>
                <a:cubicBezTo>
                  <a:pt x="589293" y="4468520"/>
                  <a:pt x="575426" y="4456590"/>
                  <a:pt x="559312" y="4448533"/>
                </a:cubicBezTo>
                <a:cubicBezTo>
                  <a:pt x="545179" y="4441467"/>
                  <a:pt x="527200" y="4442727"/>
                  <a:pt x="514342" y="4433543"/>
                </a:cubicBezTo>
                <a:cubicBezTo>
                  <a:pt x="491341" y="4417114"/>
                  <a:pt x="474368" y="4393569"/>
                  <a:pt x="454381" y="4373582"/>
                </a:cubicBezTo>
                <a:cubicBezTo>
                  <a:pt x="439391" y="4358592"/>
                  <a:pt x="427049" y="4340371"/>
                  <a:pt x="409410" y="4328612"/>
                </a:cubicBezTo>
                <a:cubicBezTo>
                  <a:pt x="394420" y="4318619"/>
                  <a:pt x="378508" y="4309886"/>
                  <a:pt x="364440" y="4298632"/>
                </a:cubicBezTo>
                <a:cubicBezTo>
                  <a:pt x="353404" y="4289803"/>
                  <a:pt x="345766" y="4277131"/>
                  <a:pt x="334460" y="4268651"/>
                </a:cubicBezTo>
                <a:cubicBezTo>
                  <a:pt x="305635" y="4247032"/>
                  <a:pt x="244519" y="4208691"/>
                  <a:pt x="244519" y="4208691"/>
                </a:cubicBezTo>
                <a:cubicBezTo>
                  <a:pt x="186905" y="4122270"/>
                  <a:pt x="236784" y="4205634"/>
                  <a:pt x="199548" y="4118750"/>
                </a:cubicBezTo>
                <a:cubicBezTo>
                  <a:pt x="190746" y="4098211"/>
                  <a:pt x="178370" y="4079328"/>
                  <a:pt x="169568" y="4058789"/>
                </a:cubicBezTo>
                <a:cubicBezTo>
                  <a:pt x="158014" y="4031829"/>
                  <a:pt x="145437" y="3980182"/>
                  <a:pt x="139587" y="3953858"/>
                </a:cubicBezTo>
                <a:cubicBezTo>
                  <a:pt x="134060" y="3928986"/>
                  <a:pt x="129155" y="3903974"/>
                  <a:pt x="124597" y="3878907"/>
                </a:cubicBezTo>
                <a:cubicBezTo>
                  <a:pt x="119160" y="3849003"/>
                  <a:pt x="116200" y="3818636"/>
                  <a:pt x="109607" y="3788966"/>
                </a:cubicBezTo>
                <a:cubicBezTo>
                  <a:pt x="106179" y="3773541"/>
                  <a:pt x="102746" y="3757545"/>
                  <a:pt x="94617" y="3743996"/>
                </a:cubicBezTo>
                <a:cubicBezTo>
                  <a:pt x="87346" y="3731877"/>
                  <a:pt x="74630" y="3724009"/>
                  <a:pt x="64637" y="3714015"/>
                </a:cubicBezTo>
                <a:cubicBezTo>
                  <a:pt x="26425" y="3599380"/>
                  <a:pt x="61660" y="3717202"/>
                  <a:pt x="34656" y="3474173"/>
                </a:cubicBezTo>
                <a:cubicBezTo>
                  <a:pt x="31842" y="3448850"/>
                  <a:pt x="24663" y="3424206"/>
                  <a:pt x="19666" y="3399222"/>
                </a:cubicBezTo>
                <a:cubicBezTo>
                  <a:pt x="-8062" y="3066483"/>
                  <a:pt x="-5006" y="3182813"/>
                  <a:pt x="19666" y="2664704"/>
                </a:cubicBezTo>
                <a:cubicBezTo>
                  <a:pt x="20878" y="2639254"/>
                  <a:pt x="29129" y="2614625"/>
                  <a:pt x="34656" y="2589753"/>
                </a:cubicBezTo>
                <a:cubicBezTo>
                  <a:pt x="49758" y="2521797"/>
                  <a:pt x="54720" y="2514573"/>
                  <a:pt x="79627" y="2439851"/>
                </a:cubicBezTo>
                <a:cubicBezTo>
                  <a:pt x="84624" y="2424861"/>
                  <a:pt x="83444" y="2406054"/>
                  <a:pt x="94617" y="2394881"/>
                </a:cubicBezTo>
                <a:lnTo>
                  <a:pt x="154578" y="2334920"/>
                </a:lnTo>
                <a:cubicBezTo>
                  <a:pt x="159575" y="2319930"/>
                  <a:pt x="159697" y="2302288"/>
                  <a:pt x="169568" y="2289950"/>
                </a:cubicBezTo>
                <a:cubicBezTo>
                  <a:pt x="180822" y="2275882"/>
                  <a:pt x="200470" y="2271223"/>
                  <a:pt x="214538" y="2259969"/>
                </a:cubicBezTo>
                <a:cubicBezTo>
                  <a:pt x="273326" y="2212938"/>
                  <a:pt x="211396" y="2241030"/>
                  <a:pt x="289489" y="2214999"/>
                </a:cubicBezTo>
                <a:cubicBezTo>
                  <a:pt x="299482" y="2205005"/>
                  <a:pt x="306828" y="2191338"/>
                  <a:pt x="319469" y="2185018"/>
                </a:cubicBezTo>
                <a:cubicBezTo>
                  <a:pt x="347735" y="2170885"/>
                  <a:pt x="379430" y="2165031"/>
                  <a:pt x="409410" y="2155038"/>
                </a:cubicBezTo>
                <a:lnTo>
                  <a:pt x="499351" y="2125058"/>
                </a:lnTo>
                <a:lnTo>
                  <a:pt x="589292" y="2095077"/>
                </a:lnTo>
                <a:lnTo>
                  <a:pt x="634263" y="2080087"/>
                </a:lnTo>
                <a:cubicBezTo>
                  <a:pt x="667999" y="2057596"/>
                  <a:pt x="721019" y="2026496"/>
                  <a:pt x="739194" y="1990146"/>
                </a:cubicBezTo>
                <a:lnTo>
                  <a:pt x="769174" y="1945176"/>
                </a:lnTo>
                <a:close/>
              </a:path>
            </a:pathLst>
          </a:cu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apezium 3">
            <a:extLst>
              <a:ext uri="{FF2B5EF4-FFF2-40B4-BE49-F238E27FC236}">
                <a16:creationId xmlns:a16="http://schemas.microsoft.com/office/drawing/2014/main" id="{247958D0-B853-234D-9C90-AD0B11BBB3D1}"/>
              </a:ext>
            </a:extLst>
          </p:cNvPr>
          <p:cNvSpPr/>
          <p:nvPr/>
        </p:nvSpPr>
        <p:spPr>
          <a:xfrm>
            <a:off x="4177580" y="1266669"/>
            <a:ext cx="1173909" cy="974361"/>
          </a:xfrm>
          <a:prstGeom prst="trapezoid">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nip Same-side Corner of Rectangle 4">
            <a:extLst>
              <a:ext uri="{FF2B5EF4-FFF2-40B4-BE49-F238E27FC236}">
                <a16:creationId xmlns:a16="http://schemas.microsoft.com/office/drawing/2014/main" id="{E184A357-D4D3-A476-28BC-FE2F9747A4EB}"/>
              </a:ext>
            </a:extLst>
          </p:cNvPr>
          <p:cNvSpPr/>
          <p:nvPr/>
        </p:nvSpPr>
        <p:spPr>
          <a:xfrm rot="8277076">
            <a:off x="4956106" y="1667418"/>
            <a:ext cx="1078401" cy="1184223"/>
          </a:xfrm>
          <a:prstGeom prst="snip2Same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nip Diagonal Corner of Rectangle 5">
            <a:extLst>
              <a:ext uri="{FF2B5EF4-FFF2-40B4-BE49-F238E27FC236}">
                <a16:creationId xmlns:a16="http://schemas.microsoft.com/office/drawing/2014/main" id="{B89740AA-08B9-18A8-7D35-F24260E02D11}"/>
              </a:ext>
            </a:extLst>
          </p:cNvPr>
          <p:cNvSpPr/>
          <p:nvPr/>
        </p:nvSpPr>
        <p:spPr>
          <a:xfrm>
            <a:off x="5224076" y="947505"/>
            <a:ext cx="639579"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nip Diagonal Corner of Rectangle 6">
            <a:extLst>
              <a:ext uri="{FF2B5EF4-FFF2-40B4-BE49-F238E27FC236}">
                <a16:creationId xmlns:a16="http://schemas.microsoft.com/office/drawing/2014/main" id="{DFBC8E36-5858-2554-4844-62BAFD53FEEB}"/>
              </a:ext>
            </a:extLst>
          </p:cNvPr>
          <p:cNvSpPr/>
          <p:nvPr/>
        </p:nvSpPr>
        <p:spPr>
          <a:xfrm>
            <a:off x="6313359" y="3895318"/>
            <a:ext cx="1271664"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arallelogram 7">
            <a:extLst>
              <a:ext uri="{FF2B5EF4-FFF2-40B4-BE49-F238E27FC236}">
                <a16:creationId xmlns:a16="http://schemas.microsoft.com/office/drawing/2014/main" id="{8F2A8806-D47A-4088-4EA0-CE59E3E4732F}"/>
              </a:ext>
            </a:extLst>
          </p:cNvPr>
          <p:cNvSpPr/>
          <p:nvPr/>
        </p:nvSpPr>
        <p:spPr>
          <a:xfrm>
            <a:off x="5776210" y="3096838"/>
            <a:ext cx="1169233" cy="1220077"/>
          </a:xfrm>
          <a:prstGeom prst="parallelogram">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a:extLst>
              <a:ext uri="{FF2B5EF4-FFF2-40B4-BE49-F238E27FC236}">
                <a16:creationId xmlns:a16="http://schemas.microsoft.com/office/drawing/2014/main" id="{5B388B85-E629-6C51-D0AC-91A0555B87B0}"/>
              </a:ext>
            </a:extLst>
          </p:cNvPr>
          <p:cNvSpPr/>
          <p:nvPr/>
        </p:nvSpPr>
        <p:spPr>
          <a:xfrm>
            <a:off x="7087220" y="1060553"/>
            <a:ext cx="1304144" cy="1187971"/>
          </a:xfrm>
          <a:prstGeom prst="r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Diagonal Corner of Rectangle 9">
            <a:extLst>
              <a:ext uri="{FF2B5EF4-FFF2-40B4-BE49-F238E27FC236}">
                <a16:creationId xmlns:a16="http://schemas.microsoft.com/office/drawing/2014/main" id="{76F00031-D6CC-72B4-85F6-4A29F7A213DE}"/>
              </a:ext>
            </a:extLst>
          </p:cNvPr>
          <p:cNvSpPr/>
          <p:nvPr/>
        </p:nvSpPr>
        <p:spPr>
          <a:xfrm>
            <a:off x="7179127" y="1811936"/>
            <a:ext cx="1271664"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arallelogram 10">
            <a:extLst>
              <a:ext uri="{FF2B5EF4-FFF2-40B4-BE49-F238E27FC236}">
                <a16:creationId xmlns:a16="http://schemas.microsoft.com/office/drawing/2014/main" id="{56AF50AC-DE3B-05AE-92B5-754DB0CD6438}"/>
              </a:ext>
            </a:extLst>
          </p:cNvPr>
          <p:cNvSpPr/>
          <p:nvPr/>
        </p:nvSpPr>
        <p:spPr>
          <a:xfrm rot="11023694">
            <a:off x="5728507" y="991379"/>
            <a:ext cx="1389182" cy="1220077"/>
          </a:xfrm>
          <a:prstGeom prst="parallelogram">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2FD1C5F0-170C-E9EE-3865-4434C7D6C737}"/>
              </a:ext>
            </a:extLst>
          </p:cNvPr>
          <p:cNvSpPr/>
          <p:nvPr/>
        </p:nvSpPr>
        <p:spPr>
          <a:xfrm rot="5930298">
            <a:off x="4857292" y="4350613"/>
            <a:ext cx="1373144" cy="1038069"/>
          </a:xfrm>
          <a:prstGeom prs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allelogram 12">
            <a:extLst>
              <a:ext uri="{FF2B5EF4-FFF2-40B4-BE49-F238E27FC236}">
                <a16:creationId xmlns:a16="http://schemas.microsoft.com/office/drawing/2014/main" id="{C548247D-5470-4CC7-AF41-F398D6AE6CBD}"/>
              </a:ext>
            </a:extLst>
          </p:cNvPr>
          <p:cNvSpPr/>
          <p:nvPr/>
        </p:nvSpPr>
        <p:spPr>
          <a:xfrm rot="6030445">
            <a:off x="3875163" y="4276897"/>
            <a:ext cx="1169233" cy="857744"/>
          </a:xfrm>
          <a:prstGeom prst="parallelogram">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nip Diagonal Corner of Rectangle 13">
            <a:extLst>
              <a:ext uri="{FF2B5EF4-FFF2-40B4-BE49-F238E27FC236}">
                <a16:creationId xmlns:a16="http://schemas.microsoft.com/office/drawing/2014/main" id="{92C39B52-EBFF-4775-3184-1E914729B181}"/>
              </a:ext>
            </a:extLst>
          </p:cNvPr>
          <p:cNvSpPr/>
          <p:nvPr/>
        </p:nvSpPr>
        <p:spPr>
          <a:xfrm>
            <a:off x="3724993" y="3301172"/>
            <a:ext cx="1271664"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nip Same-side Corner of Rectangle 14">
            <a:extLst>
              <a:ext uri="{FF2B5EF4-FFF2-40B4-BE49-F238E27FC236}">
                <a16:creationId xmlns:a16="http://schemas.microsoft.com/office/drawing/2014/main" id="{3A5D05B6-5E94-3C96-2583-B419B0612A96}"/>
              </a:ext>
            </a:extLst>
          </p:cNvPr>
          <p:cNvSpPr/>
          <p:nvPr/>
        </p:nvSpPr>
        <p:spPr>
          <a:xfrm rot="18353398">
            <a:off x="7040460" y="3329713"/>
            <a:ext cx="1078401" cy="1184223"/>
          </a:xfrm>
          <a:prstGeom prst="snip2Same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097A5119-78F0-22D1-C9C4-47321542769B}"/>
              </a:ext>
            </a:extLst>
          </p:cNvPr>
          <p:cNvSpPr/>
          <p:nvPr/>
        </p:nvSpPr>
        <p:spPr>
          <a:xfrm rot="6637538">
            <a:off x="7290944" y="2581289"/>
            <a:ext cx="1004763" cy="1419029"/>
          </a:xfrm>
          <a:prstGeom prst="trapezoid">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B378D0-8474-5FCA-B697-A4E063BEE650}"/>
              </a:ext>
            </a:extLst>
          </p:cNvPr>
          <p:cNvSpPr/>
          <p:nvPr/>
        </p:nvSpPr>
        <p:spPr>
          <a:xfrm>
            <a:off x="4828465" y="2668088"/>
            <a:ext cx="1615024" cy="1332000"/>
          </a:xfrm>
          <a:prstGeom prst="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a:extLst>
              <a:ext uri="{FF2B5EF4-FFF2-40B4-BE49-F238E27FC236}">
                <a16:creationId xmlns:a16="http://schemas.microsoft.com/office/drawing/2014/main" id="{AE4FFCFF-92E8-466B-7EEF-725E35B2152D}"/>
              </a:ext>
            </a:extLst>
          </p:cNvPr>
          <p:cNvSpPr/>
          <p:nvPr/>
        </p:nvSpPr>
        <p:spPr>
          <a:xfrm rot="16200000">
            <a:off x="3685560" y="2306610"/>
            <a:ext cx="1304144" cy="1187971"/>
          </a:xfrm>
          <a:prstGeom prst="r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a:extLst>
              <a:ext uri="{FF2B5EF4-FFF2-40B4-BE49-F238E27FC236}">
                <a16:creationId xmlns:a16="http://schemas.microsoft.com/office/drawing/2014/main" id="{8D413797-56DD-A3FC-CB39-AD56786E6BB2}"/>
              </a:ext>
            </a:extLst>
          </p:cNvPr>
          <p:cNvSpPr/>
          <p:nvPr/>
        </p:nvSpPr>
        <p:spPr>
          <a:xfrm rot="21339144">
            <a:off x="6217648" y="4653646"/>
            <a:ext cx="988572" cy="574529"/>
          </a:xfrm>
          <a:prstGeom prst="r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nip Diagonal Corner of Rectangle 19">
            <a:extLst>
              <a:ext uri="{FF2B5EF4-FFF2-40B4-BE49-F238E27FC236}">
                <a16:creationId xmlns:a16="http://schemas.microsoft.com/office/drawing/2014/main" id="{320D9E99-AB81-01E5-8B0A-75B7304F9202}"/>
              </a:ext>
            </a:extLst>
          </p:cNvPr>
          <p:cNvSpPr/>
          <p:nvPr/>
        </p:nvSpPr>
        <p:spPr>
          <a:xfrm rot="13066345">
            <a:off x="5331618" y="4070318"/>
            <a:ext cx="854982" cy="743771"/>
          </a:xfrm>
          <a:prstGeom prst="snip2DiagRect">
            <a:avLst>
              <a:gd name="adj1" fmla="val 0"/>
              <a:gd name="adj2" fmla="val 16667"/>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C5760B98-553B-A999-ADF6-C36F2CA95C86}"/>
              </a:ext>
            </a:extLst>
          </p:cNvPr>
          <p:cNvSpPr/>
          <p:nvPr/>
        </p:nvSpPr>
        <p:spPr>
          <a:xfrm>
            <a:off x="6066969" y="1907380"/>
            <a:ext cx="1368493" cy="1332000"/>
          </a:xfrm>
          <a:prstGeom prst="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8737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7B0D0-A1E1-24E7-3E39-13971AF224F0}"/>
              </a:ext>
            </a:extLst>
          </p:cNvPr>
          <p:cNvSpPr>
            <a:spLocks noGrp="1"/>
          </p:cNvSpPr>
          <p:nvPr>
            <p:ph type="title"/>
          </p:nvPr>
        </p:nvSpPr>
        <p:spPr>
          <a:xfrm>
            <a:off x="838200" y="365125"/>
            <a:ext cx="10515600" cy="5391098"/>
          </a:xfrm>
        </p:spPr>
        <p:txBody>
          <a:bodyPr/>
          <a:lstStyle/>
          <a:p>
            <a:endParaRPr lang="en-US" dirty="0"/>
          </a:p>
        </p:txBody>
      </p:sp>
      <p:sp>
        <p:nvSpPr>
          <p:cNvPr id="3" name="Freeform 2">
            <a:extLst>
              <a:ext uri="{FF2B5EF4-FFF2-40B4-BE49-F238E27FC236}">
                <a16:creationId xmlns:a16="http://schemas.microsoft.com/office/drawing/2014/main" id="{035C760B-835D-6A1A-03BE-07A82BB001A9}"/>
              </a:ext>
            </a:extLst>
          </p:cNvPr>
          <p:cNvSpPr/>
          <p:nvPr/>
        </p:nvSpPr>
        <p:spPr>
          <a:xfrm>
            <a:off x="3562983" y="783034"/>
            <a:ext cx="5071351" cy="4808297"/>
          </a:xfrm>
          <a:custGeom>
            <a:avLst/>
            <a:gdLst>
              <a:gd name="connsiteX0" fmla="*/ 769174 w 5071351"/>
              <a:gd name="connsiteY0" fmla="*/ 1945176 h 4808297"/>
              <a:gd name="connsiteX1" fmla="*/ 769174 w 5071351"/>
              <a:gd name="connsiteY1" fmla="*/ 1945176 h 4808297"/>
              <a:gd name="connsiteX2" fmla="*/ 649253 w 5071351"/>
              <a:gd name="connsiteY2" fmla="*/ 1735314 h 4808297"/>
              <a:gd name="connsiteX3" fmla="*/ 619273 w 5071351"/>
              <a:gd name="connsiteY3" fmla="*/ 1705333 h 4808297"/>
              <a:gd name="connsiteX4" fmla="*/ 604283 w 5071351"/>
              <a:gd name="connsiteY4" fmla="*/ 1660363 h 4808297"/>
              <a:gd name="connsiteX5" fmla="*/ 574302 w 5071351"/>
              <a:gd name="connsiteY5" fmla="*/ 1630382 h 4808297"/>
              <a:gd name="connsiteX6" fmla="*/ 544322 w 5071351"/>
              <a:gd name="connsiteY6" fmla="*/ 1540441 h 4808297"/>
              <a:gd name="connsiteX7" fmla="*/ 499351 w 5071351"/>
              <a:gd name="connsiteY7" fmla="*/ 1450500 h 4808297"/>
              <a:gd name="connsiteX8" fmla="*/ 514342 w 5071351"/>
              <a:gd name="connsiteY8" fmla="*/ 1015786 h 4808297"/>
              <a:gd name="connsiteX9" fmla="*/ 529332 w 5071351"/>
              <a:gd name="connsiteY9" fmla="*/ 910855 h 4808297"/>
              <a:gd name="connsiteX10" fmla="*/ 559312 w 5071351"/>
              <a:gd name="connsiteY10" fmla="*/ 775943 h 4808297"/>
              <a:gd name="connsiteX11" fmla="*/ 574302 w 5071351"/>
              <a:gd name="connsiteY11" fmla="*/ 730973 h 4808297"/>
              <a:gd name="connsiteX12" fmla="*/ 589292 w 5071351"/>
              <a:gd name="connsiteY12" fmla="*/ 656022 h 4808297"/>
              <a:gd name="connsiteX13" fmla="*/ 619273 w 5071351"/>
              <a:gd name="connsiteY13" fmla="*/ 596061 h 4808297"/>
              <a:gd name="connsiteX14" fmla="*/ 739194 w 5071351"/>
              <a:gd name="connsiteY14" fmla="*/ 461150 h 4808297"/>
              <a:gd name="connsiteX15" fmla="*/ 769174 w 5071351"/>
              <a:gd name="connsiteY15" fmla="*/ 431169 h 4808297"/>
              <a:gd name="connsiteX16" fmla="*/ 859115 w 5071351"/>
              <a:gd name="connsiteY16" fmla="*/ 371209 h 4808297"/>
              <a:gd name="connsiteX17" fmla="*/ 949056 w 5071351"/>
              <a:gd name="connsiteY17" fmla="*/ 296258 h 4808297"/>
              <a:gd name="connsiteX18" fmla="*/ 979037 w 5071351"/>
              <a:gd name="connsiteY18" fmla="*/ 266277 h 4808297"/>
              <a:gd name="connsiteX19" fmla="*/ 1024007 w 5071351"/>
              <a:gd name="connsiteY19" fmla="*/ 251287 h 4808297"/>
              <a:gd name="connsiteX20" fmla="*/ 1068978 w 5071351"/>
              <a:gd name="connsiteY20" fmla="*/ 221307 h 4808297"/>
              <a:gd name="connsiteX21" fmla="*/ 1218879 w 5071351"/>
              <a:gd name="connsiteY21" fmla="*/ 176336 h 4808297"/>
              <a:gd name="connsiteX22" fmla="*/ 1428742 w 5071351"/>
              <a:gd name="connsiteY22" fmla="*/ 116376 h 4808297"/>
              <a:gd name="connsiteX23" fmla="*/ 1488702 w 5071351"/>
              <a:gd name="connsiteY23" fmla="*/ 101386 h 4808297"/>
              <a:gd name="connsiteX24" fmla="*/ 1653594 w 5071351"/>
              <a:gd name="connsiteY24" fmla="*/ 71405 h 4808297"/>
              <a:gd name="connsiteX25" fmla="*/ 1773515 w 5071351"/>
              <a:gd name="connsiteY25" fmla="*/ 41425 h 4808297"/>
              <a:gd name="connsiteX26" fmla="*/ 1953397 w 5071351"/>
              <a:gd name="connsiteY26" fmla="*/ 26435 h 4808297"/>
              <a:gd name="connsiteX27" fmla="*/ 2358132 w 5071351"/>
              <a:gd name="connsiteY27" fmla="*/ 26435 h 4808297"/>
              <a:gd name="connsiteX28" fmla="*/ 3062669 w 5071351"/>
              <a:gd name="connsiteY28" fmla="*/ 41425 h 4808297"/>
              <a:gd name="connsiteX29" fmla="*/ 3287522 w 5071351"/>
              <a:gd name="connsiteY29" fmla="*/ 71405 h 4808297"/>
              <a:gd name="connsiteX30" fmla="*/ 3407443 w 5071351"/>
              <a:gd name="connsiteY30" fmla="*/ 101386 h 4808297"/>
              <a:gd name="connsiteX31" fmla="*/ 3512374 w 5071351"/>
              <a:gd name="connsiteY31" fmla="*/ 146356 h 4808297"/>
              <a:gd name="connsiteX32" fmla="*/ 3602315 w 5071351"/>
              <a:gd name="connsiteY32" fmla="*/ 191327 h 4808297"/>
              <a:gd name="connsiteX33" fmla="*/ 3737227 w 5071351"/>
              <a:gd name="connsiteY33" fmla="*/ 266277 h 4808297"/>
              <a:gd name="connsiteX34" fmla="*/ 3782197 w 5071351"/>
              <a:gd name="connsiteY34" fmla="*/ 296258 h 4808297"/>
              <a:gd name="connsiteX35" fmla="*/ 3872138 w 5071351"/>
              <a:gd name="connsiteY35" fmla="*/ 326238 h 4808297"/>
              <a:gd name="connsiteX36" fmla="*/ 3902119 w 5071351"/>
              <a:gd name="connsiteY36" fmla="*/ 356218 h 4808297"/>
              <a:gd name="connsiteX37" fmla="*/ 3947089 w 5071351"/>
              <a:gd name="connsiteY37" fmla="*/ 386199 h 4808297"/>
              <a:gd name="connsiteX38" fmla="*/ 3977069 w 5071351"/>
              <a:gd name="connsiteY38" fmla="*/ 431169 h 4808297"/>
              <a:gd name="connsiteX39" fmla="*/ 4052020 w 5071351"/>
              <a:gd name="connsiteY39" fmla="*/ 506120 h 4808297"/>
              <a:gd name="connsiteX40" fmla="*/ 4111981 w 5071351"/>
              <a:gd name="connsiteY40" fmla="*/ 566081 h 4808297"/>
              <a:gd name="connsiteX41" fmla="*/ 4156951 w 5071351"/>
              <a:gd name="connsiteY41" fmla="*/ 611051 h 4808297"/>
              <a:gd name="connsiteX42" fmla="*/ 4186932 w 5071351"/>
              <a:gd name="connsiteY42" fmla="*/ 641032 h 4808297"/>
              <a:gd name="connsiteX43" fmla="*/ 4321843 w 5071351"/>
              <a:gd name="connsiteY43" fmla="*/ 700992 h 4808297"/>
              <a:gd name="connsiteX44" fmla="*/ 4366814 w 5071351"/>
              <a:gd name="connsiteY44" fmla="*/ 715982 h 4808297"/>
              <a:gd name="connsiteX45" fmla="*/ 4501725 w 5071351"/>
              <a:gd name="connsiteY45" fmla="*/ 775943 h 4808297"/>
              <a:gd name="connsiteX46" fmla="*/ 4546696 w 5071351"/>
              <a:gd name="connsiteY46" fmla="*/ 790933 h 4808297"/>
              <a:gd name="connsiteX47" fmla="*/ 4591666 w 5071351"/>
              <a:gd name="connsiteY47" fmla="*/ 805923 h 4808297"/>
              <a:gd name="connsiteX48" fmla="*/ 4681607 w 5071351"/>
              <a:gd name="connsiteY48" fmla="*/ 850894 h 4808297"/>
              <a:gd name="connsiteX49" fmla="*/ 4771548 w 5071351"/>
              <a:gd name="connsiteY49" fmla="*/ 895864 h 4808297"/>
              <a:gd name="connsiteX50" fmla="*/ 4816519 w 5071351"/>
              <a:gd name="connsiteY50" fmla="*/ 925845 h 4808297"/>
              <a:gd name="connsiteX51" fmla="*/ 4861489 w 5071351"/>
              <a:gd name="connsiteY51" fmla="*/ 940835 h 4808297"/>
              <a:gd name="connsiteX52" fmla="*/ 4891469 w 5071351"/>
              <a:gd name="connsiteY52" fmla="*/ 985805 h 4808297"/>
              <a:gd name="connsiteX53" fmla="*/ 4921450 w 5071351"/>
              <a:gd name="connsiteY53" fmla="*/ 1015786 h 4808297"/>
              <a:gd name="connsiteX54" fmla="*/ 4951430 w 5071351"/>
              <a:gd name="connsiteY54" fmla="*/ 1105727 h 4808297"/>
              <a:gd name="connsiteX55" fmla="*/ 4966420 w 5071351"/>
              <a:gd name="connsiteY55" fmla="*/ 1150697 h 4808297"/>
              <a:gd name="connsiteX56" fmla="*/ 4966420 w 5071351"/>
              <a:gd name="connsiteY56" fmla="*/ 1795274 h 4808297"/>
              <a:gd name="connsiteX57" fmla="*/ 4996401 w 5071351"/>
              <a:gd name="connsiteY57" fmla="*/ 1885215 h 4808297"/>
              <a:gd name="connsiteX58" fmla="*/ 5011391 w 5071351"/>
              <a:gd name="connsiteY58" fmla="*/ 1930186 h 4808297"/>
              <a:gd name="connsiteX59" fmla="*/ 5026381 w 5071351"/>
              <a:gd name="connsiteY59" fmla="*/ 1975156 h 4808297"/>
              <a:gd name="connsiteX60" fmla="*/ 5071351 w 5071351"/>
              <a:gd name="connsiteY60" fmla="*/ 2185018 h 4808297"/>
              <a:gd name="connsiteX61" fmla="*/ 5056361 w 5071351"/>
              <a:gd name="connsiteY61" fmla="*/ 2679694 h 4808297"/>
              <a:gd name="connsiteX62" fmla="*/ 5041371 w 5071351"/>
              <a:gd name="connsiteY62" fmla="*/ 2724664 h 4808297"/>
              <a:gd name="connsiteX63" fmla="*/ 5011391 w 5071351"/>
              <a:gd name="connsiteY63" fmla="*/ 2844586 h 4808297"/>
              <a:gd name="connsiteX64" fmla="*/ 4996401 w 5071351"/>
              <a:gd name="connsiteY64" fmla="*/ 2919536 h 4808297"/>
              <a:gd name="connsiteX65" fmla="*/ 4966420 w 5071351"/>
              <a:gd name="connsiteY65" fmla="*/ 3009477 h 4808297"/>
              <a:gd name="connsiteX66" fmla="*/ 4936440 w 5071351"/>
              <a:gd name="connsiteY66" fmla="*/ 3144389 h 4808297"/>
              <a:gd name="connsiteX67" fmla="*/ 4921450 w 5071351"/>
              <a:gd name="connsiteY67" fmla="*/ 3189359 h 4808297"/>
              <a:gd name="connsiteX68" fmla="*/ 4876479 w 5071351"/>
              <a:gd name="connsiteY68" fmla="*/ 3264310 h 4808297"/>
              <a:gd name="connsiteX69" fmla="*/ 4861489 w 5071351"/>
              <a:gd name="connsiteY69" fmla="*/ 3309281 h 4808297"/>
              <a:gd name="connsiteX70" fmla="*/ 4801528 w 5071351"/>
              <a:gd name="connsiteY70" fmla="*/ 3399222 h 4808297"/>
              <a:gd name="connsiteX71" fmla="*/ 4756558 w 5071351"/>
              <a:gd name="connsiteY71" fmla="*/ 3504153 h 4808297"/>
              <a:gd name="connsiteX72" fmla="*/ 4711587 w 5071351"/>
              <a:gd name="connsiteY72" fmla="*/ 3594094 h 4808297"/>
              <a:gd name="connsiteX73" fmla="*/ 4681607 w 5071351"/>
              <a:gd name="connsiteY73" fmla="*/ 3699025 h 4808297"/>
              <a:gd name="connsiteX74" fmla="*/ 4606656 w 5071351"/>
              <a:gd name="connsiteY74" fmla="*/ 3788966 h 4808297"/>
              <a:gd name="connsiteX75" fmla="*/ 4576676 w 5071351"/>
              <a:gd name="connsiteY75" fmla="*/ 3833936 h 4808297"/>
              <a:gd name="connsiteX76" fmla="*/ 4546696 w 5071351"/>
              <a:gd name="connsiteY76" fmla="*/ 3863917 h 4808297"/>
              <a:gd name="connsiteX77" fmla="*/ 4411784 w 5071351"/>
              <a:gd name="connsiteY77" fmla="*/ 4028809 h 4808297"/>
              <a:gd name="connsiteX78" fmla="*/ 4321843 w 5071351"/>
              <a:gd name="connsiteY78" fmla="*/ 4088769 h 4808297"/>
              <a:gd name="connsiteX79" fmla="*/ 4246892 w 5071351"/>
              <a:gd name="connsiteY79" fmla="*/ 4133740 h 4808297"/>
              <a:gd name="connsiteX80" fmla="*/ 4096991 w 5071351"/>
              <a:gd name="connsiteY80" fmla="*/ 4238671 h 4808297"/>
              <a:gd name="connsiteX81" fmla="*/ 4037030 w 5071351"/>
              <a:gd name="connsiteY81" fmla="*/ 4268651 h 4808297"/>
              <a:gd name="connsiteX82" fmla="*/ 4007050 w 5071351"/>
              <a:gd name="connsiteY82" fmla="*/ 4298632 h 4808297"/>
              <a:gd name="connsiteX83" fmla="*/ 3917109 w 5071351"/>
              <a:gd name="connsiteY83" fmla="*/ 4358592 h 4808297"/>
              <a:gd name="connsiteX84" fmla="*/ 3872138 w 5071351"/>
              <a:gd name="connsiteY84" fmla="*/ 4388573 h 4808297"/>
              <a:gd name="connsiteX85" fmla="*/ 3827168 w 5071351"/>
              <a:gd name="connsiteY85" fmla="*/ 4418553 h 4808297"/>
              <a:gd name="connsiteX86" fmla="*/ 3797187 w 5071351"/>
              <a:gd name="connsiteY86" fmla="*/ 4448533 h 4808297"/>
              <a:gd name="connsiteX87" fmla="*/ 3677266 w 5071351"/>
              <a:gd name="connsiteY87" fmla="*/ 4508494 h 4808297"/>
              <a:gd name="connsiteX88" fmla="*/ 3632296 w 5071351"/>
              <a:gd name="connsiteY88" fmla="*/ 4538474 h 4808297"/>
              <a:gd name="connsiteX89" fmla="*/ 3512374 w 5071351"/>
              <a:gd name="connsiteY89" fmla="*/ 4568455 h 4808297"/>
              <a:gd name="connsiteX90" fmla="*/ 3452414 w 5071351"/>
              <a:gd name="connsiteY90" fmla="*/ 4583445 h 4808297"/>
              <a:gd name="connsiteX91" fmla="*/ 3287522 w 5071351"/>
              <a:gd name="connsiteY91" fmla="*/ 4613425 h 4808297"/>
              <a:gd name="connsiteX92" fmla="*/ 3047679 w 5071351"/>
              <a:gd name="connsiteY92" fmla="*/ 4658396 h 4808297"/>
              <a:gd name="connsiteX93" fmla="*/ 2747876 w 5071351"/>
              <a:gd name="connsiteY93" fmla="*/ 4643405 h 4808297"/>
              <a:gd name="connsiteX94" fmla="*/ 2702906 w 5071351"/>
              <a:gd name="connsiteY94" fmla="*/ 4628415 h 4808297"/>
              <a:gd name="connsiteX95" fmla="*/ 2627955 w 5071351"/>
              <a:gd name="connsiteY95" fmla="*/ 4553464 h 4808297"/>
              <a:gd name="connsiteX96" fmla="*/ 2597974 w 5071351"/>
              <a:gd name="connsiteY96" fmla="*/ 4523484 h 4808297"/>
              <a:gd name="connsiteX97" fmla="*/ 2567994 w 5071351"/>
              <a:gd name="connsiteY97" fmla="*/ 4478514 h 4808297"/>
              <a:gd name="connsiteX98" fmla="*/ 2508033 w 5071351"/>
              <a:gd name="connsiteY98" fmla="*/ 4418553 h 4808297"/>
              <a:gd name="connsiteX99" fmla="*/ 2463063 w 5071351"/>
              <a:gd name="connsiteY99" fmla="*/ 4403563 h 4808297"/>
              <a:gd name="connsiteX100" fmla="*/ 2283181 w 5071351"/>
              <a:gd name="connsiteY100" fmla="*/ 4388573 h 4808297"/>
              <a:gd name="connsiteX101" fmla="*/ 2253201 w 5071351"/>
              <a:gd name="connsiteY101" fmla="*/ 4433543 h 4808297"/>
              <a:gd name="connsiteX102" fmla="*/ 2118289 w 5071351"/>
              <a:gd name="connsiteY102" fmla="*/ 4523484 h 4808297"/>
              <a:gd name="connsiteX103" fmla="*/ 2073319 w 5071351"/>
              <a:gd name="connsiteY103" fmla="*/ 4553464 h 4808297"/>
              <a:gd name="connsiteX104" fmla="*/ 2028348 w 5071351"/>
              <a:gd name="connsiteY104" fmla="*/ 4568455 h 4808297"/>
              <a:gd name="connsiteX105" fmla="*/ 1938407 w 5071351"/>
              <a:gd name="connsiteY105" fmla="*/ 4613425 h 4808297"/>
              <a:gd name="connsiteX106" fmla="*/ 1848466 w 5071351"/>
              <a:gd name="connsiteY106" fmla="*/ 4673386 h 4808297"/>
              <a:gd name="connsiteX107" fmla="*/ 1758525 w 5071351"/>
              <a:gd name="connsiteY107" fmla="*/ 4718356 h 4808297"/>
              <a:gd name="connsiteX108" fmla="*/ 1713555 w 5071351"/>
              <a:gd name="connsiteY108" fmla="*/ 4748336 h 4808297"/>
              <a:gd name="connsiteX109" fmla="*/ 1623614 w 5071351"/>
              <a:gd name="connsiteY109" fmla="*/ 4778317 h 4808297"/>
              <a:gd name="connsiteX110" fmla="*/ 1518683 w 5071351"/>
              <a:gd name="connsiteY110" fmla="*/ 4808297 h 4808297"/>
              <a:gd name="connsiteX111" fmla="*/ 1098958 w 5071351"/>
              <a:gd name="connsiteY111" fmla="*/ 4793307 h 4808297"/>
              <a:gd name="connsiteX112" fmla="*/ 1009017 w 5071351"/>
              <a:gd name="connsiteY112" fmla="*/ 4763327 h 4808297"/>
              <a:gd name="connsiteX113" fmla="*/ 889096 w 5071351"/>
              <a:gd name="connsiteY113" fmla="*/ 4673386 h 4808297"/>
              <a:gd name="connsiteX114" fmla="*/ 844125 w 5071351"/>
              <a:gd name="connsiteY114" fmla="*/ 4643405 h 4808297"/>
              <a:gd name="connsiteX115" fmla="*/ 769174 w 5071351"/>
              <a:gd name="connsiteY115" fmla="*/ 4568455 h 4808297"/>
              <a:gd name="connsiteX116" fmla="*/ 739194 w 5071351"/>
              <a:gd name="connsiteY116" fmla="*/ 4538474 h 4808297"/>
              <a:gd name="connsiteX117" fmla="*/ 649253 w 5071351"/>
              <a:gd name="connsiteY117" fmla="*/ 4493504 h 4808297"/>
              <a:gd name="connsiteX118" fmla="*/ 604283 w 5071351"/>
              <a:gd name="connsiteY118" fmla="*/ 4478514 h 4808297"/>
              <a:gd name="connsiteX119" fmla="*/ 559312 w 5071351"/>
              <a:gd name="connsiteY119" fmla="*/ 4448533 h 4808297"/>
              <a:gd name="connsiteX120" fmla="*/ 514342 w 5071351"/>
              <a:gd name="connsiteY120" fmla="*/ 4433543 h 4808297"/>
              <a:gd name="connsiteX121" fmla="*/ 454381 w 5071351"/>
              <a:gd name="connsiteY121" fmla="*/ 4373582 h 4808297"/>
              <a:gd name="connsiteX122" fmla="*/ 409410 w 5071351"/>
              <a:gd name="connsiteY122" fmla="*/ 4328612 h 4808297"/>
              <a:gd name="connsiteX123" fmla="*/ 364440 w 5071351"/>
              <a:gd name="connsiteY123" fmla="*/ 4298632 h 4808297"/>
              <a:gd name="connsiteX124" fmla="*/ 334460 w 5071351"/>
              <a:gd name="connsiteY124" fmla="*/ 4268651 h 4808297"/>
              <a:gd name="connsiteX125" fmla="*/ 244519 w 5071351"/>
              <a:gd name="connsiteY125" fmla="*/ 4208691 h 4808297"/>
              <a:gd name="connsiteX126" fmla="*/ 199548 w 5071351"/>
              <a:gd name="connsiteY126" fmla="*/ 4118750 h 4808297"/>
              <a:gd name="connsiteX127" fmla="*/ 169568 w 5071351"/>
              <a:gd name="connsiteY127" fmla="*/ 4058789 h 4808297"/>
              <a:gd name="connsiteX128" fmla="*/ 139587 w 5071351"/>
              <a:gd name="connsiteY128" fmla="*/ 3953858 h 4808297"/>
              <a:gd name="connsiteX129" fmla="*/ 124597 w 5071351"/>
              <a:gd name="connsiteY129" fmla="*/ 3878907 h 4808297"/>
              <a:gd name="connsiteX130" fmla="*/ 109607 w 5071351"/>
              <a:gd name="connsiteY130" fmla="*/ 3788966 h 4808297"/>
              <a:gd name="connsiteX131" fmla="*/ 94617 w 5071351"/>
              <a:gd name="connsiteY131" fmla="*/ 3743996 h 4808297"/>
              <a:gd name="connsiteX132" fmla="*/ 64637 w 5071351"/>
              <a:gd name="connsiteY132" fmla="*/ 3714015 h 4808297"/>
              <a:gd name="connsiteX133" fmla="*/ 34656 w 5071351"/>
              <a:gd name="connsiteY133" fmla="*/ 3474173 h 4808297"/>
              <a:gd name="connsiteX134" fmla="*/ 19666 w 5071351"/>
              <a:gd name="connsiteY134" fmla="*/ 3399222 h 4808297"/>
              <a:gd name="connsiteX135" fmla="*/ 19666 w 5071351"/>
              <a:gd name="connsiteY135" fmla="*/ 2664704 h 4808297"/>
              <a:gd name="connsiteX136" fmla="*/ 34656 w 5071351"/>
              <a:gd name="connsiteY136" fmla="*/ 2589753 h 4808297"/>
              <a:gd name="connsiteX137" fmla="*/ 79627 w 5071351"/>
              <a:gd name="connsiteY137" fmla="*/ 2439851 h 4808297"/>
              <a:gd name="connsiteX138" fmla="*/ 94617 w 5071351"/>
              <a:gd name="connsiteY138" fmla="*/ 2394881 h 4808297"/>
              <a:gd name="connsiteX139" fmla="*/ 154578 w 5071351"/>
              <a:gd name="connsiteY139" fmla="*/ 2334920 h 4808297"/>
              <a:gd name="connsiteX140" fmla="*/ 169568 w 5071351"/>
              <a:gd name="connsiteY140" fmla="*/ 2289950 h 4808297"/>
              <a:gd name="connsiteX141" fmla="*/ 214538 w 5071351"/>
              <a:gd name="connsiteY141" fmla="*/ 2259969 h 4808297"/>
              <a:gd name="connsiteX142" fmla="*/ 289489 w 5071351"/>
              <a:gd name="connsiteY142" fmla="*/ 2214999 h 4808297"/>
              <a:gd name="connsiteX143" fmla="*/ 319469 w 5071351"/>
              <a:gd name="connsiteY143" fmla="*/ 2185018 h 4808297"/>
              <a:gd name="connsiteX144" fmla="*/ 409410 w 5071351"/>
              <a:gd name="connsiteY144" fmla="*/ 2155038 h 4808297"/>
              <a:gd name="connsiteX145" fmla="*/ 499351 w 5071351"/>
              <a:gd name="connsiteY145" fmla="*/ 2125058 h 4808297"/>
              <a:gd name="connsiteX146" fmla="*/ 589292 w 5071351"/>
              <a:gd name="connsiteY146" fmla="*/ 2095077 h 4808297"/>
              <a:gd name="connsiteX147" fmla="*/ 634263 w 5071351"/>
              <a:gd name="connsiteY147" fmla="*/ 2080087 h 4808297"/>
              <a:gd name="connsiteX148" fmla="*/ 739194 w 5071351"/>
              <a:gd name="connsiteY148" fmla="*/ 1990146 h 4808297"/>
              <a:gd name="connsiteX149" fmla="*/ 769174 w 5071351"/>
              <a:gd name="connsiteY149" fmla="*/ 1945176 h 4808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071351" h="4808297">
                <a:moveTo>
                  <a:pt x="769174" y="1945176"/>
                </a:moveTo>
                <a:lnTo>
                  <a:pt x="769174" y="1945176"/>
                </a:lnTo>
                <a:cubicBezTo>
                  <a:pt x="745657" y="1898142"/>
                  <a:pt x="691632" y="1777694"/>
                  <a:pt x="649253" y="1735314"/>
                </a:cubicBezTo>
                <a:lnTo>
                  <a:pt x="619273" y="1705333"/>
                </a:lnTo>
                <a:cubicBezTo>
                  <a:pt x="614276" y="1690343"/>
                  <a:pt x="612413" y="1673912"/>
                  <a:pt x="604283" y="1660363"/>
                </a:cubicBezTo>
                <a:cubicBezTo>
                  <a:pt x="597011" y="1648244"/>
                  <a:pt x="580623" y="1643023"/>
                  <a:pt x="574302" y="1630382"/>
                </a:cubicBezTo>
                <a:cubicBezTo>
                  <a:pt x="560169" y="1602116"/>
                  <a:pt x="561852" y="1566735"/>
                  <a:pt x="544322" y="1540441"/>
                </a:cubicBezTo>
                <a:cubicBezTo>
                  <a:pt x="505577" y="1482324"/>
                  <a:pt x="520039" y="1512562"/>
                  <a:pt x="499351" y="1450500"/>
                </a:cubicBezTo>
                <a:cubicBezTo>
                  <a:pt x="504348" y="1305595"/>
                  <a:pt x="506299" y="1160554"/>
                  <a:pt x="514342" y="1015786"/>
                </a:cubicBezTo>
                <a:cubicBezTo>
                  <a:pt x="516302" y="980508"/>
                  <a:pt x="523524" y="945706"/>
                  <a:pt x="529332" y="910855"/>
                </a:cubicBezTo>
                <a:cubicBezTo>
                  <a:pt x="535514" y="873762"/>
                  <a:pt x="548532" y="813674"/>
                  <a:pt x="559312" y="775943"/>
                </a:cubicBezTo>
                <a:cubicBezTo>
                  <a:pt x="563653" y="760750"/>
                  <a:pt x="570470" y="746302"/>
                  <a:pt x="574302" y="730973"/>
                </a:cubicBezTo>
                <a:cubicBezTo>
                  <a:pt x="580481" y="706255"/>
                  <a:pt x="581235" y="680193"/>
                  <a:pt x="589292" y="656022"/>
                </a:cubicBezTo>
                <a:cubicBezTo>
                  <a:pt x="596359" y="634823"/>
                  <a:pt x="607430" y="615011"/>
                  <a:pt x="619273" y="596061"/>
                </a:cubicBezTo>
                <a:cubicBezTo>
                  <a:pt x="656037" y="537238"/>
                  <a:pt x="688161" y="512183"/>
                  <a:pt x="739194" y="461150"/>
                </a:cubicBezTo>
                <a:cubicBezTo>
                  <a:pt x="749188" y="451156"/>
                  <a:pt x="757415" y="439008"/>
                  <a:pt x="769174" y="431169"/>
                </a:cubicBezTo>
                <a:cubicBezTo>
                  <a:pt x="799154" y="411182"/>
                  <a:pt x="833637" y="396687"/>
                  <a:pt x="859115" y="371209"/>
                </a:cubicBezTo>
                <a:cubicBezTo>
                  <a:pt x="965942" y="264382"/>
                  <a:pt x="844706" y="379738"/>
                  <a:pt x="949056" y="296258"/>
                </a:cubicBezTo>
                <a:cubicBezTo>
                  <a:pt x="960092" y="287429"/>
                  <a:pt x="966918" y="273549"/>
                  <a:pt x="979037" y="266277"/>
                </a:cubicBezTo>
                <a:cubicBezTo>
                  <a:pt x="992586" y="258147"/>
                  <a:pt x="1009874" y="258353"/>
                  <a:pt x="1024007" y="251287"/>
                </a:cubicBezTo>
                <a:cubicBezTo>
                  <a:pt x="1040121" y="243230"/>
                  <a:pt x="1052515" y="228624"/>
                  <a:pt x="1068978" y="221307"/>
                </a:cubicBezTo>
                <a:cubicBezTo>
                  <a:pt x="1142348" y="188699"/>
                  <a:pt x="1151805" y="196459"/>
                  <a:pt x="1218879" y="176336"/>
                </a:cubicBezTo>
                <a:cubicBezTo>
                  <a:pt x="1433899" y="111829"/>
                  <a:pt x="1166045" y="182050"/>
                  <a:pt x="1428742" y="116376"/>
                </a:cubicBezTo>
                <a:cubicBezTo>
                  <a:pt x="1448729" y="111379"/>
                  <a:pt x="1468381" y="104773"/>
                  <a:pt x="1488702" y="101386"/>
                </a:cubicBezTo>
                <a:cubicBezTo>
                  <a:pt x="1543812" y="92201"/>
                  <a:pt x="1599105" y="83980"/>
                  <a:pt x="1653594" y="71405"/>
                </a:cubicBezTo>
                <a:cubicBezTo>
                  <a:pt x="1693743" y="62140"/>
                  <a:pt x="1732453" y="44847"/>
                  <a:pt x="1773515" y="41425"/>
                </a:cubicBezTo>
                <a:lnTo>
                  <a:pt x="1953397" y="26435"/>
                </a:lnTo>
                <a:cubicBezTo>
                  <a:pt x="2114080" y="-27125"/>
                  <a:pt x="1968558" y="15461"/>
                  <a:pt x="2358132" y="26435"/>
                </a:cubicBezTo>
                <a:lnTo>
                  <a:pt x="3062669" y="41425"/>
                </a:lnTo>
                <a:cubicBezTo>
                  <a:pt x="3091850" y="45073"/>
                  <a:pt x="3253044" y="64509"/>
                  <a:pt x="3287522" y="71405"/>
                </a:cubicBezTo>
                <a:cubicBezTo>
                  <a:pt x="3327926" y="79486"/>
                  <a:pt x="3370589" y="82959"/>
                  <a:pt x="3407443" y="101386"/>
                </a:cubicBezTo>
                <a:cubicBezTo>
                  <a:pt x="3481537" y="138432"/>
                  <a:pt x="3446205" y="124300"/>
                  <a:pt x="3512374" y="146356"/>
                </a:cubicBezTo>
                <a:cubicBezTo>
                  <a:pt x="3582193" y="216172"/>
                  <a:pt x="3491808" y="136073"/>
                  <a:pt x="3602315" y="191327"/>
                </a:cubicBezTo>
                <a:cubicBezTo>
                  <a:pt x="3808479" y="294409"/>
                  <a:pt x="3612871" y="224826"/>
                  <a:pt x="3737227" y="266277"/>
                </a:cubicBezTo>
                <a:cubicBezTo>
                  <a:pt x="3752217" y="276271"/>
                  <a:pt x="3765734" y="288941"/>
                  <a:pt x="3782197" y="296258"/>
                </a:cubicBezTo>
                <a:cubicBezTo>
                  <a:pt x="3811075" y="309093"/>
                  <a:pt x="3872138" y="326238"/>
                  <a:pt x="3872138" y="326238"/>
                </a:cubicBezTo>
                <a:cubicBezTo>
                  <a:pt x="3882132" y="336231"/>
                  <a:pt x="3891083" y="347389"/>
                  <a:pt x="3902119" y="356218"/>
                </a:cubicBezTo>
                <a:cubicBezTo>
                  <a:pt x="3916187" y="367472"/>
                  <a:pt x="3934350" y="373460"/>
                  <a:pt x="3947089" y="386199"/>
                </a:cubicBezTo>
                <a:cubicBezTo>
                  <a:pt x="3959828" y="398938"/>
                  <a:pt x="3965206" y="417611"/>
                  <a:pt x="3977069" y="431169"/>
                </a:cubicBezTo>
                <a:cubicBezTo>
                  <a:pt x="4000335" y="457759"/>
                  <a:pt x="4027036" y="481136"/>
                  <a:pt x="4052020" y="506120"/>
                </a:cubicBezTo>
                <a:lnTo>
                  <a:pt x="4111981" y="566081"/>
                </a:lnTo>
                <a:lnTo>
                  <a:pt x="4156951" y="611051"/>
                </a:lnTo>
                <a:cubicBezTo>
                  <a:pt x="4166945" y="621045"/>
                  <a:pt x="4175172" y="633192"/>
                  <a:pt x="4186932" y="641032"/>
                </a:cubicBezTo>
                <a:cubicBezTo>
                  <a:pt x="4258196" y="688541"/>
                  <a:pt x="4214811" y="665315"/>
                  <a:pt x="4321843" y="700992"/>
                </a:cubicBezTo>
                <a:lnTo>
                  <a:pt x="4366814" y="715982"/>
                </a:lnTo>
                <a:cubicBezTo>
                  <a:pt x="4438078" y="763493"/>
                  <a:pt x="4394693" y="740266"/>
                  <a:pt x="4501725" y="775943"/>
                </a:cubicBezTo>
                <a:lnTo>
                  <a:pt x="4546696" y="790933"/>
                </a:lnTo>
                <a:lnTo>
                  <a:pt x="4591666" y="805923"/>
                </a:lnTo>
                <a:cubicBezTo>
                  <a:pt x="4720539" y="891839"/>
                  <a:pt x="4557491" y="788836"/>
                  <a:pt x="4681607" y="850894"/>
                </a:cubicBezTo>
                <a:cubicBezTo>
                  <a:pt x="4797842" y="909011"/>
                  <a:pt x="4658515" y="858186"/>
                  <a:pt x="4771548" y="895864"/>
                </a:cubicBezTo>
                <a:cubicBezTo>
                  <a:pt x="4786538" y="905858"/>
                  <a:pt x="4800405" y="917788"/>
                  <a:pt x="4816519" y="925845"/>
                </a:cubicBezTo>
                <a:cubicBezTo>
                  <a:pt x="4830652" y="932911"/>
                  <a:pt x="4849151" y="930964"/>
                  <a:pt x="4861489" y="940835"/>
                </a:cubicBezTo>
                <a:cubicBezTo>
                  <a:pt x="4875557" y="952089"/>
                  <a:pt x="4880215" y="971737"/>
                  <a:pt x="4891469" y="985805"/>
                </a:cubicBezTo>
                <a:cubicBezTo>
                  <a:pt x="4900298" y="996841"/>
                  <a:pt x="4911456" y="1005792"/>
                  <a:pt x="4921450" y="1015786"/>
                </a:cubicBezTo>
                <a:lnTo>
                  <a:pt x="4951430" y="1105727"/>
                </a:lnTo>
                <a:lnTo>
                  <a:pt x="4966420" y="1150697"/>
                </a:lnTo>
                <a:cubicBezTo>
                  <a:pt x="4956343" y="1392544"/>
                  <a:pt x="4938095" y="1559237"/>
                  <a:pt x="4966420" y="1795274"/>
                </a:cubicBezTo>
                <a:cubicBezTo>
                  <a:pt x="4970185" y="1826651"/>
                  <a:pt x="4986407" y="1855235"/>
                  <a:pt x="4996401" y="1885215"/>
                </a:cubicBezTo>
                <a:lnTo>
                  <a:pt x="5011391" y="1930186"/>
                </a:lnTo>
                <a:cubicBezTo>
                  <a:pt x="5016388" y="1945176"/>
                  <a:pt x="5022549" y="1959827"/>
                  <a:pt x="5026381" y="1975156"/>
                </a:cubicBezTo>
                <a:cubicBezTo>
                  <a:pt x="5063733" y="2124563"/>
                  <a:pt x="5049587" y="2054434"/>
                  <a:pt x="5071351" y="2185018"/>
                </a:cubicBezTo>
                <a:cubicBezTo>
                  <a:pt x="5066354" y="2349910"/>
                  <a:pt x="5065512" y="2514980"/>
                  <a:pt x="5056361" y="2679694"/>
                </a:cubicBezTo>
                <a:cubicBezTo>
                  <a:pt x="5055485" y="2695471"/>
                  <a:pt x="5045528" y="2709420"/>
                  <a:pt x="5041371" y="2724664"/>
                </a:cubicBezTo>
                <a:cubicBezTo>
                  <a:pt x="5030530" y="2764416"/>
                  <a:pt x="5019472" y="2804182"/>
                  <a:pt x="5011391" y="2844586"/>
                </a:cubicBezTo>
                <a:cubicBezTo>
                  <a:pt x="5006394" y="2869569"/>
                  <a:pt x="5003105" y="2894956"/>
                  <a:pt x="4996401" y="2919536"/>
                </a:cubicBezTo>
                <a:cubicBezTo>
                  <a:pt x="4988086" y="2950025"/>
                  <a:pt x="4972618" y="2978489"/>
                  <a:pt x="4966420" y="3009477"/>
                </a:cubicBezTo>
                <a:cubicBezTo>
                  <a:pt x="4956117" y="3060994"/>
                  <a:pt x="4950553" y="3094995"/>
                  <a:pt x="4936440" y="3144389"/>
                </a:cubicBezTo>
                <a:cubicBezTo>
                  <a:pt x="4932099" y="3159582"/>
                  <a:pt x="4928516" y="3175226"/>
                  <a:pt x="4921450" y="3189359"/>
                </a:cubicBezTo>
                <a:cubicBezTo>
                  <a:pt x="4908420" y="3215419"/>
                  <a:pt x="4889509" y="3238250"/>
                  <a:pt x="4876479" y="3264310"/>
                </a:cubicBezTo>
                <a:cubicBezTo>
                  <a:pt x="4869413" y="3278443"/>
                  <a:pt x="4869163" y="3295468"/>
                  <a:pt x="4861489" y="3309281"/>
                </a:cubicBezTo>
                <a:cubicBezTo>
                  <a:pt x="4843990" y="3340779"/>
                  <a:pt x="4801528" y="3399222"/>
                  <a:pt x="4801528" y="3399222"/>
                </a:cubicBezTo>
                <a:cubicBezTo>
                  <a:pt x="4766374" y="3504684"/>
                  <a:pt x="4812127" y="3374490"/>
                  <a:pt x="4756558" y="3504153"/>
                </a:cubicBezTo>
                <a:cubicBezTo>
                  <a:pt x="4719322" y="3591037"/>
                  <a:pt x="4769201" y="3507673"/>
                  <a:pt x="4711587" y="3594094"/>
                </a:cubicBezTo>
                <a:cubicBezTo>
                  <a:pt x="4706784" y="3613307"/>
                  <a:pt x="4692360" y="3677519"/>
                  <a:pt x="4681607" y="3699025"/>
                </a:cubicBezTo>
                <a:cubicBezTo>
                  <a:pt x="4653692" y="3754855"/>
                  <a:pt x="4648100" y="3739234"/>
                  <a:pt x="4606656" y="3788966"/>
                </a:cubicBezTo>
                <a:cubicBezTo>
                  <a:pt x="4595123" y="3802806"/>
                  <a:pt x="4587930" y="3819868"/>
                  <a:pt x="4576676" y="3833936"/>
                </a:cubicBezTo>
                <a:cubicBezTo>
                  <a:pt x="4567847" y="3844972"/>
                  <a:pt x="4555176" y="3852611"/>
                  <a:pt x="4546696" y="3863917"/>
                </a:cubicBezTo>
                <a:cubicBezTo>
                  <a:pt x="4498458" y="3928235"/>
                  <a:pt x="4481500" y="3982332"/>
                  <a:pt x="4411784" y="4028809"/>
                </a:cubicBezTo>
                <a:cubicBezTo>
                  <a:pt x="4381804" y="4048796"/>
                  <a:pt x="4347321" y="4063290"/>
                  <a:pt x="4321843" y="4088769"/>
                </a:cubicBezTo>
                <a:cubicBezTo>
                  <a:pt x="4280690" y="4129923"/>
                  <a:pt x="4305271" y="4114281"/>
                  <a:pt x="4246892" y="4133740"/>
                </a:cubicBezTo>
                <a:cubicBezTo>
                  <a:pt x="4209292" y="4161940"/>
                  <a:pt x="4133898" y="4220218"/>
                  <a:pt x="4096991" y="4238671"/>
                </a:cubicBezTo>
                <a:lnTo>
                  <a:pt x="4037030" y="4268651"/>
                </a:lnTo>
                <a:cubicBezTo>
                  <a:pt x="4027037" y="4278645"/>
                  <a:pt x="4018356" y="4290152"/>
                  <a:pt x="4007050" y="4298632"/>
                </a:cubicBezTo>
                <a:cubicBezTo>
                  <a:pt x="3978225" y="4320251"/>
                  <a:pt x="3947089" y="4338605"/>
                  <a:pt x="3917109" y="4358592"/>
                </a:cubicBezTo>
                <a:lnTo>
                  <a:pt x="3872138" y="4388573"/>
                </a:lnTo>
                <a:cubicBezTo>
                  <a:pt x="3857148" y="4398566"/>
                  <a:pt x="3839907" y="4405814"/>
                  <a:pt x="3827168" y="4418553"/>
                </a:cubicBezTo>
                <a:cubicBezTo>
                  <a:pt x="3817174" y="4428546"/>
                  <a:pt x="3809306" y="4441262"/>
                  <a:pt x="3797187" y="4448533"/>
                </a:cubicBezTo>
                <a:cubicBezTo>
                  <a:pt x="3758864" y="4471527"/>
                  <a:pt x="3714452" y="4483703"/>
                  <a:pt x="3677266" y="4508494"/>
                </a:cubicBezTo>
                <a:cubicBezTo>
                  <a:pt x="3662276" y="4518487"/>
                  <a:pt x="3648410" y="4530417"/>
                  <a:pt x="3632296" y="4538474"/>
                </a:cubicBezTo>
                <a:cubicBezTo>
                  <a:pt x="3600155" y="4554544"/>
                  <a:pt x="3543157" y="4561614"/>
                  <a:pt x="3512374" y="4568455"/>
                </a:cubicBezTo>
                <a:cubicBezTo>
                  <a:pt x="3492263" y="4572924"/>
                  <a:pt x="3472525" y="4578976"/>
                  <a:pt x="3452414" y="4583445"/>
                </a:cubicBezTo>
                <a:cubicBezTo>
                  <a:pt x="3356829" y="4604686"/>
                  <a:pt x="3391656" y="4593900"/>
                  <a:pt x="3287522" y="4613425"/>
                </a:cubicBezTo>
                <a:cubicBezTo>
                  <a:pt x="2999936" y="4667347"/>
                  <a:pt x="3252230" y="4624302"/>
                  <a:pt x="3047679" y="4658396"/>
                </a:cubicBezTo>
                <a:cubicBezTo>
                  <a:pt x="2947745" y="4653399"/>
                  <a:pt x="2847559" y="4652073"/>
                  <a:pt x="2747876" y="4643405"/>
                </a:cubicBezTo>
                <a:cubicBezTo>
                  <a:pt x="2732135" y="4642036"/>
                  <a:pt x="2715547" y="4637896"/>
                  <a:pt x="2702906" y="4628415"/>
                </a:cubicBezTo>
                <a:cubicBezTo>
                  <a:pt x="2674640" y="4607216"/>
                  <a:pt x="2652939" y="4578448"/>
                  <a:pt x="2627955" y="4553464"/>
                </a:cubicBezTo>
                <a:cubicBezTo>
                  <a:pt x="2617961" y="4543471"/>
                  <a:pt x="2605814" y="4535243"/>
                  <a:pt x="2597974" y="4523484"/>
                </a:cubicBezTo>
                <a:cubicBezTo>
                  <a:pt x="2587981" y="4508494"/>
                  <a:pt x="2579718" y="4492193"/>
                  <a:pt x="2567994" y="4478514"/>
                </a:cubicBezTo>
                <a:cubicBezTo>
                  <a:pt x="2549599" y="4457053"/>
                  <a:pt x="2534848" y="4427491"/>
                  <a:pt x="2508033" y="4418553"/>
                </a:cubicBezTo>
                <a:lnTo>
                  <a:pt x="2463063" y="4403563"/>
                </a:lnTo>
                <a:cubicBezTo>
                  <a:pt x="2395358" y="4358426"/>
                  <a:pt x="2398544" y="4346622"/>
                  <a:pt x="2283181" y="4388573"/>
                </a:cubicBezTo>
                <a:cubicBezTo>
                  <a:pt x="2266250" y="4394730"/>
                  <a:pt x="2266759" y="4421680"/>
                  <a:pt x="2253201" y="4433543"/>
                </a:cubicBezTo>
                <a:cubicBezTo>
                  <a:pt x="2253190" y="4433553"/>
                  <a:pt x="2140780" y="4508490"/>
                  <a:pt x="2118289" y="4523484"/>
                </a:cubicBezTo>
                <a:cubicBezTo>
                  <a:pt x="2103299" y="4533477"/>
                  <a:pt x="2090410" y="4547767"/>
                  <a:pt x="2073319" y="4553464"/>
                </a:cubicBezTo>
                <a:cubicBezTo>
                  <a:pt x="2058329" y="4558461"/>
                  <a:pt x="2042481" y="4561388"/>
                  <a:pt x="2028348" y="4568455"/>
                </a:cubicBezTo>
                <a:cubicBezTo>
                  <a:pt x="1912120" y="4626570"/>
                  <a:pt x="2051437" y="4575749"/>
                  <a:pt x="1938407" y="4613425"/>
                </a:cubicBezTo>
                <a:cubicBezTo>
                  <a:pt x="1853160" y="4698674"/>
                  <a:pt x="1935242" y="4629999"/>
                  <a:pt x="1848466" y="4673386"/>
                </a:cubicBezTo>
                <a:cubicBezTo>
                  <a:pt x="1732230" y="4731503"/>
                  <a:pt x="1871562" y="4680678"/>
                  <a:pt x="1758525" y="4718356"/>
                </a:cubicBezTo>
                <a:cubicBezTo>
                  <a:pt x="1743535" y="4728349"/>
                  <a:pt x="1730018" y="4741019"/>
                  <a:pt x="1713555" y="4748336"/>
                </a:cubicBezTo>
                <a:cubicBezTo>
                  <a:pt x="1684677" y="4761171"/>
                  <a:pt x="1653594" y="4768323"/>
                  <a:pt x="1623614" y="4778317"/>
                </a:cubicBezTo>
                <a:cubicBezTo>
                  <a:pt x="1559106" y="4799820"/>
                  <a:pt x="1593962" y="4789477"/>
                  <a:pt x="1518683" y="4808297"/>
                </a:cubicBezTo>
                <a:cubicBezTo>
                  <a:pt x="1378775" y="4803300"/>
                  <a:pt x="1238414" y="4805612"/>
                  <a:pt x="1098958" y="4793307"/>
                </a:cubicBezTo>
                <a:cubicBezTo>
                  <a:pt x="1067478" y="4790529"/>
                  <a:pt x="1009017" y="4763327"/>
                  <a:pt x="1009017" y="4763327"/>
                </a:cubicBezTo>
                <a:cubicBezTo>
                  <a:pt x="953559" y="4707867"/>
                  <a:pt x="990798" y="4741187"/>
                  <a:pt x="889096" y="4673386"/>
                </a:cubicBezTo>
                <a:cubicBezTo>
                  <a:pt x="874106" y="4663392"/>
                  <a:pt x="856864" y="4656144"/>
                  <a:pt x="844125" y="4643405"/>
                </a:cubicBezTo>
                <a:lnTo>
                  <a:pt x="769174" y="4568455"/>
                </a:lnTo>
                <a:cubicBezTo>
                  <a:pt x="759180" y="4558461"/>
                  <a:pt x="752602" y="4542943"/>
                  <a:pt x="739194" y="4538474"/>
                </a:cubicBezTo>
                <a:cubicBezTo>
                  <a:pt x="626161" y="4500796"/>
                  <a:pt x="765488" y="4551621"/>
                  <a:pt x="649253" y="4493504"/>
                </a:cubicBezTo>
                <a:cubicBezTo>
                  <a:pt x="635120" y="4486438"/>
                  <a:pt x="619273" y="4483511"/>
                  <a:pt x="604283" y="4478514"/>
                </a:cubicBezTo>
                <a:cubicBezTo>
                  <a:pt x="589293" y="4468520"/>
                  <a:pt x="575426" y="4456590"/>
                  <a:pt x="559312" y="4448533"/>
                </a:cubicBezTo>
                <a:cubicBezTo>
                  <a:pt x="545179" y="4441467"/>
                  <a:pt x="527200" y="4442727"/>
                  <a:pt x="514342" y="4433543"/>
                </a:cubicBezTo>
                <a:cubicBezTo>
                  <a:pt x="491341" y="4417114"/>
                  <a:pt x="474368" y="4393569"/>
                  <a:pt x="454381" y="4373582"/>
                </a:cubicBezTo>
                <a:cubicBezTo>
                  <a:pt x="439391" y="4358592"/>
                  <a:pt x="427049" y="4340371"/>
                  <a:pt x="409410" y="4328612"/>
                </a:cubicBezTo>
                <a:cubicBezTo>
                  <a:pt x="394420" y="4318619"/>
                  <a:pt x="378508" y="4309886"/>
                  <a:pt x="364440" y="4298632"/>
                </a:cubicBezTo>
                <a:cubicBezTo>
                  <a:pt x="353404" y="4289803"/>
                  <a:pt x="345766" y="4277131"/>
                  <a:pt x="334460" y="4268651"/>
                </a:cubicBezTo>
                <a:cubicBezTo>
                  <a:pt x="305635" y="4247032"/>
                  <a:pt x="244519" y="4208691"/>
                  <a:pt x="244519" y="4208691"/>
                </a:cubicBezTo>
                <a:cubicBezTo>
                  <a:pt x="186905" y="4122270"/>
                  <a:pt x="236784" y="4205634"/>
                  <a:pt x="199548" y="4118750"/>
                </a:cubicBezTo>
                <a:cubicBezTo>
                  <a:pt x="190746" y="4098211"/>
                  <a:pt x="178370" y="4079328"/>
                  <a:pt x="169568" y="4058789"/>
                </a:cubicBezTo>
                <a:cubicBezTo>
                  <a:pt x="158014" y="4031829"/>
                  <a:pt x="145437" y="3980182"/>
                  <a:pt x="139587" y="3953858"/>
                </a:cubicBezTo>
                <a:cubicBezTo>
                  <a:pt x="134060" y="3928986"/>
                  <a:pt x="129155" y="3903974"/>
                  <a:pt x="124597" y="3878907"/>
                </a:cubicBezTo>
                <a:cubicBezTo>
                  <a:pt x="119160" y="3849003"/>
                  <a:pt x="116200" y="3818636"/>
                  <a:pt x="109607" y="3788966"/>
                </a:cubicBezTo>
                <a:cubicBezTo>
                  <a:pt x="106179" y="3773541"/>
                  <a:pt x="102746" y="3757545"/>
                  <a:pt x="94617" y="3743996"/>
                </a:cubicBezTo>
                <a:cubicBezTo>
                  <a:pt x="87346" y="3731877"/>
                  <a:pt x="74630" y="3724009"/>
                  <a:pt x="64637" y="3714015"/>
                </a:cubicBezTo>
                <a:cubicBezTo>
                  <a:pt x="26425" y="3599380"/>
                  <a:pt x="61660" y="3717202"/>
                  <a:pt x="34656" y="3474173"/>
                </a:cubicBezTo>
                <a:cubicBezTo>
                  <a:pt x="31842" y="3448850"/>
                  <a:pt x="24663" y="3424206"/>
                  <a:pt x="19666" y="3399222"/>
                </a:cubicBezTo>
                <a:cubicBezTo>
                  <a:pt x="-8062" y="3066483"/>
                  <a:pt x="-5006" y="3182813"/>
                  <a:pt x="19666" y="2664704"/>
                </a:cubicBezTo>
                <a:cubicBezTo>
                  <a:pt x="20878" y="2639254"/>
                  <a:pt x="29129" y="2614625"/>
                  <a:pt x="34656" y="2589753"/>
                </a:cubicBezTo>
                <a:cubicBezTo>
                  <a:pt x="49758" y="2521797"/>
                  <a:pt x="54720" y="2514573"/>
                  <a:pt x="79627" y="2439851"/>
                </a:cubicBezTo>
                <a:cubicBezTo>
                  <a:pt x="84624" y="2424861"/>
                  <a:pt x="83444" y="2406054"/>
                  <a:pt x="94617" y="2394881"/>
                </a:cubicBezTo>
                <a:lnTo>
                  <a:pt x="154578" y="2334920"/>
                </a:lnTo>
                <a:cubicBezTo>
                  <a:pt x="159575" y="2319930"/>
                  <a:pt x="159697" y="2302288"/>
                  <a:pt x="169568" y="2289950"/>
                </a:cubicBezTo>
                <a:cubicBezTo>
                  <a:pt x="180822" y="2275882"/>
                  <a:pt x="200470" y="2271223"/>
                  <a:pt x="214538" y="2259969"/>
                </a:cubicBezTo>
                <a:cubicBezTo>
                  <a:pt x="273326" y="2212938"/>
                  <a:pt x="211396" y="2241030"/>
                  <a:pt x="289489" y="2214999"/>
                </a:cubicBezTo>
                <a:cubicBezTo>
                  <a:pt x="299482" y="2205005"/>
                  <a:pt x="306828" y="2191338"/>
                  <a:pt x="319469" y="2185018"/>
                </a:cubicBezTo>
                <a:cubicBezTo>
                  <a:pt x="347735" y="2170885"/>
                  <a:pt x="379430" y="2165031"/>
                  <a:pt x="409410" y="2155038"/>
                </a:cubicBezTo>
                <a:lnTo>
                  <a:pt x="499351" y="2125058"/>
                </a:lnTo>
                <a:lnTo>
                  <a:pt x="589292" y="2095077"/>
                </a:lnTo>
                <a:lnTo>
                  <a:pt x="634263" y="2080087"/>
                </a:lnTo>
                <a:cubicBezTo>
                  <a:pt x="667999" y="2057596"/>
                  <a:pt x="721019" y="2026496"/>
                  <a:pt x="739194" y="1990146"/>
                </a:cubicBezTo>
                <a:lnTo>
                  <a:pt x="769174" y="1945176"/>
                </a:lnTo>
                <a:close/>
              </a:path>
            </a:pathLst>
          </a:custGeom>
          <a:pattFill prst="pct5">
            <a:fgClr>
              <a:schemeClr val="accent5"/>
            </a:fgClr>
            <a:bgClr>
              <a:srgbClr val="0D2C54"/>
            </a:bgClr>
          </a:patt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apezium 3">
            <a:extLst>
              <a:ext uri="{FF2B5EF4-FFF2-40B4-BE49-F238E27FC236}">
                <a16:creationId xmlns:a16="http://schemas.microsoft.com/office/drawing/2014/main" id="{247958D0-B853-234D-9C90-AD0B11BBB3D1}"/>
              </a:ext>
            </a:extLst>
          </p:cNvPr>
          <p:cNvSpPr/>
          <p:nvPr/>
        </p:nvSpPr>
        <p:spPr>
          <a:xfrm>
            <a:off x="4177580" y="1266669"/>
            <a:ext cx="1173909" cy="974361"/>
          </a:xfrm>
          <a:prstGeom prst="trapezoid">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nip Same-side Corner of Rectangle 4">
            <a:extLst>
              <a:ext uri="{FF2B5EF4-FFF2-40B4-BE49-F238E27FC236}">
                <a16:creationId xmlns:a16="http://schemas.microsoft.com/office/drawing/2014/main" id="{E184A357-D4D3-A476-28BC-FE2F9747A4EB}"/>
              </a:ext>
            </a:extLst>
          </p:cNvPr>
          <p:cNvSpPr/>
          <p:nvPr/>
        </p:nvSpPr>
        <p:spPr>
          <a:xfrm rot="8277076">
            <a:off x="4956106" y="1667418"/>
            <a:ext cx="1078401" cy="1184223"/>
          </a:xfrm>
          <a:prstGeom prst="snip2Same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nip Diagonal Corner of Rectangle 5">
            <a:extLst>
              <a:ext uri="{FF2B5EF4-FFF2-40B4-BE49-F238E27FC236}">
                <a16:creationId xmlns:a16="http://schemas.microsoft.com/office/drawing/2014/main" id="{B89740AA-08B9-18A8-7D35-F24260E02D11}"/>
              </a:ext>
            </a:extLst>
          </p:cNvPr>
          <p:cNvSpPr/>
          <p:nvPr/>
        </p:nvSpPr>
        <p:spPr>
          <a:xfrm>
            <a:off x="5224076" y="947505"/>
            <a:ext cx="639579"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nip Diagonal Corner of Rectangle 6">
            <a:extLst>
              <a:ext uri="{FF2B5EF4-FFF2-40B4-BE49-F238E27FC236}">
                <a16:creationId xmlns:a16="http://schemas.microsoft.com/office/drawing/2014/main" id="{DFBC8E36-5858-2554-4844-62BAFD53FEEB}"/>
              </a:ext>
            </a:extLst>
          </p:cNvPr>
          <p:cNvSpPr/>
          <p:nvPr/>
        </p:nvSpPr>
        <p:spPr>
          <a:xfrm>
            <a:off x="6313359" y="3895318"/>
            <a:ext cx="1271664"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arallelogram 7">
            <a:extLst>
              <a:ext uri="{FF2B5EF4-FFF2-40B4-BE49-F238E27FC236}">
                <a16:creationId xmlns:a16="http://schemas.microsoft.com/office/drawing/2014/main" id="{8F2A8806-D47A-4088-4EA0-CE59E3E4732F}"/>
              </a:ext>
            </a:extLst>
          </p:cNvPr>
          <p:cNvSpPr/>
          <p:nvPr/>
        </p:nvSpPr>
        <p:spPr>
          <a:xfrm>
            <a:off x="5776210" y="3096838"/>
            <a:ext cx="1169233" cy="1220077"/>
          </a:xfrm>
          <a:prstGeom prst="parallelogram">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a:extLst>
              <a:ext uri="{FF2B5EF4-FFF2-40B4-BE49-F238E27FC236}">
                <a16:creationId xmlns:a16="http://schemas.microsoft.com/office/drawing/2014/main" id="{5B388B85-E629-6C51-D0AC-91A0555B87B0}"/>
              </a:ext>
            </a:extLst>
          </p:cNvPr>
          <p:cNvSpPr/>
          <p:nvPr/>
        </p:nvSpPr>
        <p:spPr>
          <a:xfrm>
            <a:off x="7087220" y="1060553"/>
            <a:ext cx="1304144" cy="1187971"/>
          </a:xfrm>
          <a:prstGeom prst="r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Diagonal Corner of Rectangle 9">
            <a:extLst>
              <a:ext uri="{FF2B5EF4-FFF2-40B4-BE49-F238E27FC236}">
                <a16:creationId xmlns:a16="http://schemas.microsoft.com/office/drawing/2014/main" id="{76F00031-D6CC-72B4-85F6-4A29F7A213DE}"/>
              </a:ext>
            </a:extLst>
          </p:cNvPr>
          <p:cNvSpPr/>
          <p:nvPr/>
        </p:nvSpPr>
        <p:spPr>
          <a:xfrm>
            <a:off x="7179127" y="1811936"/>
            <a:ext cx="1271664"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arallelogram 10">
            <a:extLst>
              <a:ext uri="{FF2B5EF4-FFF2-40B4-BE49-F238E27FC236}">
                <a16:creationId xmlns:a16="http://schemas.microsoft.com/office/drawing/2014/main" id="{56AF50AC-DE3B-05AE-92B5-754DB0CD6438}"/>
              </a:ext>
            </a:extLst>
          </p:cNvPr>
          <p:cNvSpPr/>
          <p:nvPr/>
        </p:nvSpPr>
        <p:spPr>
          <a:xfrm rot="11023694">
            <a:off x="5728507" y="991379"/>
            <a:ext cx="1389182" cy="1220077"/>
          </a:xfrm>
          <a:prstGeom prst="parallelogram">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2FD1C5F0-170C-E9EE-3865-4434C7D6C737}"/>
              </a:ext>
            </a:extLst>
          </p:cNvPr>
          <p:cNvSpPr/>
          <p:nvPr/>
        </p:nvSpPr>
        <p:spPr>
          <a:xfrm rot="5930298">
            <a:off x="4857292" y="4350613"/>
            <a:ext cx="1373144" cy="1038069"/>
          </a:xfrm>
          <a:prstGeom prs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allelogram 12">
            <a:extLst>
              <a:ext uri="{FF2B5EF4-FFF2-40B4-BE49-F238E27FC236}">
                <a16:creationId xmlns:a16="http://schemas.microsoft.com/office/drawing/2014/main" id="{C548247D-5470-4CC7-AF41-F398D6AE6CBD}"/>
              </a:ext>
            </a:extLst>
          </p:cNvPr>
          <p:cNvSpPr/>
          <p:nvPr/>
        </p:nvSpPr>
        <p:spPr>
          <a:xfrm rot="6030445">
            <a:off x="3875163" y="4276897"/>
            <a:ext cx="1169233" cy="857744"/>
          </a:xfrm>
          <a:prstGeom prst="parallelogram">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nip Diagonal Corner of Rectangle 13">
            <a:extLst>
              <a:ext uri="{FF2B5EF4-FFF2-40B4-BE49-F238E27FC236}">
                <a16:creationId xmlns:a16="http://schemas.microsoft.com/office/drawing/2014/main" id="{92C39B52-EBFF-4775-3184-1E914729B181}"/>
              </a:ext>
            </a:extLst>
          </p:cNvPr>
          <p:cNvSpPr/>
          <p:nvPr/>
        </p:nvSpPr>
        <p:spPr>
          <a:xfrm>
            <a:off x="3724993" y="3301172"/>
            <a:ext cx="1271664" cy="1038069"/>
          </a:xfrm>
          <a:prstGeom prst="snip2Diag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nip Same-side Corner of Rectangle 14">
            <a:extLst>
              <a:ext uri="{FF2B5EF4-FFF2-40B4-BE49-F238E27FC236}">
                <a16:creationId xmlns:a16="http://schemas.microsoft.com/office/drawing/2014/main" id="{3A5D05B6-5E94-3C96-2583-B419B0612A96}"/>
              </a:ext>
            </a:extLst>
          </p:cNvPr>
          <p:cNvSpPr/>
          <p:nvPr/>
        </p:nvSpPr>
        <p:spPr>
          <a:xfrm rot="18353398">
            <a:off x="7040460" y="3329713"/>
            <a:ext cx="1078401" cy="1184223"/>
          </a:xfrm>
          <a:prstGeom prst="snip2Same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097A5119-78F0-22D1-C9C4-47321542769B}"/>
              </a:ext>
            </a:extLst>
          </p:cNvPr>
          <p:cNvSpPr/>
          <p:nvPr/>
        </p:nvSpPr>
        <p:spPr>
          <a:xfrm rot="6637538">
            <a:off x="7290944" y="2581289"/>
            <a:ext cx="1004763" cy="1419029"/>
          </a:xfrm>
          <a:prstGeom prst="trapezoid">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B378D0-8474-5FCA-B697-A4E063BEE650}"/>
              </a:ext>
            </a:extLst>
          </p:cNvPr>
          <p:cNvSpPr/>
          <p:nvPr/>
        </p:nvSpPr>
        <p:spPr>
          <a:xfrm>
            <a:off x="4828465" y="2668088"/>
            <a:ext cx="1615024" cy="1332000"/>
          </a:xfrm>
          <a:prstGeom prst="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a:extLst>
              <a:ext uri="{FF2B5EF4-FFF2-40B4-BE49-F238E27FC236}">
                <a16:creationId xmlns:a16="http://schemas.microsoft.com/office/drawing/2014/main" id="{AE4FFCFF-92E8-466B-7EEF-725E35B2152D}"/>
              </a:ext>
            </a:extLst>
          </p:cNvPr>
          <p:cNvSpPr/>
          <p:nvPr/>
        </p:nvSpPr>
        <p:spPr>
          <a:xfrm rot="16200000">
            <a:off x="3685560" y="2306610"/>
            <a:ext cx="1304144" cy="1187971"/>
          </a:xfrm>
          <a:prstGeom prst="r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a:extLst>
              <a:ext uri="{FF2B5EF4-FFF2-40B4-BE49-F238E27FC236}">
                <a16:creationId xmlns:a16="http://schemas.microsoft.com/office/drawing/2014/main" id="{8D413797-56DD-A3FC-CB39-AD56786E6BB2}"/>
              </a:ext>
            </a:extLst>
          </p:cNvPr>
          <p:cNvSpPr/>
          <p:nvPr/>
        </p:nvSpPr>
        <p:spPr>
          <a:xfrm rot="21339144">
            <a:off x="6217648" y="4653646"/>
            <a:ext cx="988572" cy="574529"/>
          </a:xfrm>
          <a:prstGeom prst="rtTriangle">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nip Diagonal Corner of Rectangle 19">
            <a:extLst>
              <a:ext uri="{FF2B5EF4-FFF2-40B4-BE49-F238E27FC236}">
                <a16:creationId xmlns:a16="http://schemas.microsoft.com/office/drawing/2014/main" id="{320D9E99-AB81-01E5-8B0A-75B7304F9202}"/>
              </a:ext>
            </a:extLst>
          </p:cNvPr>
          <p:cNvSpPr/>
          <p:nvPr/>
        </p:nvSpPr>
        <p:spPr>
          <a:xfrm rot="13066345">
            <a:off x="5331618" y="4070318"/>
            <a:ext cx="854982" cy="743771"/>
          </a:xfrm>
          <a:prstGeom prst="snip2DiagRect">
            <a:avLst>
              <a:gd name="adj1" fmla="val 0"/>
              <a:gd name="adj2" fmla="val 16667"/>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C5760B98-553B-A999-ADF6-C36F2CA95C86}"/>
              </a:ext>
            </a:extLst>
          </p:cNvPr>
          <p:cNvSpPr/>
          <p:nvPr/>
        </p:nvSpPr>
        <p:spPr>
          <a:xfrm>
            <a:off x="6066969" y="1907380"/>
            <a:ext cx="1368493" cy="1332000"/>
          </a:xfrm>
          <a:prstGeom prst="rect">
            <a:avLst/>
          </a:prstGeom>
          <a:noFill/>
          <a:ln w="381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8898056"/>
      </p:ext>
    </p:extLst>
  </p:cSld>
  <p:clrMapOvr>
    <a:masterClrMapping/>
  </p:clrMapOvr>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9965</TotalTime>
  <Words>4036</Words>
  <Application>Microsoft Macintosh PowerPoint</Application>
  <PresentationFormat>Widescreen</PresentationFormat>
  <Paragraphs>170</Paragraphs>
  <Slides>46</Slides>
  <Notes>12</Notes>
  <HiddenSlides>2</HiddenSlides>
  <MMClips>2</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46</vt:i4>
      </vt:variant>
    </vt:vector>
  </HeadingPairs>
  <TitlesOfParts>
    <vt:vector size="54" baseType="lpstr">
      <vt:lpstr>Arial</vt:lpstr>
      <vt:lpstr>Calibri</vt:lpstr>
      <vt:lpstr>Calibri Light</vt:lpstr>
      <vt:lpstr>Cambria Math</vt:lpstr>
      <vt:lpstr>Palatino</vt:lpstr>
      <vt:lpstr>Office Theme</vt:lpstr>
      <vt:lpstr>Custom Design</vt:lpstr>
      <vt:lpstr>1_Custom Design</vt:lpstr>
      <vt:lpstr>Optimally combining BSM searches using graph theory</vt:lpstr>
      <vt:lpstr>This work forms part of the TACO project  (Testing Analyses’ COrrelations)  “Strength in numbers: optimal and scalable combination of LHC new-physics searches”  https://arxiv.org/abs/2209.00025  J. Araz, A. Buckley, B. Fuks, H. Reyes-González,  W. Waltenberger, S. Wiliamson and J. Yellen</vt:lpstr>
      <vt:lpstr>PowerPoint Presentation</vt:lpstr>
      <vt:lpstr>PowerPoint Presentation</vt:lpstr>
      <vt:lpstr>ATLAS-SUSY-2015-06:SR2jl ATLAS-SUSY-2015-06:SR2jm ATLAS-SUSY-2015-06:SR2jt ATLAS-SUSY-2015-06:SR4jt ATLAS-SUSY-2015-06:SR5j ATLAS-SUSY-2015-06:SR6jm ATLAS-SUSY-2015-06:SR6jt ATLAS-SUSY-2016-07:2j_Meff_1200 ATLAS-SUSY-2016-07:2j_Meff_1600 ATLAS-SUSY-2016-07:2j_Meff_2000 ATLAS-SUSY-2016-07:2j_Meff_2100 ATLAS-SUSY-2016-07:2j_Meff_2400 ATLAS-SUSY-2016-07:2j_Meff_2800 ATLAS-SUSY-2016-07:2j_Meff_3600 ATLAS-SUSY-2016-07:3j_Meff_1300 ATLAS-SUSY-2016-07:4j_Meff_1000 ATLAS-SUSY-2016-07:4j_Meff_1400 ATLAS-SUSY-2016-07:4j_Meff_1800 ATLAS-SUSY-2016-07:4j_Meff_2200 ATLAS-SUSY-2016-07:4j_Meff_2600 ATLAS-SUSY-2016-07:4j_Meff_3000 ATLAS-SUSY-2016-07:5j_Meff_1600 ATLAS-SUSY-2016-07:5j_Meff_1700 ATLAS-SUSY-2016-07:5j_Meff_2000 ATLAS-SUSY-2016-07:5j_Meff_2600 ATLAS-SUSY-2016-07:6j_Meff_1200 ATLAS-SUSY-2016-07:6j_Meff_1800 ATLAS-SUSY-2016-07:6j_Meff_2200 ATLAS-SUSY-2016-07:6j_Meff_2600 ATLAS-SUSY-2018-04:SRlow ATLAS-SUSY-2018-04:SRhigh ATLAS-SUSY-2018-06:SR_ISR ATLAS-SUSY-2018-06:SR_low ATLAS-SUSY-2018-31:SRA_L ATLAS-SUSY-2018-31:SRA_M ATLAS-SUSY-2018-31:SRA_H ATLAS-SUSY-2018-31:SRB ATLAS-SUSY-2018-31:SRC_22 ATLAS-SUSY-2018-31:SRC_24 ATLAS-SUSY-2018-31:SRC_26 ATLAS-SUSY-2018-31:SRC_28 ATLAS-SUSY-2018-32:SR-DF-0J_mt2=[100,105) ATLAS-SUSY-2018-32:SR-DF-0J_mt2=[105,110) ATLAS-SUSY-2018-32:SR-DF-0J_mt2=[110,120) ATLAS-SUSY-2018-32:SR-DF-0J_mt2=[120,140) ATLAS-SUSY-2018-32:SR-DF-0J_mt2=[140,160) ATLAS-SUSY-2018-32:SR-DF-0J_mt2=[160,180) ATLAS-SUSY-2018-32:SR-DF-0J_mt2=[180,220) ATLAS-SUSY-2018-32:SR-DF-0J_mt2=[220,260) ATLAS-SUSY-2018-32:SR-DF-1J_mt2=[100,105) ATLAS-SUSY-2018-32:SR-DF-1J_mt2=[105,110) ATLAS-SUSY-2018-32:SR-DF-1J_mt2=[110,120) ATLAS-SUSY-2018-32:SR-DF-1J_mt2=[120,140) ATLAS-SUSY-2018-32:SR-DF-1J_mt2=[140,160) ATLAS-SUSY-2018-32:SR-DF-1J_mt2=[160,180) ATLAS-SUSY-2018-32:SR-DF-1J_mt2=[180,220) ATLAS-SUSY-2018-32:SR-DF-1J_mt2=[220,260) ATLAS-SUSY-2018-32:SR-SF-0J_mt2=[100,105) ATLAS-SUSY-2018-32:SR-SF-0J_mt2=[105,110) ATLAS-SUSY-2018-32:SR-SF-0J_mt2=[110,120) ATLAS-SUSY-2018-32:SR-SF-0J_mt2=[120,140) ATLAS-SUSY-2018-32:SR-SF-0J_mt2=[140,160) ATLAS-SUSY-2018-32:SR-SF-0J_mt2=[160,180) ATLAS-SUSY-2018-32:SR-SF-0J_mt2=[180,220) ATLAS-SUSY-2018-32:SR-SF-0J_mt2=[220,260) ATLAS-SUSY-2018-32:SR-SF-1J_mt2=[100,105) ATLAS-SUSY-2018-32:SR-SF-1J_mt2=[105,110) ATLAS-SUSY-2018-32:SR-SF-1J_mt2=[110,120) ATLAS-SUSY-2018-32:SR-SF-1J_mt2=[120,140) ATLAS-SUSY-2018-32:SR-SF-1J_mt2=[140,160) ATLAS-SUSY-2018-32:SR-SF-1J_mt2=[160,180) ATLAS-SUSY-2018-32:SR-SF-1J_mt2=[180,220) ATLAS-SUSY-2018-32:SR-SF-1J_mt2=[220,260) ATLAS-SUSY-2019-08:SR_HM_Low_MCT ATLAS-SUSY-2019-08:SR_HM_Med_MCT ATLAS-SUSY-2019-08:SR_HM_High_MCT ATLAS-SUSY-2019-08:SR_MM_Low_MCT ATLAS-SUSY-2019-08:SR_MM_Med_MCT ATLAS-SUSY-2019-08:SR_MM_High_MCT ATLAS-SUSY-2019-08:SR_LM_Low_MCT ATLAS-SUSY-2019-08:SR_LM_Med_MCT ATLAS-SUSY-2019-08:SR_LM_High_MCT CMS-SUS-16-033:SR10_Njet9_Nb3_HT750_MHT750 CMS-SUS-16-033:SR11_Njet7_Nb1_HT300_MHT300 CMS-SUS-16-033:SR12_Njet5_Nb1_HT750_MHT750 CMS-SUS-16-033:SR1_Njet2_Nb0_HT500_MHT500 CMS-SUS-16-033:SR2_Njet3_Nb0_HT1500_MHT750 CMS-SUS-16-033:SR3_Njet5_Nb0_HT500_MHT_500 CMS-SUS-16-033:SR4_Njet5_Nb0_HT1500_MHT750 CMS-SUS-16-033:SR5_Njet9_Nb0_HT1500_MHT750 CMS-SUS-16-033:SR6_Njet2_Nb2_HT500_MHT500 CMS-SUS-16-033:SR7_Njet3_Nb1_HT750_MHT750 CMS-SUS-16-033:SR8_Njet5_Nb3_HT500_MHT500 CMS-SUS-16-033:SR9_NJet5_Nb2_HT1500_MHT750 CMS-SUS-16-048-ma5:Ewkino_lowMET_M_4to9 CMS-SUS-16-048-ma5:Ewkino_lowMET_M_10to20 CMS-SUS-16-048-ma5:Ewkino_lowMET_M_20to30 CMS-SUS-16-048-ma5:Ewkino_lowMET_M_30to50 CMS-SUS-16-048-ma5:Ewkino_medMET_M_4to9 CMS-SUS-16-048-ma5:Ewkino_medMET_M_10to20 CMS-SUS-16-048-ma5:Ewkino_medMET_M_20to30 CMS-SUS-16-048-ma5:Ewkino_medMET_M_30to50 CMS-SUS-16-048-ma5:Ewkino_highMET_M_4to9 CMS-SUS-16-048-ma5:Ewkino_highMET_M_10to20 CMS-SUS-16-048-ma5:Ewkino_highMET_M_20to30 CMS-SUS-16-048-ma5:Ewkino_highMET_M_30to50 CMS-SUS-16-048-ma5:stop_lowMET_PT_5to12 CMS-SUS-16-048-ma5:stop_lowMET_PT_12to20 CMS-SUS-16-048-ma5:stop_lowMET_PT_20to30 CMS-SUS-16-048-ma5:stop_medMET_PT_5to12 CMS-SUS-16-048-ma5:stop_medMET_PT_12to20 CMS-SUS-16-048-ma5:stop_medMET_PT_20to30 CMS-SUS-16-048-ma5:stop_highMET_PT_5to12 CMS-SUS-16-048-ma5:stop_highMET_PT_12to20 CMS-SUS-16-048-ma5:stop_highMET_PT_20to30 ATLAS-SUSY-2013-02:SR2jW ATLAS-SUSY-2013-02:SR2jl ATLAS-SUSY-2013-02:SR2jm ATLAS-SUSY-2013-02:SR2jt ATLAS-SUSY-2013-02:SR3j ATLAS-SUSY-2013-02:SR4jl ATLAS-SUSY-2013-02:SR4jm ATLAS-SUSY-2013-02:SR5j ATLAS-SUSY-2013-02:SR6jl ATLAS-SUSY-2013-02:SR6jm ATLAS-SUSY-2013-02:SR6jt ATLAS-SUSY-2013-02:SR6jtp ATLAS-SUSY-2013-04:GtGrid_SR_10ij50_bjetblind ATLAS-SUSY-2013-04:GtGrid_SR_7ej80_0bjet ATLAS-SUSY-2013-04:GtGrid_SR_7ej80_1bjet ATLAS-SUSY-2013-04:GtGrid_SR_7ej80_2ibjet ATLAS-SUSY-2013-04:GtGrid_SR_8ej50_0bjet ATLAS-SUSY-2013-04:GtGrid_SR_8ej50_1bjet ATLAS-SUSY-2013-04:GtGrid_SR_8ej50_2ibjet ATLAS-SUSY-2013-04:GtGrid_SR_8ij80_0bjet ATLAS-SUSY-2013-04:GtGrid_SR_8ij80_1bjet ATLAS-SUSY-2013-04:GtGrid_SR_8ij80_2ibjet ATLAS-SUSY-2013-04:GtGrid_SR_9ej50_0bjet ATLAS-SUSY-2013-04:GtGrid_SR_9ej50_1bjet ATLAS-SUSY-2013-04:GtGrid_SR_9ej50_2ibjet ATLAS-SUSY-2013-05:SRA-mCT150 ATLAS-SUSY-2013-05:SRA-mCT200 ATLAS-SUSY-2013-05:SRA-mCT250 ATLAS-SUSY-2013-05:SRA-mCT300 ATLAS-SUSY-2013-05:SRA-mCT350 ATLAS-SUSY-2013-05:SRB ATLAS-SUSY-2013-11:WWa-DF ATLAS-SUSY-2013-11:WWb-DF ATLAS-SUSY-2013-11:WWc-DF ATLAS-SUSY-2013-11:mT2-120-DF ATLAS-SUSY-2013-11:mT2-150-DF ATLAS-SUSY-2013-11:mT2-90-DF ATLAS-SUSY-2013-21:M1 ATLAS-SUSY-2013-21:M2 ATLAS-SUSY-2013-21:M3 CMS-SUS-13-011:HM150 CMS-SUS-13-011:HM200 CMS-SUS-13-011:HM250 CMS-SUS-13-011:HM300 CMS-SUS-13-011:LM150 CMS-SUS-13-011:LM200 CMS-SUS-13-011:LM250 CMS-SUS-13-011:LM300 CMS-SUS-13-012:3NJet6_1000HT1250_200MHT300 CMS-SUS-13-012:3NJet6_1000HT1250_300MHT450 CMS-SUS-13-012:3NJet6_1000HT1250_450MHT600 CMS-SUS-13-012:3NJet6_1000HT1250_600MHTinf CMS-SUS-13-012:3NJet6_1250HT1500_200MHT300 CMS-SUS-13-012:3NJet6_1250HT1500_300MHT450 CMS-SUS-13-012:3NJet6_1250HT1500_450MHTinf CMS-SUS-13-012:3NJet6_1500HTinf_200MHT300 CMS-SUS-13-012:3NJet6_1500HTinf_300MHTinf CMS-SUS-13-012:3NJet6_500HT800_200MHT300 CMS-SUS-13-012:3NJet6_500HT800_300MHT450 CMS-SUS-13-012:3NJet6_500HT800_450MHT600 CMS-SUS-13-012:3NJet6_500HT800_600MHTinf CMS-SUS-13-012:3NJet6_800HT1000_200MHT300 CMS-SUS-13-012:3NJet6_800HT1000_300MHT450 CMS-SUS-13-012:3NJet6_800HT1000_450MHT600 CMS-SUS-13-012:3NJet6_800HT1000_600MHTinf CMS-SUS-13-012:6NJet8_1000HT1250_200MHT300 CMS-SUS-13-012:6NJet8_1000HT1250_300MHT450 CMS-SUS-13-012:6NJet8_1000HT1250_450MHTinf CMS-SUS-13-012:6NJet8_1250HT1500_200MHT300 CMS-SUS-13-012:6NJet8_1250HT1500_300MHT450 CMS-SUS-13-012:6NJet8_1250HT1500_450MHTinf CMS-SUS-13-012:6NJet8_1500HTinf_200MHT300 CMS-SUS-13-012:6NJet8_1500HTinf_300MHTinf CMS-SUS-13-012:6NJet8_500HT800_200MHT300 CMS-SUS-13-012:6NJet8_500HT800_300MHT450 CMS-SUS-13-012:6NJet8_500HT800_450MHTinf CMS-SUS-13-012:6NJet8_800HT1000_200MHT300 CMS-SUS-13-012:6NJet8_800HT1000_300MHT450 CMS-SUS-13-012:6NJet8_800HT1000_450MHTinf CMS-SUS-13-012:8NJetinf_1000HT1250_200MHTinf CMS-SUS-13-012:8NJetinf_1250HT1500_200MHTinf CMS-SUS-13-012:8NJetinf_1500HTinf_200MHTinf CMS-SUS-13-012:8NJetinf_500HT800_200MHTinf CMS-SUS-13-012:8NJetinf_800HT1000_200MHTinf CMS-SUS-16-039-ma5:SR1 CMS-SUS-16-039-ma5:SR2 CMS-SUS-16-039-ma5:SR3 CMS-SUS-16-039-ma5:SR4 CMS-SUS-16-039-ma5:SR5 CMS-SUS-16-039-ma5:SR6 CMS-SUS-16-039-ma5:SR7 CMS-SUS-16-039-ma5:SR8 CMS-SUS-16-039-ma5:SR9 CMS-SUS-16-039-ma5:SR10 CMS-SUS-16-039-ma5:SR11 CMS-SUS-16-039-ma5:SR12 CMS-SUS-16-039-ma5:SR13 CMS-SUS-16-039-ma5:SR14 CMS-SUS-16-039-ma5:SR16 CMS-SUS-16-039-ma5:SR17 CMS-SUS-16-039-ma5:SR18 CMS-SUS-16-039-ma5:SR19 CMS-SUS-16-039-ma5:SR20 CMS-SUS-16-039-ma5:SR21 CMS-SUS-16-039-ma5:SR22 CMS-SUS-16-039-ma5:SR23 CMS-SUS-16-039-ma5:SR24 CMS-SUS-16-039-ma5:SR25 CMS-SUS-16-039-ma5:SR26 CMS-SUS-16-039-ma5:SR27 CMS-SUS-16-039-ma5:SR28 CMS-SUS-16-039-ma5:SR29 CMS-SUS-16-039-ma5:SR30 CMS-SUS-16-039-ma5:SR31 CMS-SUS-16-039-ma5:SR32 CMS-SUS-16-039-ma5:SR33 CMS-SUS-16-039-ma5:SR34 CMS-SUS-16-039-ma5:SR35 CMS-SUS-16-039-ma5:SR36 CMS-SUS-16-039-ma5:SR37 CMS-SUS-16-039-ma5:SR38 CMS-SUS-16-039-ma5:SR39 CMS-SUS-16-039-ma5:SR40 CMS-SUS-16-039-ma5:SR41 CMS-SUS-16-039-ma5:SR42 CMS-SUS-16-039-ma5:SR43 CMS-SUS-16-039-ma5:SR44 CMS-SUS-19-006-ma5:SR1 CMS-SUS-19-006-ma5:SR3 CMS-SUS-19-006-ma5:SR4 CMS-SUS-19-006-ma5:SR9 CMS-SUS-19-006-ma5:SR10 CMS-SUS-19-006-ma5:SR11 CMS-SUS-19-006-ma5:SR12 CMS-SUS-19-006-ma5:SR13 CMS-SUS-19-006-ma5:SR14 CMS-SUS-19-006-ma5:SR15 CMS-SUS-19-006-ma5:SR16 CMS-SUS-19-006-ma5:SR18 CMS-SUS-19-006-ma5:SR19 CMS-SUS-19-006-ma5:SR20 CMS-SUS-19-006-ma5:SR21 CMS-SUS-19-006-ma5:SR22 CMS-SUS-19-006-ma5:SR23 CMS-SUS-19-006-ma5:SR24 CMS-SUS-19-006-ma5:SR25 CMS-SUS-19-006-ma5:SR26 CMS-SUS-19-006-ma5:SR27 CMS-SUS-19-006-ma5:SR28 CMS-SUS-19-006-ma5:SR29 CMS-SUS-19-006-ma5:SR30 CMS-SUS-19-006-ma5:SR31 CMS-SUS-19-006-ma5:SR32 CMS-SUS-19-006-ma5:SR33 CMS-SUS-19-006-ma5:SR34 CMS-SUS-19-006-ma5:SR35 CMS-SUS-19-006-ma5:SR36 CMS-SUS-19-006-ma5:SR37 CMS-SUS-19-006-ma5:SR38 CMS-SUS-19-006-ma5:SR39 CMS-SUS-19-006-ma5:SR40 CMS-SUS-19-006-ma5:SR41 CMS-SUS-19-006-ma5:SR42 CMS-SUS-19-006-ma5:SR43 CMS-SUS-19-006-ma5:SR44 CMS-SUS-19-006-ma5:SR45 CMS-SUS-19-006-ma5:SR46 CMS-SUS-19-006-ma5:SR47 CMS-SUS-19-006-ma5:SR48 CMS-SUS-19-006-ma5:SR49 CMS-SUS-19-006-ma5:SR51 CMS-SUS-19-006-ma5:SR52 CMS-SUS-19-006-ma5:SR53 CMS-SUS-19-006-ma5:SR54 CMS-SUS-19-006-ma5:SR55 CMS-SUS-19-006-ma5:SR56 CMS-SUS-19-006-ma5:SR57 CMS-SUS-19-006-ma5:SR58 CMS-SUS-19-006-ma5:SR59 CMS-SUS-19-006-ma5:SR61 CMS-SUS-19-006-ma5:SR62 CMS-SUS-19-006-ma5:SR63 CMS-SUS-19-006-ma5:SR64 CMS-SUS-19-006-ma5:SR65 CMS-SUS-19-006-ma5:SR66 CMS-SUS-19-006-ma5:SR67 CMS-SUS-19-006-ma5:SR68 CMS-SUS-19-006-ma5:SR69 CMS-SUS-19-006-ma5:SR71 CMS-SUS-19-006-ma5:SR72 CMS-SUS-19-006-ma5:SR73 CMS-SUS-19-006-ma5:SR74 CMS-SUS-19-006-ma5:SR75 CMS-SUS-19-006-ma5:SR76 CMS-SUS-19-006-ma5:SR77 CMS-SUS-19-006-ma5:SR78 CMS-SUS-19-006-ma5:SR79 CMS-SUS-19-006-ma5:SR80 CMS-SUS-19-006-ma5:SR81 CMS-SUS-19-006-ma5:SR82 CMS-SUS-19-006-ma5:SR83 CMS-SUS-19-006-ma5:SR84 CMS-SUS-19-006-ma5:SR86 CMS-SUS-19-006-ma5:SR87 CMS-SUS-19-006-ma5:SR88 CMS-SUS-19-006-ma5:SR89 CMS-SUS-19-006-ma5:SR90 CMS-SUS-19-006-ma5:SR91 CMS-SUS-19-006-ma5:SR92 CMS-SUS-19-006-ma5:SR93 CMS-SUS-19-006-ma5:SR94 CMS-SUS-19-006-ma5:SR95 CMS-SUS-19-006-ma5:SR96 CMS-SUS-19-006-ma5:SR97 CMS-SUS-19-006-ma5:SR98 CMS-SUS-19-006-ma5:SR99 CMS-SUS-19-006-ma5:SR100 CMS-SUS-19-006-ma5:SR101 CMS-SUS-19-006-ma5:SR102 CMS-SUS-19-006-ma5:SR103 CMS-SUS-19-006-ma5:SR104 CMS-SUS-19-006-ma5:SR105 CMS-SUS-19-006-ma5:SR106 CMS-SUS-19-006-ma5:SR107 CMS-SUS-19-006-ma5:SR108 CMS-SUS-19-006-ma5:SR109 CMS-SUS-19-006-ma5:SR110 CMS-SUS-19-006-ma5:SR111 CMS-SUS-19-006-ma5:SR112 CMS-SUS-19-006-ma5:SR113 CMS-SUS-19-006-ma5:SR114 CMS-SUS-19-006-ma5:SR115 CMS-SUS-19-006-ma5:SR116 CMS-SUS-19-006-ma5:SR117 CMS-SUS-19-006-ma5:SR118 CMS-SUS-19-006-ma5:SR119 CMS-SUS-19-006-ma5:SR120 CMS-SUS-19-006-ma5:SR121 CMS-SUS-19-006-ma5:SR122 CMS-SUS-19-006-ma5:SR123 CMS-SUS-19-006-ma5:SR124 CMS-SUS-19-006-ma5:SR125 CMS-SUS-19-006-ma5:SR126 CMS-SUS-19-006-ma5:SR127 CMS-SUS-19-006-ma5:SR128 CMS-SUS-19-006-ma5:SR129 CMS-SUS-19-006-ma5:SR130 CMS-SUS-19-006-ma5:SR131 CMS-SUS-19-006-ma5:SR132 CMS-SUS-19-006-ma5:SR133 CMS-SUS-19-006-ma5:SR134 CMS-SUS-19-006-ma5:SR135 CMS-SUS-19-006-ma5:SR136 CMS-SUS-19-006-ma5:SR137 CMS-SUS-19-006-ma5:SR138 CMS-SUS-19-006-ma5:SR139 CMS-SUS-19-006-ma5:SR140 CMS-SUS-19-006-ma5:SR141 CMS-SUS-19-006-ma5:SR142 CMS-SUS-19-006-ma5:SR143 CMS-SUS-19-006-ma5:SR144 CMS-SUS-19-006-ma5:SR145 CMS-SUS-19-006-ma5:SR146 CMS-SUS-19-006-ma5:SR147 CMS-SUS-19-006-ma5:SR148 CMS-SUS-19-006-ma5:SR149 CMS-SUS-19-006-ma5:SR150 CMS-SUS-19-006-ma5:SR151 CMS-SUS-19-006-ma5:SR152 CMS-SUS-19-006-ma5:SR153 CMS-SUS-19-006-ma5:SR154 CMS-SUS-19-006-ma5:SR155 CMS-SUS-19-006-ma5:SR156 CMS-SUS-19-006-ma5:SR157 CMS-SUS-19-006-ma5:SR158 CMS-SUS-19-006-ma5:SR159 CMS-SUS-19-006-ma5:SR160 CMS-SUS-19-006-ma5:SR161 CMS-SUS-19-006-ma5:SR162 CMS-SUS-19-006-ma5:SR163 CMS-SUS-19-006-ma5:SR164 CMS-SUS-19-006-ma5:SR165 CMS-SUS-19-006-ma5:SR166 CMS-SUS-19-006-ma5:SR167 CMS-SUS-19-006-ma5:SR168 CMS-SUS-19-006-ma5:SR169 CMS-SUS-19-006-ma5:SR171 CMS-SUS-19-006-ma5:SR172 CMS-SUS-19-006-ma5:SR173 CMS-SUS-19-006-ma5:SR174     418</vt:lpstr>
      <vt:lpstr>The Overlap Matrix  (A whole talk in itself)</vt:lpstr>
      <vt:lpstr>PowerPoint Presentation</vt:lpstr>
      <vt:lpstr>PowerPoint Presentation</vt:lpstr>
      <vt:lpstr>PowerPoint Presentation</vt:lpstr>
      <vt:lpstr>PowerPoint Presentation</vt:lpstr>
      <vt:lpstr>Exclusivity Matrix Boolean “mask” of overlap matrix where true is defined as having an overlap below threshold 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Directed Acyclic Graph</vt:lpstr>
      <vt:lpstr>Node -&gt; Signal Region</vt:lpstr>
      <vt:lpstr>Hereditary Depth First Search</vt:lpstr>
      <vt:lpstr>Hereditary Depth First Search  When building a set of signal regions, any additional signal region must have minimum overlap with all previous signal regions in the set. </vt:lpstr>
      <vt:lpstr>PowerPoint Presentation</vt:lpstr>
      <vt:lpstr>∩</vt:lpstr>
      <vt:lpstr>∩</vt:lpstr>
      <vt:lpstr>Hereditary Depth First Search  Algorithm available in the paper and on the TACO GitLab</vt:lpstr>
      <vt:lpstr>Weighted Edge:  ω_i=-2ln(L_(i+1)/L_(i+1,  max) ) </vt:lpstr>
      <vt:lpstr>Weighted Edge:   Best Path =max{{∑_(i ∈ p_j)▒ω_i }_j } </vt:lpstr>
      <vt:lpstr>PowerPoint Presentation</vt:lpstr>
      <vt:lpstr>PowerPoint Presentation</vt:lpstr>
      <vt:lpstr>Weighted Hereditary Depth First Search </vt:lpstr>
      <vt:lpstr>Weighted Hereditary Depth First Search  When building a set of signal regions, an upper limit on the available weight can be evaluated by calculating the LLR sum of the remaining signal regions with minimum overlap with the current set.   </vt:lpstr>
      <vt:lpstr>PowerPoint Presentation</vt:lpstr>
      <vt:lpstr>PowerPoint Presentation</vt:lpstr>
      <vt:lpstr>PowerPoint Presentation</vt:lpstr>
      <vt:lpstr>PowerPoint Presentation</vt:lpstr>
      <vt:lpstr>PowerPoint Presentation</vt:lpstr>
      <vt:lpstr>The Combinations can be viewed as a directed acyclic graph, on which a   weighted hereditary longest-path computation can be used to identify the best-expected SR   combination for limit-setting on any given BSM model.</vt:lpstr>
      <vt:lpstr>Thank You</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Signal Region Selection with  Graph Theory</dc:title>
  <dc:creator>Jamie Yellen (PGR)</dc:creator>
  <cp:lastModifiedBy>Jamie Yellen (PGR)</cp:lastModifiedBy>
  <cp:revision>100</cp:revision>
  <dcterms:created xsi:type="dcterms:W3CDTF">2021-12-15T11:11:05Z</dcterms:created>
  <dcterms:modified xsi:type="dcterms:W3CDTF">2022-10-26T14:09:55Z</dcterms:modified>
</cp:coreProperties>
</file>