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9" r:id="rId2"/>
  </p:sldMasterIdLst>
  <p:notesMasterIdLst>
    <p:notesMasterId r:id="rId14"/>
  </p:notesMasterIdLst>
  <p:sldIdLst>
    <p:sldId id="747" r:id="rId3"/>
    <p:sldId id="769" r:id="rId4"/>
    <p:sldId id="770" r:id="rId5"/>
    <p:sldId id="771" r:id="rId6"/>
    <p:sldId id="763" r:id="rId7"/>
    <p:sldId id="768" r:id="rId8"/>
    <p:sldId id="772" r:id="rId9"/>
    <p:sldId id="773" r:id="rId10"/>
    <p:sldId id="774" r:id="rId11"/>
    <p:sldId id="762" r:id="rId12"/>
    <p:sldId id="746"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416B3"/>
    <a:srgbClr val="393E91"/>
    <a:srgbClr val="00DBE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8138" autoAdjust="0"/>
    <p:restoredTop sz="94660"/>
  </p:normalViewPr>
  <p:slideViewPr>
    <p:cSldViewPr snapToGrid="0">
      <p:cViewPr varScale="1">
        <p:scale>
          <a:sx n="103" d="100"/>
          <a:sy n="103" d="100"/>
        </p:scale>
        <p:origin x="176" y="3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217E30B-074D-49D9-9F8B-00DD44AC07A1}" type="datetimeFigureOut">
              <a:rPr lang="en-GB" smtClean="0"/>
              <a:t>22/10/2022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1AD6670-6068-4E20-8058-CC40CE80B802}" type="slidenum">
              <a:rPr lang="en-GB" smtClean="0"/>
              <a:t>‹#›</a:t>
            </a:fld>
            <a:endParaRPr lang="en-GB"/>
          </a:p>
        </p:txBody>
      </p:sp>
    </p:spTree>
    <p:extLst>
      <p:ext uri="{BB962C8B-B14F-4D97-AF65-F5344CB8AC3E}">
        <p14:creationId xmlns:p14="http://schemas.microsoft.com/office/powerpoint/2010/main" val="36549036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166A666-DAFD-4346-9B29-712D4A73057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426127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emf"/><Relationship Id="rId1" Type="http://schemas.openxmlformats.org/officeDocument/2006/relationships/slideMaster" Target="../slideMasters/slideMaster2.xml"/><Relationship Id="rId4" Type="http://schemas.openxmlformats.org/officeDocument/2006/relationships/image" Target="../media/image10.sv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emf"/><Relationship Id="rId1" Type="http://schemas.openxmlformats.org/officeDocument/2006/relationships/slideMaster" Target="../slideMasters/slideMaster2.xml"/><Relationship Id="rId4" Type="http://schemas.openxmlformats.org/officeDocument/2006/relationships/image" Target="../media/image10.sv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emf"/><Relationship Id="rId1" Type="http://schemas.openxmlformats.org/officeDocument/2006/relationships/slideMaster" Target="../slideMasters/slideMaster2.xml"/><Relationship Id="rId4" Type="http://schemas.openxmlformats.org/officeDocument/2006/relationships/image" Target="../media/image10.svg"/></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2" Type="http://schemas.openxmlformats.org/officeDocument/2006/relationships/hyperlink" Target="https://www.ibm.com/legal/copytrade" TargetMode="External"/><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11A6755-D8D3-F34C-B495-7C9AD5EE9F87}"/>
              </a:ext>
            </a:extLst>
          </p:cNvPr>
          <p:cNvSpPr>
            <a:spLocks noGrp="1"/>
          </p:cNvSpPr>
          <p:nvPr>
            <p:ph type="title"/>
          </p:nvPr>
        </p:nvSpPr>
        <p:spPr/>
        <p:txBody>
          <a:bodyPr/>
          <a:lstStyle/>
          <a:p>
            <a:r>
              <a:rPr lang="fr-FR"/>
              <a:t>Modifiez le style du titre</a:t>
            </a:r>
          </a:p>
        </p:txBody>
      </p:sp>
      <p:sp>
        <p:nvSpPr>
          <p:cNvPr id="5" name="Espace réservé du numéro de diapositive 4">
            <a:extLst>
              <a:ext uri="{FF2B5EF4-FFF2-40B4-BE49-F238E27FC236}">
                <a16:creationId xmlns:a16="http://schemas.microsoft.com/office/drawing/2014/main" id="{0D30D619-8BAD-B641-BE14-1246DE121B85}"/>
              </a:ext>
            </a:extLst>
          </p:cNvPr>
          <p:cNvSpPr>
            <a:spLocks noGrp="1"/>
          </p:cNvSpPr>
          <p:nvPr>
            <p:ph type="sldNum" sz="quarter" idx="12"/>
          </p:nvPr>
        </p:nvSpPr>
        <p:spPr>
          <a:xfrm>
            <a:off x="9440562" y="6356350"/>
            <a:ext cx="1913238" cy="365125"/>
          </a:xfrm>
        </p:spPr>
        <p:txBody>
          <a:bodyPr/>
          <a:lstStyle/>
          <a:p>
            <a:fld id="{71DDDE22-8D4F-094D-AC70-1F2C263CD040}" type="slidenum">
              <a:rPr lang="fr-FR" smtClean="0"/>
              <a:pPr/>
              <a:t>‹#›</a:t>
            </a:fld>
            <a:endParaRPr lang="fr-FR" dirty="0"/>
          </a:p>
        </p:txBody>
      </p:sp>
      <p:sp>
        <p:nvSpPr>
          <p:cNvPr id="9" name="Espace réservé du contenu 2">
            <a:extLst>
              <a:ext uri="{FF2B5EF4-FFF2-40B4-BE49-F238E27FC236}">
                <a16:creationId xmlns:a16="http://schemas.microsoft.com/office/drawing/2014/main" id="{BF93C875-3D21-6A46-BFC7-6F42F8061222}"/>
              </a:ext>
            </a:extLst>
          </p:cNvPr>
          <p:cNvSpPr>
            <a:spLocks noGrp="1"/>
          </p:cNvSpPr>
          <p:nvPr>
            <p:ph idx="13"/>
          </p:nvPr>
        </p:nvSpPr>
        <p:spPr>
          <a:xfrm>
            <a:off x="895350" y="1825625"/>
            <a:ext cx="10932583" cy="4351338"/>
          </a:xfrm>
        </p:spPr>
        <p:txBody>
          <a:bodyPr/>
          <a:lstStyle>
            <a:lvl1pPr marL="457200" marR="0" indent="-457200" algn="l" defTabSz="914400" rtl="0" eaLnBrk="1" fontAlgn="auto" latinLnBrk="0" hangingPunct="1">
              <a:lnSpc>
                <a:spcPct val="90000"/>
              </a:lnSpc>
              <a:spcBef>
                <a:spcPts val="1000"/>
              </a:spcBef>
              <a:spcAft>
                <a:spcPts val="0"/>
              </a:spcAft>
              <a:buClrTx/>
              <a:buSzTx/>
              <a:buFont typeface="Arial" panose="020B0604020202020204" pitchFamily="34" charset="0"/>
              <a:buAutoNum type="arabicPeriod"/>
              <a:tabLst/>
              <a:defRPr sz="2000" b="1">
                <a:solidFill>
                  <a:srgbClr val="2B235D"/>
                </a:solidFill>
              </a:defRPr>
            </a:lvl1pPr>
            <a:lvl2pPr>
              <a:defRPr sz="1800"/>
            </a:lvl2pPr>
            <a:lvl3pPr>
              <a:defRPr sz="1700"/>
            </a:lvl3pPr>
            <a:lvl4pPr>
              <a:defRPr sz="1600"/>
            </a:lvl4pPr>
            <a:lvl5pPr>
              <a:defRPr sz="1500"/>
            </a:lvl5pPr>
          </a:lstStyle>
          <a:p>
            <a:pPr lvl="0"/>
            <a:r>
              <a:rPr lang="fr-FR" dirty="0"/>
              <a:t>Cliquez pour</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AutoNum type="arabicPeriod"/>
              <a:tabLst/>
              <a:defRPr/>
            </a:pPr>
            <a:r>
              <a:rPr lang="fr-FR" dirty="0"/>
              <a:t>Cliquez pour modifier les styles du texte du masque</a:t>
            </a:r>
          </a:p>
          <a:p>
            <a:pPr lvl="0"/>
            <a:r>
              <a:rPr lang="fr-FR" dirty="0"/>
              <a:t>modifier les styles du texte du masque</a:t>
            </a:r>
          </a:p>
          <a:p>
            <a:pPr lvl="0"/>
            <a:endParaRPr lang="fr-FR" dirty="0"/>
          </a:p>
        </p:txBody>
      </p:sp>
      <p:sp>
        <p:nvSpPr>
          <p:cNvPr id="6" name="Rectangle : coins arrondis 5">
            <a:extLst>
              <a:ext uri="{FF2B5EF4-FFF2-40B4-BE49-F238E27FC236}">
                <a16:creationId xmlns:a16="http://schemas.microsoft.com/office/drawing/2014/main" id="{8D79B23F-F94E-F843-AAF3-7697C0EEC545}"/>
              </a:ext>
            </a:extLst>
          </p:cNvPr>
          <p:cNvSpPr/>
          <p:nvPr userDrawn="1"/>
        </p:nvSpPr>
        <p:spPr>
          <a:xfrm>
            <a:off x="364067" y="1809750"/>
            <a:ext cx="247650" cy="867492"/>
          </a:xfrm>
          <a:prstGeom prst="roundRect">
            <a:avLst/>
          </a:prstGeom>
          <a:solidFill>
            <a:srgbClr val="1D71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 name="Espace réservé du pied de page 6">
            <a:extLst>
              <a:ext uri="{FF2B5EF4-FFF2-40B4-BE49-F238E27FC236}">
                <a16:creationId xmlns:a16="http://schemas.microsoft.com/office/drawing/2014/main" id="{3D869713-0C36-6930-E189-1A7782C87947}"/>
              </a:ext>
            </a:extLst>
          </p:cNvPr>
          <p:cNvSpPr>
            <a:spLocks noGrp="1"/>
          </p:cNvSpPr>
          <p:nvPr>
            <p:ph type="ftr" sz="quarter" idx="11"/>
          </p:nvPr>
        </p:nvSpPr>
        <p:spPr>
          <a:xfrm>
            <a:off x="4603474" y="6356350"/>
            <a:ext cx="2985052" cy="365125"/>
          </a:xfrm>
        </p:spPr>
        <p:txBody>
          <a:bodyPr/>
          <a:lstStyle/>
          <a:p>
            <a:r>
              <a:rPr lang="fr-FR" dirty="0" err="1"/>
              <a:t>O.Kiss</a:t>
            </a:r>
            <a:r>
              <a:rPr lang="fr-FR" dirty="0"/>
              <a:t> - QTI CERN</a:t>
            </a:r>
          </a:p>
        </p:txBody>
      </p:sp>
    </p:spTree>
    <p:extLst>
      <p:ext uri="{BB962C8B-B14F-4D97-AF65-F5344CB8AC3E}">
        <p14:creationId xmlns:p14="http://schemas.microsoft.com/office/powerpoint/2010/main" val="2053782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lide contenu + 4 images">
    <p:spTree>
      <p:nvGrpSpPr>
        <p:cNvPr id="1" name=""/>
        <p:cNvGrpSpPr/>
        <p:nvPr/>
      </p:nvGrpSpPr>
      <p:grpSpPr>
        <a:xfrm>
          <a:off x="0" y="0"/>
          <a:ext cx="0" cy="0"/>
          <a:chOff x="0" y="0"/>
          <a:chExt cx="0" cy="0"/>
        </a:xfrm>
      </p:grpSpPr>
      <p:sp>
        <p:nvSpPr>
          <p:cNvPr id="8" name="Titre 7">
            <a:extLst>
              <a:ext uri="{FF2B5EF4-FFF2-40B4-BE49-F238E27FC236}">
                <a16:creationId xmlns:a16="http://schemas.microsoft.com/office/drawing/2014/main" id="{CADBEF69-3EF9-FF42-A8B2-D35560549409}"/>
              </a:ext>
            </a:extLst>
          </p:cNvPr>
          <p:cNvSpPr>
            <a:spLocks noGrp="1"/>
          </p:cNvSpPr>
          <p:nvPr>
            <p:ph type="title"/>
          </p:nvPr>
        </p:nvSpPr>
        <p:spPr/>
        <p:txBody>
          <a:bodyPr/>
          <a:lstStyle/>
          <a:p>
            <a:r>
              <a:rPr lang="fr-FR"/>
              <a:t>Modifiez le style du titre</a:t>
            </a:r>
          </a:p>
        </p:txBody>
      </p:sp>
      <p:sp>
        <p:nvSpPr>
          <p:cNvPr id="9" name="Espace réservé pour une image  10">
            <a:extLst>
              <a:ext uri="{FF2B5EF4-FFF2-40B4-BE49-F238E27FC236}">
                <a16:creationId xmlns:a16="http://schemas.microsoft.com/office/drawing/2014/main" id="{506682D4-E88D-434A-9F4E-F6A456CC68CB}"/>
              </a:ext>
            </a:extLst>
          </p:cNvPr>
          <p:cNvSpPr>
            <a:spLocks noGrp="1"/>
          </p:cNvSpPr>
          <p:nvPr>
            <p:ph type="pic" sz="quarter" idx="17"/>
          </p:nvPr>
        </p:nvSpPr>
        <p:spPr>
          <a:xfrm>
            <a:off x="355600" y="1845921"/>
            <a:ext cx="3691997" cy="1989668"/>
          </a:xfrm>
          <a:pattFill prst="lgCheck">
            <a:fgClr>
              <a:schemeClr val="bg1">
                <a:lumMod val="75000"/>
              </a:schemeClr>
            </a:fgClr>
            <a:bgClr>
              <a:schemeClr val="bg1"/>
            </a:bgClr>
          </a:pattFill>
        </p:spPr>
        <p:txBody>
          <a:bodyPr/>
          <a:lstStyle/>
          <a:p>
            <a:endParaRPr lang="fr-FR"/>
          </a:p>
        </p:txBody>
      </p:sp>
      <p:sp>
        <p:nvSpPr>
          <p:cNvPr id="13" name="Espace réservé pour une image  10">
            <a:extLst>
              <a:ext uri="{FF2B5EF4-FFF2-40B4-BE49-F238E27FC236}">
                <a16:creationId xmlns:a16="http://schemas.microsoft.com/office/drawing/2014/main" id="{E77B5237-E089-BC4B-BEFF-B653809DEC62}"/>
              </a:ext>
            </a:extLst>
          </p:cNvPr>
          <p:cNvSpPr>
            <a:spLocks noGrp="1"/>
          </p:cNvSpPr>
          <p:nvPr>
            <p:ph type="pic" sz="quarter" idx="19"/>
          </p:nvPr>
        </p:nvSpPr>
        <p:spPr>
          <a:xfrm>
            <a:off x="355600" y="3954121"/>
            <a:ext cx="3691997" cy="1989668"/>
          </a:xfrm>
          <a:pattFill prst="lgCheck">
            <a:fgClr>
              <a:schemeClr val="bg1">
                <a:lumMod val="75000"/>
              </a:schemeClr>
            </a:fgClr>
            <a:bgClr>
              <a:schemeClr val="bg1"/>
            </a:bgClr>
          </a:pattFill>
        </p:spPr>
        <p:txBody>
          <a:bodyPr/>
          <a:lstStyle/>
          <a:p>
            <a:endParaRPr lang="fr-FR"/>
          </a:p>
        </p:txBody>
      </p:sp>
      <p:sp>
        <p:nvSpPr>
          <p:cNvPr id="19" name="Espace réservé du texte 18">
            <a:extLst>
              <a:ext uri="{FF2B5EF4-FFF2-40B4-BE49-F238E27FC236}">
                <a16:creationId xmlns:a16="http://schemas.microsoft.com/office/drawing/2014/main" id="{FF6E9BFC-5EA1-7F45-BE25-8967EF936CB7}"/>
              </a:ext>
            </a:extLst>
          </p:cNvPr>
          <p:cNvSpPr>
            <a:spLocks noGrp="1"/>
          </p:cNvSpPr>
          <p:nvPr>
            <p:ph type="body" sz="quarter" idx="21"/>
          </p:nvPr>
        </p:nvSpPr>
        <p:spPr>
          <a:xfrm>
            <a:off x="7975599" y="1846263"/>
            <a:ext cx="3843867" cy="4097337"/>
          </a:xfrm>
        </p:spPr>
        <p:txBody>
          <a:bodyPr/>
          <a:lstStyle>
            <a:lvl1pPr marL="0" indent="0">
              <a:buNone/>
              <a:defRPr sz="2000" b="1"/>
            </a:lvl1pPr>
            <a:lvl2pPr>
              <a:defRPr sz="1800"/>
            </a:lvl2pPr>
            <a:lvl3pPr>
              <a:defRPr sz="1700"/>
            </a:lvl3pPr>
            <a:lvl4pPr>
              <a:defRPr sz="1600"/>
            </a:lvl4pPr>
            <a:lvl5pPr>
              <a:defRPr sz="1500"/>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p:txBody>
      </p:sp>
      <p:sp>
        <p:nvSpPr>
          <p:cNvPr id="20" name="Espace réservé pour une image  10">
            <a:extLst>
              <a:ext uri="{FF2B5EF4-FFF2-40B4-BE49-F238E27FC236}">
                <a16:creationId xmlns:a16="http://schemas.microsoft.com/office/drawing/2014/main" id="{D68BF6C3-2BB1-0B40-AF8B-019AA1625440}"/>
              </a:ext>
            </a:extLst>
          </p:cNvPr>
          <p:cNvSpPr>
            <a:spLocks noGrp="1"/>
          </p:cNvSpPr>
          <p:nvPr>
            <p:ph type="pic" sz="quarter" idx="22"/>
          </p:nvPr>
        </p:nvSpPr>
        <p:spPr>
          <a:xfrm>
            <a:off x="4165600" y="1845921"/>
            <a:ext cx="3691997" cy="1989668"/>
          </a:xfrm>
          <a:pattFill prst="lgCheck">
            <a:fgClr>
              <a:schemeClr val="bg1">
                <a:lumMod val="75000"/>
              </a:schemeClr>
            </a:fgClr>
            <a:bgClr>
              <a:schemeClr val="bg1"/>
            </a:bgClr>
          </a:pattFill>
        </p:spPr>
        <p:txBody>
          <a:bodyPr/>
          <a:lstStyle/>
          <a:p>
            <a:endParaRPr lang="fr-FR"/>
          </a:p>
        </p:txBody>
      </p:sp>
      <p:sp>
        <p:nvSpPr>
          <p:cNvPr id="21" name="Espace réservé pour une image  10">
            <a:extLst>
              <a:ext uri="{FF2B5EF4-FFF2-40B4-BE49-F238E27FC236}">
                <a16:creationId xmlns:a16="http://schemas.microsoft.com/office/drawing/2014/main" id="{5BC15116-252D-6D4B-A4AD-536F8E117281}"/>
              </a:ext>
            </a:extLst>
          </p:cNvPr>
          <p:cNvSpPr>
            <a:spLocks noGrp="1"/>
          </p:cNvSpPr>
          <p:nvPr>
            <p:ph type="pic" sz="quarter" idx="23"/>
          </p:nvPr>
        </p:nvSpPr>
        <p:spPr>
          <a:xfrm>
            <a:off x="4165600" y="3954121"/>
            <a:ext cx="3691997" cy="1989668"/>
          </a:xfrm>
          <a:pattFill prst="lgCheck">
            <a:fgClr>
              <a:schemeClr val="bg1">
                <a:lumMod val="75000"/>
              </a:schemeClr>
            </a:fgClr>
            <a:bgClr>
              <a:schemeClr val="bg1"/>
            </a:bgClr>
          </a:pattFill>
        </p:spPr>
        <p:txBody>
          <a:bodyPr/>
          <a:lstStyle/>
          <a:p>
            <a:endParaRPr lang="fr-FR"/>
          </a:p>
        </p:txBody>
      </p:sp>
      <p:sp>
        <p:nvSpPr>
          <p:cNvPr id="2" name="Espace réservé de la date 1">
            <a:extLst>
              <a:ext uri="{FF2B5EF4-FFF2-40B4-BE49-F238E27FC236}">
                <a16:creationId xmlns:a16="http://schemas.microsoft.com/office/drawing/2014/main" id="{E0D6DC58-68E3-E44A-AC77-6EE8A913698C}"/>
              </a:ext>
            </a:extLst>
          </p:cNvPr>
          <p:cNvSpPr>
            <a:spLocks noGrp="1"/>
          </p:cNvSpPr>
          <p:nvPr>
            <p:ph type="dt" sz="half" idx="24"/>
          </p:nvPr>
        </p:nvSpPr>
        <p:spPr/>
        <p:txBody>
          <a:bodyPr/>
          <a:lstStyle/>
          <a:p>
            <a:fld id="{412FAB2E-0670-4FFE-A6A3-F1C626D15FE9}" type="datetime1">
              <a:rPr lang="de-CH" smtClean="0"/>
              <a:t>22.10.22</a:t>
            </a:fld>
            <a:endParaRPr lang="fr-FR"/>
          </a:p>
        </p:txBody>
      </p:sp>
      <p:sp>
        <p:nvSpPr>
          <p:cNvPr id="3" name="Espace réservé du pied de page 2">
            <a:extLst>
              <a:ext uri="{FF2B5EF4-FFF2-40B4-BE49-F238E27FC236}">
                <a16:creationId xmlns:a16="http://schemas.microsoft.com/office/drawing/2014/main" id="{B3E1B54C-233F-BE48-B87C-5DFFEDF4E2E0}"/>
              </a:ext>
            </a:extLst>
          </p:cNvPr>
          <p:cNvSpPr>
            <a:spLocks noGrp="1"/>
          </p:cNvSpPr>
          <p:nvPr>
            <p:ph type="ftr" sz="quarter" idx="25"/>
          </p:nvPr>
        </p:nvSpPr>
        <p:spPr/>
        <p:txBody>
          <a:bodyPr/>
          <a:lstStyle/>
          <a:p>
            <a:r>
              <a:rPr lang="fr-FR" dirty="0"/>
              <a:t>O. Kiss - QTI CERN</a:t>
            </a:r>
          </a:p>
        </p:txBody>
      </p:sp>
      <p:sp>
        <p:nvSpPr>
          <p:cNvPr id="4" name="Espace réservé du numéro de diapositive 3">
            <a:extLst>
              <a:ext uri="{FF2B5EF4-FFF2-40B4-BE49-F238E27FC236}">
                <a16:creationId xmlns:a16="http://schemas.microsoft.com/office/drawing/2014/main" id="{D932B45D-78D5-AE4E-8865-547888745D79}"/>
              </a:ext>
            </a:extLst>
          </p:cNvPr>
          <p:cNvSpPr>
            <a:spLocks noGrp="1"/>
          </p:cNvSpPr>
          <p:nvPr>
            <p:ph type="sldNum" sz="quarter" idx="26"/>
          </p:nvPr>
        </p:nvSpPr>
        <p:spPr/>
        <p:txBody>
          <a:bodyPr/>
          <a:lstStyle/>
          <a:p>
            <a:fld id="{71DDDE22-8D4F-094D-AC70-1F2C263CD040}" type="slidenum">
              <a:rPr lang="fr-FR" smtClean="0"/>
              <a:t>‹#›</a:t>
            </a:fld>
            <a:endParaRPr lang="fr-FR"/>
          </a:p>
        </p:txBody>
      </p:sp>
    </p:spTree>
    <p:extLst>
      <p:ext uri="{BB962C8B-B14F-4D97-AF65-F5344CB8AC3E}">
        <p14:creationId xmlns:p14="http://schemas.microsoft.com/office/powerpoint/2010/main" val="34585029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lide code couleur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2B42AFD-EF45-7449-9C51-424065E4617C}"/>
              </a:ext>
            </a:extLst>
          </p:cNvPr>
          <p:cNvSpPr>
            <a:spLocks noGrp="1"/>
          </p:cNvSpPr>
          <p:nvPr>
            <p:ph type="title"/>
          </p:nvPr>
        </p:nvSpPr>
        <p:spPr/>
        <p:txBody>
          <a:bodyPr/>
          <a:lstStyle/>
          <a:p>
            <a:r>
              <a:rPr lang="fr-FR" dirty="0"/>
              <a:t>Modifiez le style du titre</a:t>
            </a:r>
          </a:p>
        </p:txBody>
      </p:sp>
      <p:sp>
        <p:nvSpPr>
          <p:cNvPr id="7" name="Espace réservé du texte 6">
            <a:extLst>
              <a:ext uri="{FF2B5EF4-FFF2-40B4-BE49-F238E27FC236}">
                <a16:creationId xmlns:a16="http://schemas.microsoft.com/office/drawing/2014/main" id="{B0C9B8F8-E3F3-3544-97E2-B7FC2D2D43B4}"/>
              </a:ext>
            </a:extLst>
          </p:cNvPr>
          <p:cNvSpPr>
            <a:spLocks noGrp="1"/>
          </p:cNvSpPr>
          <p:nvPr>
            <p:ph type="body" sz="quarter" idx="13"/>
          </p:nvPr>
        </p:nvSpPr>
        <p:spPr>
          <a:xfrm>
            <a:off x="355600" y="1543050"/>
            <a:ext cx="11463338" cy="669925"/>
          </a:xfrm>
        </p:spPr>
        <p:txBody>
          <a:bodyPr/>
          <a:lstStyle>
            <a:lvl1pPr marL="0" indent="0">
              <a:buNone/>
              <a:defRPr/>
            </a:lvl1pPr>
          </a:lstStyle>
          <a:p>
            <a:pPr lvl="0"/>
            <a:r>
              <a:rPr lang="fr-FR" dirty="0"/>
              <a:t>Cliquez pour modifier les styles du texte du masque</a:t>
            </a:r>
          </a:p>
        </p:txBody>
      </p:sp>
      <p:sp>
        <p:nvSpPr>
          <p:cNvPr id="8" name="Rectangle 7">
            <a:extLst>
              <a:ext uri="{FF2B5EF4-FFF2-40B4-BE49-F238E27FC236}">
                <a16:creationId xmlns:a16="http://schemas.microsoft.com/office/drawing/2014/main" id="{9BEA302A-9260-7E42-BCDF-A9C6E46756C5}"/>
              </a:ext>
            </a:extLst>
          </p:cNvPr>
          <p:cNvSpPr/>
          <p:nvPr userDrawn="1"/>
        </p:nvSpPr>
        <p:spPr bwMode="auto">
          <a:xfrm>
            <a:off x="1768344" y="3265070"/>
            <a:ext cx="1485355" cy="640174"/>
          </a:xfrm>
          <a:prstGeom prst="rect">
            <a:avLst/>
          </a:prstGeom>
          <a:solidFill>
            <a:srgbClr val="2B23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srgbClr val="2C2260"/>
              </a:solidFill>
            </a:endParaRPr>
          </a:p>
        </p:txBody>
      </p:sp>
      <p:sp>
        <p:nvSpPr>
          <p:cNvPr id="9" name="Rectangle 8">
            <a:extLst>
              <a:ext uri="{FF2B5EF4-FFF2-40B4-BE49-F238E27FC236}">
                <a16:creationId xmlns:a16="http://schemas.microsoft.com/office/drawing/2014/main" id="{E572946D-FF86-0048-8FC1-ABB96FADABBA}"/>
              </a:ext>
            </a:extLst>
          </p:cNvPr>
          <p:cNvSpPr/>
          <p:nvPr userDrawn="1"/>
        </p:nvSpPr>
        <p:spPr bwMode="auto">
          <a:xfrm>
            <a:off x="3599471" y="3265070"/>
            <a:ext cx="1485355" cy="640174"/>
          </a:xfrm>
          <a:prstGeom prst="rect">
            <a:avLst/>
          </a:prstGeom>
          <a:solidFill>
            <a:srgbClr val="1D71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dirty="0">
              <a:solidFill>
                <a:srgbClr val="1D71B8"/>
              </a:solidFill>
            </a:endParaRPr>
          </a:p>
        </p:txBody>
      </p:sp>
      <p:sp>
        <p:nvSpPr>
          <p:cNvPr id="10" name="Rectangle 9">
            <a:extLst>
              <a:ext uri="{FF2B5EF4-FFF2-40B4-BE49-F238E27FC236}">
                <a16:creationId xmlns:a16="http://schemas.microsoft.com/office/drawing/2014/main" id="{DE59A7CC-28B2-C946-9615-2B858E02AE32}"/>
              </a:ext>
            </a:extLst>
          </p:cNvPr>
          <p:cNvSpPr/>
          <p:nvPr userDrawn="1"/>
        </p:nvSpPr>
        <p:spPr bwMode="auto">
          <a:xfrm>
            <a:off x="5430598" y="3265070"/>
            <a:ext cx="1485355" cy="64017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srgbClr val="FFFFFF"/>
              </a:solidFill>
            </a:endParaRPr>
          </a:p>
        </p:txBody>
      </p:sp>
      <p:sp>
        <p:nvSpPr>
          <p:cNvPr id="11" name="Rectangle 10">
            <a:extLst>
              <a:ext uri="{FF2B5EF4-FFF2-40B4-BE49-F238E27FC236}">
                <a16:creationId xmlns:a16="http://schemas.microsoft.com/office/drawing/2014/main" id="{7A6F4B9E-55B5-094A-A766-488BBE405C50}"/>
              </a:ext>
            </a:extLst>
          </p:cNvPr>
          <p:cNvSpPr/>
          <p:nvPr userDrawn="1"/>
        </p:nvSpPr>
        <p:spPr bwMode="auto">
          <a:xfrm>
            <a:off x="7261725" y="3265070"/>
            <a:ext cx="1485355" cy="64017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srgbClr val="000000"/>
              </a:solidFill>
            </a:endParaRPr>
          </a:p>
        </p:txBody>
      </p:sp>
      <p:sp>
        <p:nvSpPr>
          <p:cNvPr id="12" name="Rectangle 11">
            <a:extLst>
              <a:ext uri="{FF2B5EF4-FFF2-40B4-BE49-F238E27FC236}">
                <a16:creationId xmlns:a16="http://schemas.microsoft.com/office/drawing/2014/main" id="{672D4462-7A73-F04E-9EEF-8C008571A577}"/>
              </a:ext>
            </a:extLst>
          </p:cNvPr>
          <p:cNvSpPr/>
          <p:nvPr userDrawn="1"/>
        </p:nvSpPr>
        <p:spPr bwMode="auto">
          <a:xfrm>
            <a:off x="9092852" y="3265070"/>
            <a:ext cx="1485355" cy="640174"/>
          </a:xfrm>
          <a:prstGeom prst="rect">
            <a:avLst/>
          </a:prstGeom>
          <a:gradFill flip="none" rotWithShape="1">
            <a:gsLst>
              <a:gs pos="0">
                <a:srgbClr val="00A19A"/>
              </a:gs>
              <a:gs pos="100000">
                <a:srgbClr val="1D71B8">
                  <a:lumMod val="100000"/>
                </a:srgbClr>
              </a:gs>
            </a:gsLst>
            <a:lin ang="126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p>
        </p:txBody>
      </p:sp>
      <p:sp>
        <p:nvSpPr>
          <p:cNvPr id="6" name="Espace réservé de la date 5">
            <a:extLst>
              <a:ext uri="{FF2B5EF4-FFF2-40B4-BE49-F238E27FC236}">
                <a16:creationId xmlns:a16="http://schemas.microsoft.com/office/drawing/2014/main" id="{9383C6A8-C2FB-4A4D-82C8-3FD8652558EF}"/>
              </a:ext>
            </a:extLst>
          </p:cNvPr>
          <p:cNvSpPr>
            <a:spLocks noGrp="1"/>
          </p:cNvSpPr>
          <p:nvPr>
            <p:ph type="dt" sz="half" idx="14"/>
          </p:nvPr>
        </p:nvSpPr>
        <p:spPr/>
        <p:txBody>
          <a:bodyPr/>
          <a:lstStyle/>
          <a:p>
            <a:fld id="{51612986-412F-471C-8274-18A8D18C54BE}" type="datetime1">
              <a:rPr lang="de-CH" smtClean="0"/>
              <a:t>22.10.22</a:t>
            </a:fld>
            <a:endParaRPr lang="fr-FR"/>
          </a:p>
        </p:txBody>
      </p:sp>
      <p:sp>
        <p:nvSpPr>
          <p:cNvPr id="13" name="Espace réservé du pied de page 12">
            <a:extLst>
              <a:ext uri="{FF2B5EF4-FFF2-40B4-BE49-F238E27FC236}">
                <a16:creationId xmlns:a16="http://schemas.microsoft.com/office/drawing/2014/main" id="{0347ADEF-F590-7048-8CD5-7B9449AAF40C}"/>
              </a:ext>
            </a:extLst>
          </p:cNvPr>
          <p:cNvSpPr>
            <a:spLocks noGrp="1"/>
          </p:cNvSpPr>
          <p:nvPr>
            <p:ph type="ftr" sz="quarter" idx="15"/>
          </p:nvPr>
        </p:nvSpPr>
        <p:spPr/>
        <p:txBody>
          <a:bodyPr/>
          <a:lstStyle/>
          <a:p>
            <a:r>
              <a:rPr lang="fr-FR" dirty="0"/>
              <a:t>O. Kiss - QTI CERN</a:t>
            </a:r>
          </a:p>
        </p:txBody>
      </p:sp>
      <p:sp>
        <p:nvSpPr>
          <p:cNvPr id="14" name="Espace réservé du numéro de diapositive 13">
            <a:extLst>
              <a:ext uri="{FF2B5EF4-FFF2-40B4-BE49-F238E27FC236}">
                <a16:creationId xmlns:a16="http://schemas.microsoft.com/office/drawing/2014/main" id="{50275548-46C6-0144-BC41-D63298727704}"/>
              </a:ext>
            </a:extLst>
          </p:cNvPr>
          <p:cNvSpPr>
            <a:spLocks noGrp="1"/>
          </p:cNvSpPr>
          <p:nvPr>
            <p:ph type="sldNum" sz="quarter" idx="16"/>
          </p:nvPr>
        </p:nvSpPr>
        <p:spPr/>
        <p:txBody>
          <a:bodyPr/>
          <a:lstStyle/>
          <a:p>
            <a:fld id="{71DDDE22-8D4F-094D-AC70-1F2C263CD040}" type="slidenum">
              <a:rPr lang="fr-FR" smtClean="0"/>
              <a:t>‹#›</a:t>
            </a:fld>
            <a:endParaRPr lang="fr-FR"/>
          </a:p>
        </p:txBody>
      </p:sp>
    </p:spTree>
    <p:extLst>
      <p:ext uri="{BB962C8B-B14F-4D97-AF65-F5344CB8AC3E}">
        <p14:creationId xmlns:p14="http://schemas.microsoft.com/office/powerpoint/2010/main" val="24534148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re vertical et texte">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1238A5AF-D287-1B4E-9CED-C2E21710293B}"/>
              </a:ext>
            </a:extLst>
          </p:cNvPr>
          <p:cNvPicPr>
            <a:picLocks noChangeAspect="1"/>
          </p:cNvPicPr>
          <p:nvPr userDrawn="1"/>
        </p:nvPicPr>
        <p:blipFill>
          <a:blip r:embed="rId2"/>
          <a:stretch>
            <a:fillRect/>
          </a:stretch>
        </p:blipFill>
        <p:spPr>
          <a:xfrm>
            <a:off x="2654300" y="1892527"/>
            <a:ext cx="6883400" cy="3072946"/>
          </a:xfrm>
          <a:prstGeom prst="rect">
            <a:avLst/>
          </a:prstGeom>
        </p:spPr>
      </p:pic>
    </p:spTree>
    <p:extLst>
      <p:ext uri="{BB962C8B-B14F-4D97-AF65-F5344CB8AC3E}">
        <p14:creationId xmlns:p14="http://schemas.microsoft.com/office/powerpoint/2010/main" val="12842721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8" name="Footer Placeholder 2"/>
          <p:cNvSpPr>
            <a:spLocks noGrp="1"/>
          </p:cNvSpPr>
          <p:nvPr>
            <p:ph type="ftr" sz="quarter" idx="3"/>
          </p:nvPr>
        </p:nvSpPr>
        <p:spPr>
          <a:xfrm>
            <a:off x="4352493" y="6400386"/>
            <a:ext cx="3860800" cy="365125"/>
          </a:xfrm>
          <a:prstGeom prst="rect">
            <a:avLst/>
          </a:prstGeom>
        </p:spPr>
        <p:txBody>
          <a:bodyPr vert="horz" lIns="91440" tIns="45720" rIns="91440" bIns="45720" rtlCol="0" anchor="ctr"/>
          <a:lstStyle>
            <a:lvl1pPr algn="ctr">
              <a:defRPr sz="1050">
                <a:solidFill>
                  <a:schemeClr val="bg1"/>
                </a:solidFill>
              </a:defRPr>
            </a:lvl1pPr>
          </a:lstStyle>
          <a:p>
            <a:r>
              <a:rPr lang="en-US" dirty="0"/>
              <a:t>O. Kiss - QTI CERN</a:t>
            </a:r>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050">
                <a:solidFill>
                  <a:schemeClr val="bg1"/>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1398094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omparison (two text columns)">
    <p:spTree>
      <p:nvGrpSpPr>
        <p:cNvPr id="1" name=""/>
        <p:cNvGrpSpPr/>
        <p:nvPr/>
      </p:nvGrpSpPr>
      <p:grpSpPr>
        <a:xfrm>
          <a:off x="0" y="0"/>
          <a:ext cx="0" cy="0"/>
          <a:chOff x="0" y="0"/>
          <a:chExt cx="0" cy="0"/>
        </a:xfrm>
      </p:grpSpPr>
      <p:sp>
        <p:nvSpPr>
          <p:cNvPr id="3" name="Espace réservé du contenu 2"/>
          <p:cNvSpPr>
            <a:spLocks noGrp="1"/>
          </p:cNvSpPr>
          <p:nvPr>
            <p:ph sz="half" idx="1"/>
          </p:nvPr>
        </p:nvSpPr>
        <p:spPr>
          <a:xfrm>
            <a:off x="838200" y="1734671"/>
            <a:ext cx="5181600" cy="4442292"/>
          </a:xfrm>
        </p:spPr>
        <p:txBody>
          <a:bodyPr>
            <a:normAutofit/>
          </a:bodyPr>
          <a:lstStyle>
            <a:lvl1pPr marL="0" indent="0">
              <a:buFontTx/>
              <a:buNone/>
              <a:defRPr sz="2400">
                <a:solidFill>
                  <a:srgbClr val="2A7DBF"/>
                </a:solidFill>
                <a:latin typeface="Arial" charset="0"/>
                <a:ea typeface="Arial" charset="0"/>
                <a:cs typeface="Arial" charset="0"/>
              </a:defRPr>
            </a:lvl1pPr>
            <a:lvl2pPr marL="457200" indent="0">
              <a:buFontTx/>
              <a:buNone/>
              <a:defRPr sz="2000">
                <a:solidFill>
                  <a:srgbClr val="18AF9B"/>
                </a:solidFill>
                <a:latin typeface="Arial" charset="0"/>
                <a:ea typeface="Arial" charset="0"/>
                <a:cs typeface="Arial" charset="0"/>
              </a:defRPr>
            </a:lvl2pPr>
            <a:lvl3pPr marL="914400" indent="0">
              <a:buFontTx/>
              <a:buNone/>
              <a:defRPr sz="1800">
                <a:solidFill>
                  <a:srgbClr val="F28F3B"/>
                </a:solidFill>
                <a:latin typeface="Arial" charset="0"/>
                <a:ea typeface="Arial" charset="0"/>
                <a:cs typeface="Arial" charset="0"/>
              </a:defRPr>
            </a:lvl3pPr>
            <a:lvl4pPr marL="1371600" indent="0">
              <a:buFontTx/>
              <a:buNone/>
              <a:defRPr sz="1600">
                <a:solidFill>
                  <a:srgbClr val="393E91"/>
                </a:solidFill>
                <a:latin typeface="Arial" charset="0"/>
                <a:ea typeface="Arial" charset="0"/>
                <a:cs typeface="Arial" charset="0"/>
              </a:defRPr>
            </a:lvl4pPr>
            <a:lvl5pPr marL="1828800" indent="0">
              <a:buFontTx/>
              <a:buNone/>
              <a:defRPr sz="1600">
                <a:solidFill>
                  <a:srgbClr val="393E91"/>
                </a:solidFill>
                <a:latin typeface="Arial" charset="0"/>
                <a:ea typeface="Arial" charset="0"/>
                <a:cs typeface="Arial" charset="0"/>
              </a:defRPr>
            </a:lvl5pPr>
          </a:lstStyle>
          <a:p>
            <a:pPr lvl="0"/>
            <a:r>
              <a:rPr lang="en-US"/>
              <a:t>Click to edit Master text styles</a:t>
            </a:r>
          </a:p>
          <a:p>
            <a:pPr lvl="1"/>
            <a:r>
              <a:rPr lang="en-US"/>
              <a:t>Second level</a:t>
            </a:r>
          </a:p>
          <a:p>
            <a:pPr lvl="2"/>
            <a:r>
              <a:rPr lang="en-US"/>
              <a:t>Third level</a:t>
            </a:r>
          </a:p>
        </p:txBody>
      </p:sp>
      <p:sp>
        <p:nvSpPr>
          <p:cNvPr id="4" name="Espace réservé du contenu 3"/>
          <p:cNvSpPr>
            <a:spLocks noGrp="1"/>
          </p:cNvSpPr>
          <p:nvPr>
            <p:ph sz="half" idx="2"/>
          </p:nvPr>
        </p:nvSpPr>
        <p:spPr>
          <a:xfrm>
            <a:off x="6172200" y="1734671"/>
            <a:ext cx="5181600" cy="4442292"/>
          </a:xfrm>
        </p:spPr>
        <p:txBody>
          <a:bodyPr>
            <a:normAutofit/>
          </a:bodyPr>
          <a:lstStyle>
            <a:lvl1pPr marL="0" indent="0">
              <a:buFontTx/>
              <a:buNone/>
              <a:defRPr sz="2400">
                <a:solidFill>
                  <a:srgbClr val="2A7DBF"/>
                </a:solidFill>
                <a:latin typeface="Arial" charset="0"/>
                <a:ea typeface="Arial" charset="0"/>
                <a:cs typeface="Arial" charset="0"/>
              </a:defRPr>
            </a:lvl1pPr>
            <a:lvl2pPr marL="457200" indent="0">
              <a:buFontTx/>
              <a:buNone/>
              <a:defRPr sz="2000">
                <a:solidFill>
                  <a:srgbClr val="18AF9B"/>
                </a:solidFill>
                <a:latin typeface="Arial" charset="0"/>
                <a:ea typeface="Arial" charset="0"/>
                <a:cs typeface="Arial" charset="0"/>
              </a:defRPr>
            </a:lvl2pPr>
            <a:lvl3pPr marL="914400" indent="0">
              <a:buFontTx/>
              <a:buNone/>
              <a:defRPr sz="1800">
                <a:solidFill>
                  <a:srgbClr val="F28F3B"/>
                </a:solidFill>
                <a:latin typeface="Arial" charset="0"/>
                <a:ea typeface="Arial" charset="0"/>
                <a:cs typeface="Arial" charset="0"/>
              </a:defRPr>
            </a:lvl3pPr>
            <a:lvl4pPr marL="1371600" indent="0">
              <a:buFontTx/>
              <a:buNone/>
              <a:defRPr sz="1600">
                <a:solidFill>
                  <a:srgbClr val="393E91"/>
                </a:solidFill>
                <a:latin typeface="Arial" charset="0"/>
                <a:ea typeface="Arial" charset="0"/>
                <a:cs typeface="Arial" charset="0"/>
              </a:defRPr>
            </a:lvl4pPr>
            <a:lvl5pPr marL="1828800" indent="0">
              <a:buFontTx/>
              <a:buNone/>
              <a:defRPr sz="1600">
                <a:solidFill>
                  <a:srgbClr val="393E91"/>
                </a:solidFill>
                <a:latin typeface="Arial" charset="0"/>
                <a:ea typeface="Arial" charset="0"/>
                <a:cs typeface="Arial" charset="0"/>
              </a:defRPr>
            </a:lvl5pPr>
          </a:lstStyle>
          <a:p>
            <a:pPr lvl="0"/>
            <a:r>
              <a:rPr lang="en-US" dirty="0"/>
              <a:t>Click to edit Master text styles</a:t>
            </a:r>
          </a:p>
          <a:p>
            <a:pPr lvl="1"/>
            <a:r>
              <a:rPr lang="en-US" dirty="0"/>
              <a:t>Second level</a:t>
            </a:r>
          </a:p>
          <a:p>
            <a:pPr lvl="2"/>
            <a:r>
              <a:rPr lang="en-US" dirty="0"/>
              <a:t>Third level</a:t>
            </a:r>
          </a:p>
        </p:txBody>
      </p:sp>
      <p:sp>
        <p:nvSpPr>
          <p:cNvPr id="19" name="Slide Number Placeholder 22"/>
          <p:cNvSpPr>
            <a:spLocks noGrp="1"/>
          </p:cNvSpPr>
          <p:nvPr>
            <p:ph type="sldNum" sz="quarter" idx="16"/>
          </p:nvPr>
        </p:nvSpPr>
        <p:spPr>
          <a:xfrm>
            <a:off x="11142518" y="6334919"/>
            <a:ext cx="422564" cy="365125"/>
          </a:xfrm>
          <a:prstGeom prst="rect">
            <a:avLst/>
          </a:prstGeom>
        </p:spPr>
        <p:txBody>
          <a:bodyPr/>
          <a:lstStyle>
            <a:lvl1pPr>
              <a:defRPr sz="1100">
                <a:solidFill>
                  <a:schemeClr val="bg1"/>
                </a:solidFill>
                <a:latin typeface="Arial" panose="020B0604020202020204" pitchFamily="34" charset="0"/>
                <a:cs typeface="Arial" panose="020B0604020202020204" pitchFamily="34" charset="0"/>
              </a:defRPr>
            </a:lvl1pPr>
          </a:lstStyle>
          <a:p>
            <a:fld id="{A5E960A2-242F-CC40-87F9-290FD5864A37}" type="slidenum">
              <a:rPr lang="fr-FR" smtClean="0"/>
              <a:pPr/>
              <a:t>‹#›</a:t>
            </a:fld>
            <a:endParaRPr lang="fr-FR" dirty="0"/>
          </a:p>
        </p:txBody>
      </p:sp>
      <p:sp>
        <p:nvSpPr>
          <p:cNvPr id="23" name="Footer Placeholder 22"/>
          <p:cNvSpPr>
            <a:spLocks noGrp="1"/>
          </p:cNvSpPr>
          <p:nvPr>
            <p:ph type="ftr" sz="quarter" idx="17"/>
          </p:nvPr>
        </p:nvSpPr>
        <p:spPr/>
        <p:txBody>
          <a:bodyPr/>
          <a:lstStyle/>
          <a:p>
            <a:r>
              <a:rPr lang="en-GB" dirty="0"/>
              <a:t>O. Kiss - QTI</a:t>
            </a:r>
          </a:p>
        </p:txBody>
      </p:sp>
      <p:sp>
        <p:nvSpPr>
          <p:cNvPr id="11" name="Espace réservé du texte 10"/>
          <p:cNvSpPr>
            <a:spLocks noGrp="1"/>
          </p:cNvSpPr>
          <p:nvPr>
            <p:ph type="body" sz="quarter" idx="13" hasCustomPrompt="1"/>
          </p:nvPr>
        </p:nvSpPr>
        <p:spPr>
          <a:xfrm>
            <a:off x="838200" y="1029541"/>
            <a:ext cx="10515600" cy="515802"/>
          </a:xfrm>
        </p:spPr>
        <p:txBody>
          <a:bodyPr>
            <a:normAutofit/>
          </a:bodyPr>
          <a:lstStyle>
            <a:lvl1pPr marL="0" indent="0">
              <a:buFontTx/>
              <a:buNone/>
              <a:defRPr sz="2400" i="1">
                <a:solidFill>
                  <a:srgbClr val="2A7DBF"/>
                </a:solidFill>
                <a:latin typeface="Arial" charset="0"/>
                <a:ea typeface="Arial" charset="0"/>
                <a:cs typeface="Arial" charset="0"/>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dirty="0" err="1"/>
              <a:t>Subtitle</a:t>
            </a:r>
            <a:endParaRPr lang="fr-FR" dirty="0"/>
          </a:p>
        </p:txBody>
      </p:sp>
      <p:sp>
        <p:nvSpPr>
          <p:cNvPr id="12" name="Titre 1"/>
          <p:cNvSpPr>
            <a:spLocks noGrp="1"/>
          </p:cNvSpPr>
          <p:nvPr>
            <p:ph type="title" hasCustomPrompt="1"/>
          </p:nvPr>
        </p:nvSpPr>
        <p:spPr>
          <a:xfrm>
            <a:off x="838200" y="365126"/>
            <a:ext cx="10515600" cy="663574"/>
          </a:xfrm>
        </p:spPr>
        <p:txBody>
          <a:bodyPr/>
          <a:lstStyle>
            <a:lvl1pPr>
              <a:defRPr b="1" i="0">
                <a:solidFill>
                  <a:srgbClr val="393E91"/>
                </a:solidFill>
                <a:latin typeface="Arial Black" charset="0"/>
                <a:ea typeface="Arial Black" charset="0"/>
                <a:cs typeface="Arial Black" charset="0"/>
              </a:defRPr>
            </a:lvl1pPr>
          </a:lstStyle>
          <a:p>
            <a:r>
              <a:rPr lang="fr-FR" dirty="0"/>
              <a:t>TITLE</a:t>
            </a:r>
          </a:p>
        </p:txBody>
      </p:sp>
    </p:spTree>
    <p:extLst>
      <p:ext uri="{BB962C8B-B14F-4D97-AF65-F5344CB8AC3E}">
        <p14:creationId xmlns:p14="http://schemas.microsoft.com/office/powerpoint/2010/main" val="24895187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3052"/>
            <a:ext cx="10972800" cy="893977"/>
          </a:xfrm>
        </p:spPr>
        <p:txBody>
          <a:bodyPr anchor="ctr"/>
          <a:lstStyle>
            <a:lvl1pPr>
              <a:defRPr/>
            </a:lvl1pPr>
          </a:lstStyle>
          <a:p>
            <a:r>
              <a:rPr kumimoji="0" lang="en-US"/>
              <a:t>Click to edit Master title style</a:t>
            </a:r>
          </a:p>
        </p:txBody>
      </p:sp>
      <p:sp>
        <p:nvSpPr>
          <p:cNvPr id="4" name="Espace réservé du texte 3"/>
          <p:cNvSpPr>
            <a:spLocks noGrp="1"/>
          </p:cNvSpPr>
          <p:nvPr>
            <p:ph type="body" sz="half" idx="3"/>
          </p:nvPr>
        </p:nvSpPr>
        <p:spPr>
          <a:xfrm>
            <a:off x="607485" y="5101967"/>
            <a:ext cx="10974916" cy="596100"/>
          </a:xfrm>
        </p:spPr>
        <p:txBody>
          <a:bodyPr anchor="t"/>
          <a:lstStyle>
            <a:lvl1pPr marL="0" indent="0">
              <a:buNone/>
              <a:defRPr sz="3200" b="1">
                <a:solidFill>
                  <a:schemeClr val="tx1"/>
                </a:solidFill>
              </a:defRPr>
            </a:lvl1pPr>
            <a:lvl2pPr>
              <a:buNone/>
              <a:defRPr sz="2667" b="1"/>
            </a:lvl2pPr>
            <a:lvl3pPr>
              <a:buNone/>
              <a:defRPr sz="2400" b="1"/>
            </a:lvl3pPr>
            <a:lvl4pPr>
              <a:buNone/>
              <a:defRPr sz="2133" b="1"/>
            </a:lvl4pPr>
            <a:lvl5pPr>
              <a:buNone/>
              <a:defRPr sz="2133"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609600" y="1269778"/>
            <a:ext cx="5386917" cy="3686655"/>
          </a:xfrm>
        </p:spPr>
        <p:txBody>
          <a:bodyPr/>
          <a:lstStyle>
            <a:lvl1pPr>
              <a:defRPr sz="3200"/>
            </a:lvl1pPr>
            <a:lvl2pPr>
              <a:defRPr sz="2667"/>
            </a:lvl2pPr>
            <a:lvl3pPr>
              <a:defRPr sz="2400"/>
            </a:lvl3pPr>
            <a:lvl4pPr>
              <a:defRPr sz="2133"/>
            </a:lvl4pPr>
            <a:lvl5pPr>
              <a:defRPr sz="2133"/>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6193369" y="1269778"/>
            <a:ext cx="5389033" cy="3686655"/>
          </a:xfrm>
        </p:spPr>
        <p:txBody>
          <a:bodyPr/>
          <a:lstStyle>
            <a:lvl1pPr>
              <a:defRPr sz="3200"/>
            </a:lvl1pPr>
            <a:lvl2pPr>
              <a:defRPr sz="2667"/>
            </a:lvl2pPr>
            <a:lvl3pPr>
              <a:defRPr sz="2400"/>
            </a:lvl3pPr>
            <a:lvl4pPr>
              <a:defRPr sz="2133"/>
            </a:lvl4pPr>
            <a:lvl5pPr>
              <a:defRPr sz="2133"/>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Footer Placeholder 2"/>
          <p:cNvSpPr>
            <a:spLocks noGrp="1"/>
          </p:cNvSpPr>
          <p:nvPr>
            <p:ph type="ftr" sz="quarter" idx="11"/>
          </p:nvPr>
        </p:nvSpPr>
        <p:spPr>
          <a:xfrm>
            <a:off x="4066117" y="6402385"/>
            <a:ext cx="3860800" cy="365125"/>
          </a:xfrm>
          <a:prstGeom prst="rect">
            <a:avLst/>
          </a:prstGeom>
        </p:spPr>
        <p:txBody>
          <a:bodyPr vert="horz" lIns="91440" tIns="45720" rIns="91440" bIns="45720" rtlCol="0" anchor="ctr"/>
          <a:lstStyle>
            <a:lvl1pPr algn="ctr">
              <a:defRPr sz="1050">
                <a:solidFill>
                  <a:schemeClr val="bg1"/>
                </a:solidFill>
              </a:defRPr>
            </a:lvl1pPr>
          </a:lstStyle>
          <a:p>
            <a:r>
              <a:rPr lang="en-US" dirty="0"/>
              <a:t>O. Kiss - QTI</a:t>
            </a:r>
          </a:p>
        </p:txBody>
      </p:sp>
      <p:sp>
        <p:nvSpPr>
          <p:cNvPr id="12" name="Slide Number Placeholder 3"/>
          <p:cNvSpPr>
            <a:spLocks noGrp="1"/>
          </p:cNvSpPr>
          <p:nvPr>
            <p:ph type="sldNum" sz="quarter" idx="12"/>
          </p:nvPr>
        </p:nvSpPr>
        <p:spPr>
          <a:xfrm>
            <a:off x="10913835" y="6356351"/>
            <a:ext cx="668565" cy="365125"/>
          </a:xfrm>
          <a:prstGeom prst="rect">
            <a:avLst/>
          </a:prstGeom>
        </p:spPr>
        <p:txBody>
          <a:bodyPr vert="horz" lIns="91440" tIns="45720" rIns="91440" bIns="45720" rtlCol="0" anchor="ctr"/>
          <a:lstStyle>
            <a:lvl1pPr algn="r">
              <a:defRPr sz="1050">
                <a:solidFill>
                  <a:schemeClr val="bg1"/>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63841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Mainslide">
    <p:spTree>
      <p:nvGrpSpPr>
        <p:cNvPr id="1" name=""/>
        <p:cNvGrpSpPr/>
        <p:nvPr/>
      </p:nvGrpSpPr>
      <p:grpSpPr>
        <a:xfrm>
          <a:off x="0" y="0"/>
          <a:ext cx="0" cy="0"/>
          <a:chOff x="0" y="0"/>
          <a:chExt cx="0" cy="0"/>
        </a:xfrm>
      </p:grpSpPr>
      <p:sp>
        <p:nvSpPr>
          <p:cNvPr id="2" name="Title 1"/>
          <p:cNvSpPr>
            <a:spLocks noGrp="1"/>
          </p:cNvSpPr>
          <p:nvPr>
            <p:ph type="title"/>
          </p:nvPr>
        </p:nvSpPr>
        <p:spPr>
          <a:xfrm>
            <a:off x="413817" y="55174"/>
            <a:ext cx="11413315" cy="682383"/>
          </a:xfrm>
        </p:spPr>
        <p:txBody>
          <a:bodyPr>
            <a:normAutofit/>
          </a:bodyPr>
          <a:lstStyle>
            <a:lvl1pPr>
              <a:defRPr sz="2800" b="1">
                <a:solidFill>
                  <a:schemeClr val="accent5">
                    <a:lumMod val="75000"/>
                  </a:schemeClr>
                </a:solidFill>
                <a:latin typeface="+mn-lt"/>
              </a:defRPr>
            </a:lvl1pPr>
          </a:lstStyle>
          <a:p>
            <a:r>
              <a:rPr lang="en-US" dirty="0"/>
              <a:t>Click to edit Master title style</a:t>
            </a:r>
          </a:p>
        </p:txBody>
      </p:sp>
      <p:sp>
        <p:nvSpPr>
          <p:cNvPr id="3" name="Content Placeholder 2"/>
          <p:cNvSpPr>
            <a:spLocks noGrp="1"/>
          </p:cNvSpPr>
          <p:nvPr>
            <p:ph idx="1"/>
          </p:nvPr>
        </p:nvSpPr>
        <p:spPr>
          <a:xfrm>
            <a:off x="413817" y="1603095"/>
            <a:ext cx="11413315" cy="457386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 Placeholder 8"/>
          <p:cNvSpPr>
            <a:spLocks noGrp="1"/>
          </p:cNvSpPr>
          <p:nvPr>
            <p:ph type="body" sz="quarter" idx="13" hasCustomPrompt="1"/>
          </p:nvPr>
        </p:nvSpPr>
        <p:spPr>
          <a:xfrm>
            <a:off x="413817" y="515638"/>
            <a:ext cx="11413315" cy="914400"/>
          </a:xfrm>
        </p:spPr>
        <p:txBody>
          <a:bodyPr>
            <a:normAutofit/>
          </a:bodyPr>
          <a:lstStyle>
            <a:lvl1pPr marL="0" indent="0">
              <a:buNone/>
              <a:defRPr sz="2200" i="1" baseline="0">
                <a:solidFill>
                  <a:schemeClr val="accent5">
                    <a:lumMod val="75000"/>
                  </a:schemeClr>
                </a:solidFill>
              </a:defRPr>
            </a:lvl1pPr>
          </a:lstStyle>
          <a:p>
            <a:pPr lvl="0"/>
            <a:r>
              <a:rPr lang="en-US" dirty="0"/>
              <a:t>Click to edit Master title style</a:t>
            </a:r>
          </a:p>
        </p:txBody>
      </p:sp>
      <p:cxnSp>
        <p:nvCxnSpPr>
          <p:cNvPr id="21" name="Straight Connector 20"/>
          <p:cNvCxnSpPr/>
          <p:nvPr userDrawn="1"/>
        </p:nvCxnSpPr>
        <p:spPr>
          <a:xfrm>
            <a:off x="376225" y="902666"/>
            <a:ext cx="3381563" cy="0"/>
          </a:xfrm>
          <a:prstGeom prst="line">
            <a:avLst/>
          </a:prstGeom>
          <a:ln w="22225" cap="rnd">
            <a:gradFill flip="none" rotWithShape="1">
              <a:gsLst>
                <a:gs pos="0">
                  <a:schemeClr val="accent5">
                    <a:lumMod val="40000"/>
                    <a:lumOff val="60000"/>
                  </a:schemeClr>
                </a:gs>
                <a:gs pos="43000">
                  <a:schemeClr val="accent5">
                    <a:lumMod val="95000"/>
                    <a:lumOff val="5000"/>
                  </a:schemeClr>
                </a:gs>
                <a:gs pos="100000">
                  <a:schemeClr val="accent5">
                    <a:lumMod val="60000"/>
                  </a:schemeClr>
                </a:gs>
              </a:gsLst>
              <a:lin ang="10800000" scaled="0"/>
              <a:tileRect/>
            </a:gradFill>
          </a:ln>
        </p:spPr>
        <p:style>
          <a:lnRef idx="1">
            <a:schemeClr val="accent1"/>
          </a:lnRef>
          <a:fillRef idx="0">
            <a:schemeClr val="accent1"/>
          </a:fillRef>
          <a:effectRef idx="0">
            <a:schemeClr val="accent1"/>
          </a:effectRef>
          <a:fontRef idx="minor">
            <a:schemeClr val="tx1"/>
          </a:fontRef>
        </p:style>
      </p:cxnSp>
      <p:sp>
        <p:nvSpPr>
          <p:cNvPr id="4" name="Footer Placeholder 2">
            <a:extLst>
              <a:ext uri="{FF2B5EF4-FFF2-40B4-BE49-F238E27FC236}">
                <a16:creationId xmlns:a16="http://schemas.microsoft.com/office/drawing/2014/main" id="{978A0145-B502-8751-3C63-490DC64D6833}"/>
              </a:ext>
            </a:extLst>
          </p:cNvPr>
          <p:cNvSpPr>
            <a:spLocks noGrp="1"/>
          </p:cNvSpPr>
          <p:nvPr>
            <p:ph type="ftr" sz="quarter" idx="11"/>
          </p:nvPr>
        </p:nvSpPr>
        <p:spPr>
          <a:xfrm>
            <a:off x="4066117" y="6402385"/>
            <a:ext cx="3860800" cy="365125"/>
          </a:xfrm>
          <a:prstGeom prst="rect">
            <a:avLst/>
          </a:prstGeom>
        </p:spPr>
        <p:txBody>
          <a:bodyPr vert="horz" lIns="91440" tIns="45720" rIns="91440" bIns="45720" rtlCol="0" anchor="ctr"/>
          <a:lstStyle>
            <a:lvl1pPr algn="ctr">
              <a:defRPr sz="1050">
                <a:solidFill>
                  <a:schemeClr val="bg1"/>
                </a:solidFill>
              </a:defRPr>
            </a:lvl1pPr>
          </a:lstStyle>
          <a:p>
            <a:r>
              <a:rPr lang="en-US" dirty="0"/>
              <a:t>O. Kiss - QTI</a:t>
            </a:r>
          </a:p>
        </p:txBody>
      </p:sp>
      <p:sp>
        <p:nvSpPr>
          <p:cNvPr id="5" name="Slide Number Placeholder 3">
            <a:extLst>
              <a:ext uri="{FF2B5EF4-FFF2-40B4-BE49-F238E27FC236}">
                <a16:creationId xmlns:a16="http://schemas.microsoft.com/office/drawing/2014/main" id="{DD3BE45D-615F-3597-0C01-1AD52BD781C3}"/>
              </a:ext>
            </a:extLst>
          </p:cNvPr>
          <p:cNvSpPr>
            <a:spLocks noGrp="1"/>
          </p:cNvSpPr>
          <p:nvPr>
            <p:ph type="sldNum" sz="quarter" idx="12"/>
          </p:nvPr>
        </p:nvSpPr>
        <p:spPr>
          <a:xfrm>
            <a:off x="10913835" y="6356351"/>
            <a:ext cx="668565" cy="365125"/>
          </a:xfrm>
          <a:prstGeom prst="rect">
            <a:avLst/>
          </a:prstGeom>
        </p:spPr>
        <p:txBody>
          <a:bodyPr vert="horz" lIns="91440" tIns="45720" rIns="91440" bIns="45720" rtlCol="0" anchor="ctr"/>
          <a:lstStyle>
            <a:lvl1pPr algn="r">
              <a:defRPr sz="1050">
                <a:solidFill>
                  <a:schemeClr val="bg1"/>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9582137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1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412473" y="1770399"/>
            <a:ext cx="3360000" cy="3326232"/>
          </a:xfrm>
          <a:prstGeom prst="rect">
            <a:avLst/>
          </a:prstGeom>
        </p:spPr>
      </p:pic>
    </p:spTree>
    <p:extLst>
      <p:ext uri="{BB962C8B-B14F-4D97-AF65-F5344CB8AC3E}">
        <p14:creationId xmlns:p14="http://schemas.microsoft.com/office/powerpoint/2010/main" val="1382110727"/>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5"/>
            <a:ext cx="10969139" cy="940443"/>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609600" y="3391124"/>
            <a:ext cx="3657600" cy="419653"/>
          </a:xfrm>
        </p:spPr>
        <p:txBody>
          <a:bodyPr lIns="45720" tIns="0" rIns="45720" bIns="0" anchor="b"/>
          <a:lstStyle>
            <a:lvl1pPr marL="0" indent="0" algn="l">
              <a:buNone/>
              <a:defRPr sz="1867"/>
            </a:lvl1pPr>
            <a:lvl2pPr>
              <a:buNone/>
              <a:defRPr sz="1600"/>
            </a:lvl2pPr>
            <a:lvl3pPr>
              <a:buNone/>
              <a:defRPr sz="1333"/>
            </a:lvl3pPr>
            <a:lvl4pPr>
              <a:buNone/>
              <a:defRPr sz="1200"/>
            </a:lvl4pPr>
            <a:lvl5pPr>
              <a:buNone/>
              <a:defRPr sz="1200"/>
            </a:lvl5pPr>
          </a:lstStyle>
          <a:p>
            <a:pPr lvl="0" eaLnBrk="1" latinLnBrk="0" hangingPunct="1"/>
            <a:r>
              <a:rPr kumimoji="0" lang="en-US"/>
              <a:t>Click to edit Master text styles</a:t>
            </a:r>
          </a:p>
        </p:txBody>
      </p:sp>
      <p:sp>
        <p:nvSpPr>
          <p:cNvPr id="3" name="Slide Number Placeholder 3">
            <a:extLst>
              <a:ext uri="{FF2B5EF4-FFF2-40B4-BE49-F238E27FC236}">
                <a16:creationId xmlns:a16="http://schemas.microsoft.com/office/drawing/2014/main" id="{5061A025-F262-A17F-CB72-A6C9999A1A8F}"/>
              </a:ext>
            </a:extLst>
          </p:cNvPr>
          <p:cNvSpPr>
            <a:spLocks noGrp="1"/>
          </p:cNvSpPr>
          <p:nvPr>
            <p:ph type="sldNum" sz="quarter" idx="12"/>
          </p:nvPr>
        </p:nvSpPr>
        <p:spPr>
          <a:xfrm>
            <a:off x="10913835" y="6356351"/>
            <a:ext cx="668565" cy="365125"/>
          </a:xfrm>
          <a:prstGeom prst="rect">
            <a:avLst/>
          </a:prstGeom>
        </p:spPr>
        <p:txBody>
          <a:bodyPr vert="horz" lIns="91440" tIns="45720" rIns="91440" bIns="45720" rtlCol="0" anchor="ctr"/>
          <a:lstStyle>
            <a:lvl1pPr algn="r">
              <a:defRPr sz="1050">
                <a:solidFill>
                  <a:schemeClr val="bg1"/>
                </a:solidFill>
              </a:defRPr>
            </a:lvl1pPr>
          </a:lstStyle>
          <a:p>
            <a:fld id="{17918391-D411-FE40-AAD7-861AE5233E0E}" type="slidenum">
              <a:rPr lang="en-US" smtClean="0"/>
              <a:pPr/>
              <a:t>‹#›</a:t>
            </a:fld>
            <a:endParaRPr lang="en-US" dirty="0"/>
          </a:p>
        </p:txBody>
      </p:sp>
      <p:sp>
        <p:nvSpPr>
          <p:cNvPr id="4" name="Footer Placeholder 2">
            <a:extLst>
              <a:ext uri="{FF2B5EF4-FFF2-40B4-BE49-F238E27FC236}">
                <a16:creationId xmlns:a16="http://schemas.microsoft.com/office/drawing/2014/main" id="{38E8E86B-DF7B-6BBE-D127-334B2B8C86EF}"/>
              </a:ext>
            </a:extLst>
          </p:cNvPr>
          <p:cNvSpPr>
            <a:spLocks noGrp="1"/>
          </p:cNvSpPr>
          <p:nvPr>
            <p:ph type="ftr" sz="quarter" idx="11"/>
          </p:nvPr>
        </p:nvSpPr>
        <p:spPr>
          <a:xfrm>
            <a:off x="4066117" y="6402385"/>
            <a:ext cx="3860800" cy="365125"/>
          </a:xfrm>
          <a:prstGeom prst="rect">
            <a:avLst/>
          </a:prstGeom>
        </p:spPr>
        <p:txBody>
          <a:bodyPr vert="horz" lIns="91440" tIns="45720" rIns="91440" bIns="45720" rtlCol="0" anchor="ctr"/>
          <a:lstStyle>
            <a:lvl1pPr algn="ctr">
              <a:defRPr sz="1050">
                <a:solidFill>
                  <a:schemeClr val="bg1"/>
                </a:solidFill>
              </a:defRPr>
            </a:lvl1pPr>
          </a:lstStyle>
          <a:p>
            <a:r>
              <a:rPr lang="en-US" dirty="0"/>
              <a:t>O. Kiss - QTI</a:t>
            </a:r>
          </a:p>
        </p:txBody>
      </p:sp>
    </p:spTree>
    <p:extLst>
      <p:ext uri="{BB962C8B-B14F-4D97-AF65-F5344CB8AC3E}">
        <p14:creationId xmlns:p14="http://schemas.microsoft.com/office/powerpoint/2010/main" val="6181794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ver (1 line)">
    <p:bg>
      <p:bgRef idx="1001">
        <a:schemeClr val="bg1"/>
      </p:bgRef>
    </p:bg>
    <p:spTree>
      <p:nvGrpSpPr>
        <p:cNvPr id="1" name=""/>
        <p:cNvGrpSpPr/>
        <p:nvPr/>
      </p:nvGrpSpPr>
      <p:grpSpPr>
        <a:xfrm>
          <a:off x="0" y="0"/>
          <a:ext cx="0" cy="0"/>
          <a:chOff x="0" y="0"/>
          <a:chExt cx="0" cy="0"/>
        </a:xfrm>
      </p:grpSpPr>
      <p:sp>
        <p:nvSpPr>
          <p:cNvPr id="3" name="Footer Placeholder"/>
          <p:cNvSpPr>
            <a:spLocks noGrp="1"/>
          </p:cNvSpPr>
          <p:nvPr>
            <p:ph type="ftr" sz="quarter" idx="10"/>
          </p:nvPr>
        </p:nvSpPr>
        <p:spPr/>
        <p:txBody>
          <a:bodyPr/>
          <a:lstStyle/>
          <a:p>
            <a:r>
              <a:rPr lang="en-US" dirty="0"/>
              <a:t>IBM Quantum / © 2021 IBM Corporation</a:t>
            </a:r>
          </a:p>
        </p:txBody>
      </p:sp>
      <p:sp>
        <p:nvSpPr>
          <p:cNvPr id="27" name="Title 6">
            <a:extLst>
              <a:ext uri="{FF2B5EF4-FFF2-40B4-BE49-F238E27FC236}">
                <a16:creationId xmlns:a16="http://schemas.microsoft.com/office/drawing/2014/main" id="{927B3839-2228-7B4F-B451-E1AD3FD51C20}"/>
              </a:ext>
            </a:extLst>
          </p:cNvPr>
          <p:cNvSpPr>
            <a:spLocks noGrp="1"/>
          </p:cNvSpPr>
          <p:nvPr>
            <p:ph type="title"/>
          </p:nvPr>
        </p:nvSpPr>
        <p:spPr>
          <a:xfrm>
            <a:off x="280417" y="268227"/>
            <a:ext cx="5510785" cy="484808"/>
          </a:xfrm>
        </p:spPr>
        <p:txBody>
          <a:bodyPr/>
          <a:lstStyle>
            <a:lvl1pPr>
              <a:defRPr/>
            </a:lvl1pPr>
          </a:lstStyle>
          <a:p>
            <a:r>
              <a:rPr lang="en-GB"/>
              <a:t>Click to edit Master title style</a:t>
            </a:r>
            <a:endParaRPr lang="en-US" dirty="0"/>
          </a:p>
        </p:txBody>
      </p:sp>
      <p:sp>
        <p:nvSpPr>
          <p:cNvPr id="28" name="Text Placeholder 7">
            <a:extLst>
              <a:ext uri="{FF2B5EF4-FFF2-40B4-BE49-F238E27FC236}">
                <a16:creationId xmlns:a16="http://schemas.microsoft.com/office/drawing/2014/main" id="{965B97F5-70AC-A045-BD36-8C0A8703C6A0}"/>
              </a:ext>
            </a:extLst>
          </p:cNvPr>
          <p:cNvSpPr>
            <a:spLocks noGrp="1"/>
          </p:cNvSpPr>
          <p:nvPr>
            <p:ph type="body" sz="quarter" idx="13" hasCustomPrompt="1"/>
          </p:nvPr>
        </p:nvSpPr>
        <p:spPr>
          <a:xfrm>
            <a:off x="288883" y="1320423"/>
            <a:ext cx="5490684" cy="334956"/>
          </a:xfrm>
        </p:spPr>
        <p:txBody>
          <a:bodyPr/>
          <a:lstStyle/>
          <a:p>
            <a:r>
              <a:rPr lang="en-US" dirty="0" err="1"/>
              <a:t>Firstname</a:t>
            </a:r>
            <a:r>
              <a:rPr lang="en-US" dirty="0"/>
              <a:t> </a:t>
            </a:r>
            <a:r>
              <a:rPr lang="en-US" dirty="0" err="1"/>
              <a:t>Lastname</a:t>
            </a:r>
            <a:r>
              <a:rPr lang="en-US" dirty="0"/>
              <a:t> </a:t>
            </a:r>
          </a:p>
        </p:txBody>
      </p:sp>
      <p:sp>
        <p:nvSpPr>
          <p:cNvPr id="29" name="Text Placeholder 8">
            <a:extLst>
              <a:ext uri="{FF2B5EF4-FFF2-40B4-BE49-F238E27FC236}">
                <a16:creationId xmlns:a16="http://schemas.microsoft.com/office/drawing/2014/main" id="{5A69EFA9-C7F8-724C-A6B9-A7765EAAF1CE}"/>
              </a:ext>
            </a:extLst>
          </p:cNvPr>
          <p:cNvSpPr>
            <a:spLocks noGrp="1"/>
          </p:cNvSpPr>
          <p:nvPr>
            <p:ph type="body" sz="quarter" idx="14" hasCustomPrompt="1"/>
          </p:nvPr>
        </p:nvSpPr>
        <p:spPr>
          <a:xfrm>
            <a:off x="288882" y="1675638"/>
            <a:ext cx="5490684" cy="335125"/>
          </a:xfrm>
        </p:spPr>
        <p:txBody>
          <a:bodyPr/>
          <a:lstStyle/>
          <a:p>
            <a:r>
              <a:rPr lang="en-US" dirty="0"/>
              <a:t>Job Title</a:t>
            </a:r>
          </a:p>
        </p:txBody>
      </p:sp>
      <p:pic>
        <p:nvPicPr>
          <p:cNvPr id="11" name="Picture 10">
            <a:extLst>
              <a:ext uri="{FF2B5EF4-FFF2-40B4-BE49-F238E27FC236}">
                <a16:creationId xmlns:a16="http://schemas.microsoft.com/office/drawing/2014/main" id="{7ED11481-A6FB-DE4F-A358-807E3D7CB19E}"/>
              </a:ext>
            </a:extLst>
          </p:cNvPr>
          <p:cNvPicPr>
            <a:picLocks noChangeAspect="1"/>
          </p:cNvPicPr>
          <p:nvPr userDrawn="1"/>
        </p:nvPicPr>
        <p:blipFill>
          <a:blip r:embed="rId2"/>
          <a:stretch>
            <a:fillRect/>
          </a:stretch>
        </p:blipFill>
        <p:spPr>
          <a:xfrm>
            <a:off x="10069168" y="6035656"/>
            <a:ext cx="2140373" cy="822344"/>
          </a:xfrm>
          <a:prstGeom prst="rect">
            <a:avLst/>
          </a:prstGeom>
        </p:spPr>
      </p:pic>
      <p:pic>
        <p:nvPicPr>
          <p:cNvPr id="9" name="Graphic 8">
            <a:extLst>
              <a:ext uri="{FF2B5EF4-FFF2-40B4-BE49-F238E27FC236}">
                <a16:creationId xmlns:a16="http://schemas.microsoft.com/office/drawing/2014/main" id="{3BD8C90A-F675-CD42-889E-328F3F7F4876}"/>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304888" y="1042216"/>
            <a:ext cx="1918547" cy="18627"/>
          </a:xfrm>
          <a:prstGeom prst="rect">
            <a:avLst/>
          </a:prstGeom>
        </p:spPr>
      </p:pic>
    </p:spTree>
    <p:extLst>
      <p:ext uri="{BB962C8B-B14F-4D97-AF65-F5344CB8AC3E}">
        <p14:creationId xmlns:p14="http://schemas.microsoft.com/office/powerpoint/2010/main" val="1710019199"/>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hapitre section">
    <p:spTree>
      <p:nvGrpSpPr>
        <p:cNvPr id="1" name=""/>
        <p:cNvGrpSpPr/>
        <p:nvPr/>
      </p:nvGrpSpPr>
      <p:grpSpPr>
        <a:xfrm>
          <a:off x="0" y="0"/>
          <a:ext cx="0" cy="0"/>
          <a:chOff x="0" y="0"/>
          <a:chExt cx="0" cy="0"/>
        </a:xfrm>
      </p:grpSpPr>
      <p:pic>
        <p:nvPicPr>
          <p:cNvPr id="14" name="Image 13">
            <a:extLst>
              <a:ext uri="{FF2B5EF4-FFF2-40B4-BE49-F238E27FC236}">
                <a16:creationId xmlns:a16="http://schemas.microsoft.com/office/drawing/2014/main" id="{46570C27-FD25-4A4F-98EA-ED3B375E6B3A}"/>
              </a:ext>
            </a:extLst>
          </p:cNvPr>
          <p:cNvPicPr>
            <a:picLocks noChangeAspect="1"/>
          </p:cNvPicPr>
          <p:nvPr userDrawn="1"/>
        </p:nvPicPr>
        <p:blipFill>
          <a:blip r:embed="rId2"/>
          <a:stretch>
            <a:fillRect/>
          </a:stretch>
        </p:blipFill>
        <p:spPr>
          <a:xfrm>
            <a:off x="992644" y="1806944"/>
            <a:ext cx="10206711" cy="3244112"/>
          </a:xfrm>
          <a:prstGeom prst="rect">
            <a:avLst/>
          </a:prstGeom>
        </p:spPr>
      </p:pic>
      <p:sp>
        <p:nvSpPr>
          <p:cNvPr id="6" name="Espace réservé de la date 5">
            <a:extLst>
              <a:ext uri="{FF2B5EF4-FFF2-40B4-BE49-F238E27FC236}">
                <a16:creationId xmlns:a16="http://schemas.microsoft.com/office/drawing/2014/main" id="{8D5ED306-3B42-3547-BDFF-0323AB473A5A}"/>
              </a:ext>
            </a:extLst>
          </p:cNvPr>
          <p:cNvSpPr>
            <a:spLocks noGrp="1"/>
          </p:cNvSpPr>
          <p:nvPr>
            <p:ph type="dt" sz="half" idx="10"/>
          </p:nvPr>
        </p:nvSpPr>
        <p:spPr/>
        <p:txBody>
          <a:bodyPr/>
          <a:lstStyle/>
          <a:p>
            <a:fld id="{0BD07B22-5EEE-4FBC-A58C-F49343AA11AA}" type="datetime1">
              <a:rPr lang="de-CH" smtClean="0"/>
              <a:t>22.10.22</a:t>
            </a:fld>
            <a:endParaRPr lang="fr-FR" dirty="0"/>
          </a:p>
        </p:txBody>
      </p:sp>
      <p:sp>
        <p:nvSpPr>
          <p:cNvPr id="7" name="Espace réservé du pied de page 6">
            <a:extLst>
              <a:ext uri="{FF2B5EF4-FFF2-40B4-BE49-F238E27FC236}">
                <a16:creationId xmlns:a16="http://schemas.microsoft.com/office/drawing/2014/main" id="{788F126A-7BD4-3A48-B96C-7CBFF7604DC4}"/>
              </a:ext>
            </a:extLst>
          </p:cNvPr>
          <p:cNvSpPr>
            <a:spLocks noGrp="1"/>
          </p:cNvSpPr>
          <p:nvPr>
            <p:ph type="ftr" sz="quarter" idx="11"/>
          </p:nvPr>
        </p:nvSpPr>
        <p:spPr/>
        <p:txBody>
          <a:bodyPr/>
          <a:lstStyle/>
          <a:p>
            <a:r>
              <a:rPr lang="fr-FR" dirty="0" err="1"/>
              <a:t>O.Kiss</a:t>
            </a:r>
            <a:r>
              <a:rPr lang="fr-FR" dirty="0"/>
              <a:t> - QTI CERN</a:t>
            </a:r>
          </a:p>
        </p:txBody>
      </p:sp>
      <p:sp>
        <p:nvSpPr>
          <p:cNvPr id="8" name="Espace réservé du numéro de diapositive 7">
            <a:extLst>
              <a:ext uri="{FF2B5EF4-FFF2-40B4-BE49-F238E27FC236}">
                <a16:creationId xmlns:a16="http://schemas.microsoft.com/office/drawing/2014/main" id="{0313D4E7-9C57-A54E-8CCD-D9F3E404671C}"/>
              </a:ext>
            </a:extLst>
          </p:cNvPr>
          <p:cNvSpPr>
            <a:spLocks noGrp="1"/>
          </p:cNvSpPr>
          <p:nvPr>
            <p:ph type="sldNum" sz="quarter" idx="12"/>
          </p:nvPr>
        </p:nvSpPr>
        <p:spPr/>
        <p:txBody>
          <a:bodyPr/>
          <a:lstStyle/>
          <a:p>
            <a:fld id="{71DDDE22-8D4F-094D-AC70-1F2C263CD040}" type="slidenum">
              <a:rPr lang="fr-FR" smtClean="0"/>
              <a:pPr/>
              <a:t>‹#›</a:t>
            </a:fld>
            <a:endParaRPr lang="fr-FR" dirty="0"/>
          </a:p>
        </p:txBody>
      </p:sp>
      <p:sp>
        <p:nvSpPr>
          <p:cNvPr id="12" name="Espace réservé du texte 11">
            <a:extLst>
              <a:ext uri="{FF2B5EF4-FFF2-40B4-BE49-F238E27FC236}">
                <a16:creationId xmlns:a16="http://schemas.microsoft.com/office/drawing/2014/main" id="{8A040C3C-DF7C-C240-A550-49694E026982}"/>
              </a:ext>
            </a:extLst>
          </p:cNvPr>
          <p:cNvSpPr>
            <a:spLocks noGrp="1"/>
          </p:cNvSpPr>
          <p:nvPr>
            <p:ph type="body" sz="quarter" idx="13" hasCustomPrompt="1"/>
          </p:nvPr>
        </p:nvSpPr>
        <p:spPr>
          <a:xfrm>
            <a:off x="4816549" y="2546719"/>
            <a:ext cx="4146698" cy="1780731"/>
          </a:xfrm>
        </p:spPr>
        <p:txBody>
          <a:bodyPr>
            <a:normAutofit/>
          </a:bodyPr>
          <a:lstStyle>
            <a:lvl1pPr marL="0" indent="0">
              <a:buNone/>
              <a:defRPr sz="3200" b="1">
                <a:solidFill>
                  <a:srgbClr val="386FB2"/>
                </a:solidFill>
              </a:defRPr>
            </a:lvl1pPr>
          </a:lstStyle>
          <a:p>
            <a:pPr lvl="0"/>
            <a:r>
              <a:rPr lang="fr-FR" dirty="0"/>
              <a:t>TITRE SECTION</a:t>
            </a:r>
          </a:p>
        </p:txBody>
      </p:sp>
    </p:spTree>
    <p:extLst>
      <p:ext uri="{BB962C8B-B14F-4D97-AF65-F5344CB8AC3E}">
        <p14:creationId xmlns:p14="http://schemas.microsoft.com/office/powerpoint/2010/main" val="35649122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ver (2 line)">
    <p:bg>
      <p:bgPr>
        <a:solidFill>
          <a:srgbClr val="171717"/>
        </a:solidFill>
        <a:effectLst/>
      </p:bgPr>
    </p:bg>
    <p:spTree>
      <p:nvGrpSpPr>
        <p:cNvPr id="1" name=""/>
        <p:cNvGrpSpPr/>
        <p:nvPr/>
      </p:nvGrpSpPr>
      <p:grpSpPr>
        <a:xfrm>
          <a:off x="0" y="0"/>
          <a:ext cx="0" cy="0"/>
          <a:chOff x="0" y="0"/>
          <a:chExt cx="0" cy="0"/>
        </a:xfrm>
      </p:grpSpPr>
      <p:sp>
        <p:nvSpPr>
          <p:cNvPr id="3" name="Footer Placeholder"/>
          <p:cNvSpPr>
            <a:spLocks noGrp="1"/>
          </p:cNvSpPr>
          <p:nvPr>
            <p:ph type="ftr" sz="quarter" idx="10"/>
          </p:nvPr>
        </p:nvSpPr>
        <p:spPr/>
        <p:txBody>
          <a:bodyPr/>
          <a:lstStyle/>
          <a:p>
            <a:r>
              <a:rPr lang="en-US" dirty="0"/>
              <a:t>IBM Quantum / © 2021 IBM Corporation</a:t>
            </a:r>
          </a:p>
        </p:txBody>
      </p:sp>
      <p:sp>
        <p:nvSpPr>
          <p:cNvPr id="27" name="Title 6">
            <a:extLst>
              <a:ext uri="{FF2B5EF4-FFF2-40B4-BE49-F238E27FC236}">
                <a16:creationId xmlns:a16="http://schemas.microsoft.com/office/drawing/2014/main" id="{927B3839-2228-7B4F-B451-E1AD3FD51C20}"/>
              </a:ext>
            </a:extLst>
          </p:cNvPr>
          <p:cNvSpPr>
            <a:spLocks noGrp="1"/>
          </p:cNvSpPr>
          <p:nvPr>
            <p:ph type="title" hasCustomPrompt="1"/>
          </p:nvPr>
        </p:nvSpPr>
        <p:spPr>
          <a:xfrm>
            <a:off x="280416" y="268226"/>
            <a:ext cx="5522976" cy="1181628"/>
          </a:xfrm>
        </p:spPr>
        <p:txBody>
          <a:bodyPr/>
          <a:lstStyle>
            <a:lvl1pPr>
              <a:defRPr/>
            </a:lvl1pPr>
          </a:lstStyle>
          <a:p>
            <a:r>
              <a:rPr lang="en-US" dirty="0"/>
              <a:t>IBM Quantum template, two line maximum</a:t>
            </a:r>
          </a:p>
        </p:txBody>
      </p:sp>
      <p:sp>
        <p:nvSpPr>
          <p:cNvPr id="28" name="Text Placeholder 7">
            <a:extLst>
              <a:ext uri="{FF2B5EF4-FFF2-40B4-BE49-F238E27FC236}">
                <a16:creationId xmlns:a16="http://schemas.microsoft.com/office/drawing/2014/main" id="{965B97F5-70AC-A045-BD36-8C0A8703C6A0}"/>
              </a:ext>
            </a:extLst>
          </p:cNvPr>
          <p:cNvSpPr>
            <a:spLocks noGrp="1"/>
          </p:cNvSpPr>
          <p:nvPr>
            <p:ph type="body" sz="quarter" idx="13" hasCustomPrompt="1"/>
          </p:nvPr>
        </p:nvSpPr>
        <p:spPr>
          <a:xfrm>
            <a:off x="288883" y="1829520"/>
            <a:ext cx="5518604" cy="330357"/>
          </a:xfrm>
        </p:spPr>
        <p:txBody>
          <a:bodyPr/>
          <a:lstStyle/>
          <a:p>
            <a:r>
              <a:rPr lang="en-US" dirty="0" err="1"/>
              <a:t>Firstname</a:t>
            </a:r>
            <a:r>
              <a:rPr lang="en-US" dirty="0"/>
              <a:t> </a:t>
            </a:r>
            <a:r>
              <a:rPr lang="en-US" dirty="0" err="1"/>
              <a:t>Lastname</a:t>
            </a:r>
            <a:r>
              <a:rPr lang="en-US" dirty="0"/>
              <a:t> </a:t>
            </a:r>
          </a:p>
        </p:txBody>
      </p:sp>
      <p:sp>
        <p:nvSpPr>
          <p:cNvPr id="29" name="Text Placeholder 8">
            <a:extLst>
              <a:ext uri="{FF2B5EF4-FFF2-40B4-BE49-F238E27FC236}">
                <a16:creationId xmlns:a16="http://schemas.microsoft.com/office/drawing/2014/main" id="{5A69EFA9-C7F8-724C-A6B9-A7765EAAF1CE}"/>
              </a:ext>
            </a:extLst>
          </p:cNvPr>
          <p:cNvSpPr>
            <a:spLocks noGrp="1"/>
          </p:cNvSpPr>
          <p:nvPr>
            <p:ph type="body" sz="quarter" idx="14" hasCustomPrompt="1"/>
          </p:nvPr>
        </p:nvSpPr>
        <p:spPr>
          <a:xfrm>
            <a:off x="288882" y="2184733"/>
            <a:ext cx="5513951" cy="325271"/>
          </a:xfrm>
        </p:spPr>
        <p:txBody>
          <a:bodyPr/>
          <a:lstStyle/>
          <a:p>
            <a:r>
              <a:rPr lang="en-US" dirty="0"/>
              <a:t>Job Title</a:t>
            </a:r>
          </a:p>
        </p:txBody>
      </p:sp>
      <p:pic>
        <p:nvPicPr>
          <p:cNvPr id="11" name="Picture 10">
            <a:extLst>
              <a:ext uri="{FF2B5EF4-FFF2-40B4-BE49-F238E27FC236}">
                <a16:creationId xmlns:a16="http://schemas.microsoft.com/office/drawing/2014/main" id="{277AD26A-F556-0148-903F-39C184671977}"/>
              </a:ext>
            </a:extLst>
          </p:cNvPr>
          <p:cNvPicPr>
            <a:picLocks noChangeAspect="1"/>
          </p:cNvPicPr>
          <p:nvPr userDrawn="1"/>
        </p:nvPicPr>
        <p:blipFill>
          <a:blip r:embed="rId2"/>
          <a:stretch>
            <a:fillRect/>
          </a:stretch>
        </p:blipFill>
        <p:spPr>
          <a:xfrm>
            <a:off x="10069168" y="6035656"/>
            <a:ext cx="2140373" cy="822344"/>
          </a:xfrm>
          <a:prstGeom prst="rect">
            <a:avLst/>
          </a:prstGeom>
        </p:spPr>
      </p:pic>
      <p:pic>
        <p:nvPicPr>
          <p:cNvPr id="8" name="Graphic 7">
            <a:extLst>
              <a:ext uri="{FF2B5EF4-FFF2-40B4-BE49-F238E27FC236}">
                <a16:creationId xmlns:a16="http://schemas.microsoft.com/office/drawing/2014/main" id="{9ECCC668-B7CA-DF45-8599-14962B6E5CC0}"/>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304888" y="1526555"/>
            <a:ext cx="1918547" cy="18627"/>
          </a:xfrm>
          <a:prstGeom prst="rect">
            <a:avLst/>
          </a:prstGeom>
        </p:spPr>
      </p:pic>
    </p:spTree>
    <p:extLst>
      <p:ext uri="{BB962C8B-B14F-4D97-AF65-F5344CB8AC3E}">
        <p14:creationId xmlns:p14="http://schemas.microsoft.com/office/powerpoint/2010/main" val="38623127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ver (3 line)">
    <p:bg>
      <p:bgPr>
        <a:solidFill>
          <a:srgbClr val="171717"/>
        </a:solidFill>
        <a:effectLst/>
      </p:bgPr>
    </p:bg>
    <p:spTree>
      <p:nvGrpSpPr>
        <p:cNvPr id="1" name=""/>
        <p:cNvGrpSpPr/>
        <p:nvPr/>
      </p:nvGrpSpPr>
      <p:grpSpPr>
        <a:xfrm>
          <a:off x="0" y="0"/>
          <a:ext cx="0" cy="0"/>
          <a:chOff x="0" y="0"/>
          <a:chExt cx="0" cy="0"/>
        </a:xfrm>
      </p:grpSpPr>
      <p:sp>
        <p:nvSpPr>
          <p:cNvPr id="3" name="Footer Placeholder"/>
          <p:cNvSpPr>
            <a:spLocks noGrp="1"/>
          </p:cNvSpPr>
          <p:nvPr>
            <p:ph type="ftr" sz="quarter" idx="10"/>
          </p:nvPr>
        </p:nvSpPr>
        <p:spPr/>
        <p:txBody>
          <a:bodyPr/>
          <a:lstStyle/>
          <a:p>
            <a:r>
              <a:rPr lang="en-US" dirty="0"/>
              <a:t>IBM Quantum / © 2021 IBM Corporation</a:t>
            </a:r>
          </a:p>
        </p:txBody>
      </p:sp>
      <p:sp>
        <p:nvSpPr>
          <p:cNvPr id="27" name="Title 6">
            <a:extLst>
              <a:ext uri="{FF2B5EF4-FFF2-40B4-BE49-F238E27FC236}">
                <a16:creationId xmlns:a16="http://schemas.microsoft.com/office/drawing/2014/main" id="{927B3839-2228-7B4F-B451-E1AD3FD51C20}"/>
              </a:ext>
            </a:extLst>
          </p:cNvPr>
          <p:cNvSpPr>
            <a:spLocks noGrp="1"/>
          </p:cNvSpPr>
          <p:nvPr>
            <p:ph type="title" hasCustomPrompt="1"/>
          </p:nvPr>
        </p:nvSpPr>
        <p:spPr>
          <a:xfrm>
            <a:off x="280416" y="268225"/>
            <a:ext cx="5522976" cy="1630521"/>
          </a:xfrm>
        </p:spPr>
        <p:txBody>
          <a:bodyPr/>
          <a:lstStyle>
            <a:lvl1pPr>
              <a:defRPr/>
            </a:lvl1pPr>
          </a:lstStyle>
          <a:p>
            <a:r>
              <a:rPr lang="en-US" dirty="0"/>
              <a:t>IBM Quantum template on black background, three line maximum</a:t>
            </a:r>
          </a:p>
        </p:txBody>
      </p:sp>
      <p:sp>
        <p:nvSpPr>
          <p:cNvPr id="28" name="Text Placeholder 7">
            <a:extLst>
              <a:ext uri="{FF2B5EF4-FFF2-40B4-BE49-F238E27FC236}">
                <a16:creationId xmlns:a16="http://schemas.microsoft.com/office/drawing/2014/main" id="{965B97F5-70AC-A045-BD36-8C0A8703C6A0}"/>
              </a:ext>
            </a:extLst>
          </p:cNvPr>
          <p:cNvSpPr>
            <a:spLocks noGrp="1"/>
          </p:cNvSpPr>
          <p:nvPr>
            <p:ph type="body" sz="quarter" idx="13" hasCustomPrompt="1"/>
          </p:nvPr>
        </p:nvSpPr>
        <p:spPr>
          <a:xfrm>
            <a:off x="288883" y="2339856"/>
            <a:ext cx="5513951" cy="329773"/>
          </a:xfrm>
        </p:spPr>
        <p:txBody>
          <a:bodyPr/>
          <a:lstStyle/>
          <a:p>
            <a:r>
              <a:rPr lang="en-US" dirty="0" err="1"/>
              <a:t>Firstname</a:t>
            </a:r>
            <a:r>
              <a:rPr lang="en-US" dirty="0"/>
              <a:t> </a:t>
            </a:r>
            <a:r>
              <a:rPr lang="en-US" dirty="0" err="1"/>
              <a:t>Lastname</a:t>
            </a:r>
            <a:endParaRPr lang="en-US" dirty="0"/>
          </a:p>
        </p:txBody>
      </p:sp>
      <p:sp>
        <p:nvSpPr>
          <p:cNvPr id="29" name="Text Placeholder 8">
            <a:extLst>
              <a:ext uri="{FF2B5EF4-FFF2-40B4-BE49-F238E27FC236}">
                <a16:creationId xmlns:a16="http://schemas.microsoft.com/office/drawing/2014/main" id="{5A69EFA9-C7F8-724C-A6B9-A7765EAAF1CE}"/>
              </a:ext>
            </a:extLst>
          </p:cNvPr>
          <p:cNvSpPr>
            <a:spLocks noGrp="1"/>
          </p:cNvSpPr>
          <p:nvPr>
            <p:ph type="body" sz="quarter" idx="14" hasCustomPrompt="1"/>
          </p:nvPr>
        </p:nvSpPr>
        <p:spPr>
          <a:xfrm>
            <a:off x="288882" y="2695069"/>
            <a:ext cx="5509297" cy="335195"/>
          </a:xfrm>
        </p:spPr>
        <p:txBody>
          <a:bodyPr/>
          <a:lstStyle/>
          <a:p>
            <a:r>
              <a:rPr lang="en-US" dirty="0"/>
              <a:t>Job Title</a:t>
            </a:r>
          </a:p>
        </p:txBody>
      </p:sp>
      <p:pic>
        <p:nvPicPr>
          <p:cNvPr id="11" name="Picture 10">
            <a:extLst>
              <a:ext uri="{FF2B5EF4-FFF2-40B4-BE49-F238E27FC236}">
                <a16:creationId xmlns:a16="http://schemas.microsoft.com/office/drawing/2014/main" id="{AD69D01F-02E8-AF42-A163-4B4ACD3F4EE1}"/>
              </a:ext>
            </a:extLst>
          </p:cNvPr>
          <p:cNvPicPr>
            <a:picLocks noChangeAspect="1"/>
          </p:cNvPicPr>
          <p:nvPr userDrawn="1"/>
        </p:nvPicPr>
        <p:blipFill>
          <a:blip r:embed="rId2"/>
          <a:stretch>
            <a:fillRect/>
          </a:stretch>
        </p:blipFill>
        <p:spPr>
          <a:xfrm>
            <a:off x="10069168" y="6035656"/>
            <a:ext cx="2140373" cy="822344"/>
          </a:xfrm>
          <a:prstGeom prst="rect">
            <a:avLst/>
          </a:prstGeom>
        </p:spPr>
      </p:pic>
      <p:pic>
        <p:nvPicPr>
          <p:cNvPr id="8" name="Graphic 7">
            <a:extLst>
              <a:ext uri="{FF2B5EF4-FFF2-40B4-BE49-F238E27FC236}">
                <a16:creationId xmlns:a16="http://schemas.microsoft.com/office/drawing/2014/main" id="{2147AFE4-9180-9643-8522-EA89FE234372}"/>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304888" y="2035945"/>
            <a:ext cx="1918547" cy="18627"/>
          </a:xfrm>
          <a:prstGeom prst="rect">
            <a:avLst/>
          </a:prstGeom>
        </p:spPr>
      </p:pic>
    </p:spTree>
    <p:extLst>
      <p:ext uri="{BB962C8B-B14F-4D97-AF65-F5344CB8AC3E}">
        <p14:creationId xmlns:p14="http://schemas.microsoft.com/office/powerpoint/2010/main" val="16581704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ver with graphic (1 line)">
    <p:bg>
      <p:bgPr>
        <a:solidFill>
          <a:srgbClr val="171717"/>
        </a:solidFill>
        <a:effectLst/>
      </p:bgPr>
    </p:bg>
    <p:spTree>
      <p:nvGrpSpPr>
        <p:cNvPr id="1" name=""/>
        <p:cNvGrpSpPr/>
        <p:nvPr/>
      </p:nvGrpSpPr>
      <p:grpSpPr>
        <a:xfrm>
          <a:off x="0" y="0"/>
          <a:ext cx="0" cy="0"/>
          <a:chOff x="0" y="0"/>
          <a:chExt cx="0" cy="0"/>
        </a:xfrm>
      </p:grpSpPr>
      <p:sp>
        <p:nvSpPr>
          <p:cNvPr id="3" name="Footer Placeholder"/>
          <p:cNvSpPr>
            <a:spLocks noGrp="1"/>
          </p:cNvSpPr>
          <p:nvPr>
            <p:ph type="ftr" sz="quarter" idx="10"/>
          </p:nvPr>
        </p:nvSpPr>
        <p:spPr/>
        <p:txBody>
          <a:bodyPr/>
          <a:lstStyle/>
          <a:p>
            <a:r>
              <a:rPr lang="en-US" dirty="0"/>
              <a:t>IBM Quantum / © 2021 IBM Corporation</a:t>
            </a:r>
          </a:p>
        </p:txBody>
      </p:sp>
      <p:sp>
        <p:nvSpPr>
          <p:cNvPr id="27" name="Title 6">
            <a:extLst>
              <a:ext uri="{FF2B5EF4-FFF2-40B4-BE49-F238E27FC236}">
                <a16:creationId xmlns:a16="http://schemas.microsoft.com/office/drawing/2014/main" id="{927B3839-2228-7B4F-B451-E1AD3FD51C20}"/>
              </a:ext>
            </a:extLst>
          </p:cNvPr>
          <p:cNvSpPr>
            <a:spLocks noGrp="1"/>
          </p:cNvSpPr>
          <p:nvPr>
            <p:ph type="title"/>
          </p:nvPr>
        </p:nvSpPr>
        <p:spPr>
          <a:xfrm>
            <a:off x="280417" y="268227"/>
            <a:ext cx="5510785" cy="484808"/>
          </a:xfrm>
        </p:spPr>
        <p:txBody>
          <a:bodyPr/>
          <a:lstStyle>
            <a:lvl1pPr>
              <a:defRPr/>
            </a:lvl1pPr>
          </a:lstStyle>
          <a:p>
            <a:r>
              <a:rPr lang="en-GB"/>
              <a:t>Click to edit Master title style</a:t>
            </a:r>
            <a:endParaRPr lang="en-US" dirty="0"/>
          </a:p>
        </p:txBody>
      </p:sp>
      <p:sp>
        <p:nvSpPr>
          <p:cNvPr id="28" name="Text Placeholder 7">
            <a:extLst>
              <a:ext uri="{FF2B5EF4-FFF2-40B4-BE49-F238E27FC236}">
                <a16:creationId xmlns:a16="http://schemas.microsoft.com/office/drawing/2014/main" id="{965B97F5-70AC-A045-BD36-8C0A8703C6A0}"/>
              </a:ext>
            </a:extLst>
          </p:cNvPr>
          <p:cNvSpPr>
            <a:spLocks noGrp="1"/>
          </p:cNvSpPr>
          <p:nvPr>
            <p:ph type="body" sz="quarter" idx="13" hasCustomPrompt="1"/>
          </p:nvPr>
        </p:nvSpPr>
        <p:spPr>
          <a:xfrm>
            <a:off x="288883" y="1320423"/>
            <a:ext cx="5490684" cy="334956"/>
          </a:xfrm>
        </p:spPr>
        <p:txBody>
          <a:bodyPr/>
          <a:lstStyle/>
          <a:p>
            <a:r>
              <a:rPr lang="en-US" dirty="0" err="1"/>
              <a:t>Firstname</a:t>
            </a:r>
            <a:r>
              <a:rPr lang="en-US" dirty="0"/>
              <a:t> </a:t>
            </a:r>
            <a:r>
              <a:rPr lang="en-US" dirty="0" err="1"/>
              <a:t>Lastname</a:t>
            </a:r>
            <a:r>
              <a:rPr lang="en-US" dirty="0"/>
              <a:t> </a:t>
            </a:r>
          </a:p>
        </p:txBody>
      </p:sp>
      <p:sp>
        <p:nvSpPr>
          <p:cNvPr id="29" name="Text Placeholder 8">
            <a:extLst>
              <a:ext uri="{FF2B5EF4-FFF2-40B4-BE49-F238E27FC236}">
                <a16:creationId xmlns:a16="http://schemas.microsoft.com/office/drawing/2014/main" id="{5A69EFA9-C7F8-724C-A6B9-A7765EAAF1CE}"/>
              </a:ext>
            </a:extLst>
          </p:cNvPr>
          <p:cNvSpPr>
            <a:spLocks noGrp="1"/>
          </p:cNvSpPr>
          <p:nvPr>
            <p:ph type="body" sz="quarter" idx="14" hasCustomPrompt="1"/>
          </p:nvPr>
        </p:nvSpPr>
        <p:spPr>
          <a:xfrm>
            <a:off x="288882" y="1675638"/>
            <a:ext cx="5490684" cy="335125"/>
          </a:xfrm>
        </p:spPr>
        <p:txBody>
          <a:bodyPr/>
          <a:lstStyle/>
          <a:p>
            <a:r>
              <a:rPr lang="en-US" dirty="0"/>
              <a:t>Job Title</a:t>
            </a:r>
          </a:p>
        </p:txBody>
      </p:sp>
      <p:pic>
        <p:nvPicPr>
          <p:cNvPr id="11" name="Picture 10">
            <a:extLst>
              <a:ext uri="{FF2B5EF4-FFF2-40B4-BE49-F238E27FC236}">
                <a16:creationId xmlns:a16="http://schemas.microsoft.com/office/drawing/2014/main" id="{7ED11481-A6FB-DE4F-A358-807E3D7CB19E}"/>
              </a:ext>
            </a:extLst>
          </p:cNvPr>
          <p:cNvPicPr>
            <a:picLocks noChangeAspect="1"/>
          </p:cNvPicPr>
          <p:nvPr userDrawn="1"/>
        </p:nvPicPr>
        <p:blipFill>
          <a:blip r:embed="rId2"/>
          <a:stretch>
            <a:fillRect/>
          </a:stretch>
        </p:blipFill>
        <p:spPr>
          <a:xfrm>
            <a:off x="10069168" y="6035656"/>
            <a:ext cx="2140373" cy="822344"/>
          </a:xfrm>
          <a:prstGeom prst="rect">
            <a:avLst/>
          </a:prstGeom>
        </p:spPr>
      </p:pic>
      <p:cxnSp>
        <p:nvCxnSpPr>
          <p:cNvPr id="10" name="Straight Connector 9">
            <a:extLst>
              <a:ext uri="{FF2B5EF4-FFF2-40B4-BE49-F238E27FC236}">
                <a16:creationId xmlns:a16="http://schemas.microsoft.com/office/drawing/2014/main" id="{4F59B4DF-699F-B94B-BA28-ADE98C9B65A8}"/>
              </a:ext>
            </a:extLst>
          </p:cNvPr>
          <p:cNvCxnSpPr>
            <a:cxnSpLocks/>
          </p:cNvCxnSpPr>
          <p:nvPr userDrawn="1"/>
        </p:nvCxnSpPr>
        <p:spPr bwMode="auto">
          <a:xfrm>
            <a:off x="301272" y="1057624"/>
            <a:ext cx="491209" cy="0"/>
          </a:xfrm>
          <a:prstGeom prst="line">
            <a:avLst/>
          </a:prstGeom>
          <a:ln w="12700">
            <a:solidFill>
              <a:schemeClr val="accent5"/>
            </a:solidFill>
            <a:headEnd type="none" w="med" len="med"/>
            <a:tailEnd type="none" w="med" len="med"/>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1528502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ver with graphic (2 line)">
    <p:bg>
      <p:bgPr>
        <a:solidFill>
          <a:srgbClr val="171717"/>
        </a:solidFill>
        <a:effectLst/>
      </p:bgPr>
    </p:bg>
    <p:spTree>
      <p:nvGrpSpPr>
        <p:cNvPr id="1" name=""/>
        <p:cNvGrpSpPr/>
        <p:nvPr/>
      </p:nvGrpSpPr>
      <p:grpSpPr>
        <a:xfrm>
          <a:off x="0" y="0"/>
          <a:ext cx="0" cy="0"/>
          <a:chOff x="0" y="0"/>
          <a:chExt cx="0" cy="0"/>
        </a:xfrm>
      </p:grpSpPr>
      <p:sp>
        <p:nvSpPr>
          <p:cNvPr id="3" name="Footer Placeholder"/>
          <p:cNvSpPr>
            <a:spLocks noGrp="1"/>
          </p:cNvSpPr>
          <p:nvPr>
            <p:ph type="ftr" sz="quarter" idx="10"/>
          </p:nvPr>
        </p:nvSpPr>
        <p:spPr/>
        <p:txBody>
          <a:bodyPr/>
          <a:lstStyle/>
          <a:p>
            <a:r>
              <a:rPr lang="en-US" dirty="0"/>
              <a:t>IBM Quantum / © 2021 IBM Corporation</a:t>
            </a:r>
          </a:p>
        </p:txBody>
      </p:sp>
      <p:sp>
        <p:nvSpPr>
          <p:cNvPr id="27" name="Title 6">
            <a:extLst>
              <a:ext uri="{FF2B5EF4-FFF2-40B4-BE49-F238E27FC236}">
                <a16:creationId xmlns:a16="http://schemas.microsoft.com/office/drawing/2014/main" id="{927B3839-2228-7B4F-B451-E1AD3FD51C20}"/>
              </a:ext>
            </a:extLst>
          </p:cNvPr>
          <p:cNvSpPr>
            <a:spLocks noGrp="1"/>
          </p:cNvSpPr>
          <p:nvPr>
            <p:ph type="title" hasCustomPrompt="1"/>
          </p:nvPr>
        </p:nvSpPr>
        <p:spPr>
          <a:xfrm>
            <a:off x="280416" y="268226"/>
            <a:ext cx="5522976" cy="1181628"/>
          </a:xfrm>
        </p:spPr>
        <p:txBody>
          <a:bodyPr/>
          <a:lstStyle>
            <a:lvl1pPr>
              <a:defRPr/>
            </a:lvl1pPr>
          </a:lstStyle>
          <a:p>
            <a:r>
              <a:rPr lang="en-US" dirty="0"/>
              <a:t>IBM Quantum template, two line maximum</a:t>
            </a:r>
          </a:p>
        </p:txBody>
      </p:sp>
      <p:sp>
        <p:nvSpPr>
          <p:cNvPr id="28" name="Text Placeholder 7">
            <a:extLst>
              <a:ext uri="{FF2B5EF4-FFF2-40B4-BE49-F238E27FC236}">
                <a16:creationId xmlns:a16="http://schemas.microsoft.com/office/drawing/2014/main" id="{965B97F5-70AC-A045-BD36-8C0A8703C6A0}"/>
              </a:ext>
            </a:extLst>
          </p:cNvPr>
          <p:cNvSpPr>
            <a:spLocks noGrp="1"/>
          </p:cNvSpPr>
          <p:nvPr>
            <p:ph type="body" sz="quarter" idx="13" hasCustomPrompt="1"/>
          </p:nvPr>
        </p:nvSpPr>
        <p:spPr>
          <a:xfrm>
            <a:off x="288883" y="1829520"/>
            <a:ext cx="5518604" cy="330357"/>
          </a:xfrm>
        </p:spPr>
        <p:txBody>
          <a:bodyPr/>
          <a:lstStyle/>
          <a:p>
            <a:r>
              <a:rPr lang="en-US" dirty="0" err="1"/>
              <a:t>Firstname</a:t>
            </a:r>
            <a:r>
              <a:rPr lang="en-US" dirty="0"/>
              <a:t> </a:t>
            </a:r>
            <a:r>
              <a:rPr lang="en-US" dirty="0" err="1"/>
              <a:t>Lastname</a:t>
            </a:r>
            <a:r>
              <a:rPr lang="en-US" dirty="0"/>
              <a:t> </a:t>
            </a:r>
          </a:p>
        </p:txBody>
      </p:sp>
      <p:sp>
        <p:nvSpPr>
          <p:cNvPr id="29" name="Text Placeholder 8">
            <a:extLst>
              <a:ext uri="{FF2B5EF4-FFF2-40B4-BE49-F238E27FC236}">
                <a16:creationId xmlns:a16="http://schemas.microsoft.com/office/drawing/2014/main" id="{5A69EFA9-C7F8-724C-A6B9-A7765EAAF1CE}"/>
              </a:ext>
            </a:extLst>
          </p:cNvPr>
          <p:cNvSpPr>
            <a:spLocks noGrp="1"/>
          </p:cNvSpPr>
          <p:nvPr>
            <p:ph type="body" sz="quarter" idx="14" hasCustomPrompt="1"/>
          </p:nvPr>
        </p:nvSpPr>
        <p:spPr>
          <a:xfrm>
            <a:off x="288882" y="2184733"/>
            <a:ext cx="5513951" cy="325271"/>
          </a:xfrm>
        </p:spPr>
        <p:txBody>
          <a:bodyPr/>
          <a:lstStyle/>
          <a:p>
            <a:r>
              <a:rPr lang="en-US" dirty="0"/>
              <a:t>Job Title</a:t>
            </a:r>
          </a:p>
        </p:txBody>
      </p:sp>
      <p:pic>
        <p:nvPicPr>
          <p:cNvPr id="11" name="Picture 10">
            <a:extLst>
              <a:ext uri="{FF2B5EF4-FFF2-40B4-BE49-F238E27FC236}">
                <a16:creationId xmlns:a16="http://schemas.microsoft.com/office/drawing/2014/main" id="{277AD26A-F556-0148-903F-39C184671977}"/>
              </a:ext>
            </a:extLst>
          </p:cNvPr>
          <p:cNvPicPr>
            <a:picLocks noChangeAspect="1"/>
          </p:cNvPicPr>
          <p:nvPr userDrawn="1"/>
        </p:nvPicPr>
        <p:blipFill>
          <a:blip r:embed="rId2"/>
          <a:stretch>
            <a:fillRect/>
          </a:stretch>
        </p:blipFill>
        <p:spPr>
          <a:xfrm>
            <a:off x="10069168" y="6035656"/>
            <a:ext cx="2140373" cy="822344"/>
          </a:xfrm>
          <a:prstGeom prst="rect">
            <a:avLst/>
          </a:prstGeom>
        </p:spPr>
      </p:pic>
      <p:cxnSp>
        <p:nvCxnSpPr>
          <p:cNvPr id="9" name="Straight Connector 8">
            <a:extLst>
              <a:ext uri="{FF2B5EF4-FFF2-40B4-BE49-F238E27FC236}">
                <a16:creationId xmlns:a16="http://schemas.microsoft.com/office/drawing/2014/main" id="{1D3ED234-DBE9-DF49-80FE-40A61D9D742D}"/>
              </a:ext>
            </a:extLst>
          </p:cNvPr>
          <p:cNvCxnSpPr>
            <a:cxnSpLocks/>
          </p:cNvCxnSpPr>
          <p:nvPr userDrawn="1"/>
        </p:nvCxnSpPr>
        <p:spPr bwMode="auto">
          <a:xfrm>
            <a:off x="301272" y="1538588"/>
            <a:ext cx="491209" cy="0"/>
          </a:xfrm>
          <a:prstGeom prst="line">
            <a:avLst/>
          </a:prstGeom>
          <a:ln w="12700">
            <a:solidFill>
              <a:schemeClr val="accent5"/>
            </a:solidFill>
            <a:headEnd type="none" w="med" len="med"/>
            <a:tailEnd type="none" w="med" len="med"/>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85225052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ver with graphic (3 line)">
    <p:bg>
      <p:bgPr>
        <a:solidFill>
          <a:srgbClr val="171717"/>
        </a:solidFill>
        <a:effectLst/>
      </p:bgPr>
    </p:bg>
    <p:spTree>
      <p:nvGrpSpPr>
        <p:cNvPr id="1" name=""/>
        <p:cNvGrpSpPr/>
        <p:nvPr/>
      </p:nvGrpSpPr>
      <p:grpSpPr>
        <a:xfrm>
          <a:off x="0" y="0"/>
          <a:ext cx="0" cy="0"/>
          <a:chOff x="0" y="0"/>
          <a:chExt cx="0" cy="0"/>
        </a:xfrm>
      </p:grpSpPr>
      <p:sp>
        <p:nvSpPr>
          <p:cNvPr id="3" name="Footer Placeholder"/>
          <p:cNvSpPr>
            <a:spLocks noGrp="1"/>
          </p:cNvSpPr>
          <p:nvPr>
            <p:ph type="ftr" sz="quarter" idx="10"/>
          </p:nvPr>
        </p:nvSpPr>
        <p:spPr/>
        <p:txBody>
          <a:bodyPr/>
          <a:lstStyle/>
          <a:p>
            <a:r>
              <a:rPr lang="en-US" dirty="0"/>
              <a:t>IBM Quantum / © 2021 IBM Corporation</a:t>
            </a:r>
          </a:p>
        </p:txBody>
      </p:sp>
      <p:sp>
        <p:nvSpPr>
          <p:cNvPr id="27" name="Title 6">
            <a:extLst>
              <a:ext uri="{FF2B5EF4-FFF2-40B4-BE49-F238E27FC236}">
                <a16:creationId xmlns:a16="http://schemas.microsoft.com/office/drawing/2014/main" id="{927B3839-2228-7B4F-B451-E1AD3FD51C20}"/>
              </a:ext>
            </a:extLst>
          </p:cNvPr>
          <p:cNvSpPr>
            <a:spLocks noGrp="1"/>
          </p:cNvSpPr>
          <p:nvPr>
            <p:ph type="title" hasCustomPrompt="1"/>
          </p:nvPr>
        </p:nvSpPr>
        <p:spPr>
          <a:xfrm>
            <a:off x="280416" y="268225"/>
            <a:ext cx="5522976" cy="1630521"/>
          </a:xfrm>
        </p:spPr>
        <p:txBody>
          <a:bodyPr/>
          <a:lstStyle>
            <a:lvl1pPr>
              <a:defRPr/>
            </a:lvl1pPr>
          </a:lstStyle>
          <a:p>
            <a:r>
              <a:rPr lang="en-US" dirty="0"/>
              <a:t>IBM Quantum template on black background, three line maximum</a:t>
            </a:r>
          </a:p>
        </p:txBody>
      </p:sp>
      <p:sp>
        <p:nvSpPr>
          <p:cNvPr id="28" name="Text Placeholder 7">
            <a:extLst>
              <a:ext uri="{FF2B5EF4-FFF2-40B4-BE49-F238E27FC236}">
                <a16:creationId xmlns:a16="http://schemas.microsoft.com/office/drawing/2014/main" id="{965B97F5-70AC-A045-BD36-8C0A8703C6A0}"/>
              </a:ext>
            </a:extLst>
          </p:cNvPr>
          <p:cNvSpPr>
            <a:spLocks noGrp="1"/>
          </p:cNvSpPr>
          <p:nvPr>
            <p:ph type="body" sz="quarter" idx="13" hasCustomPrompt="1"/>
          </p:nvPr>
        </p:nvSpPr>
        <p:spPr>
          <a:xfrm>
            <a:off x="288883" y="2339856"/>
            <a:ext cx="5513951" cy="329773"/>
          </a:xfrm>
        </p:spPr>
        <p:txBody>
          <a:bodyPr/>
          <a:lstStyle/>
          <a:p>
            <a:r>
              <a:rPr lang="en-US" dirty="0" err="1"/>
              <a:t>Firstname</a:t>
            </a:r>
            <a:r>
              <a:rPr lang="en-US" dirty="0"/>
              <a:t> </a:t>
            </a:r>
            <a:r>
              <a:rPr lang="en-US" dirty="0" err="1"/>
              <a:t>Lastname</a:t>
            </a:r>
            <a:endParaRPr lang="en-US" dirty="0"/>
          </a:p>
        </p:txBody>
      </p:sp>
      <p:sp>
        <p:nvSpPr>
          <p:cNvPr id="29" name="Text Placeholder 8">
            <a:extLst>
              <a:ext uri="{FF2B5EF4-FFF2-40B4-BE49-F238E27FC236}">
                <a16:creationId xmlns:a16="http://schemas.microsoft.com/office/drawing/2014/main" id="{5A69EFA9-C7F8-724C-A6B9-A7765EAAF1CE}"/>
              </a:ext>
            </a:extLst>
          </p:cNvPr>
          <p:cNvSpPr>
            <a:spLocks noGrp="1"/>
          </p:cNvSpPr>
          <p:nvPr>
            <p:ph type="body" sz="quarter" idx="14" hasCustomPrompt="1"/>
          </p:nvPr>
        </p:nvSpPr>
        <p:spPr>
          <a:xfrm>
            <a:off x="288882" y="2695069"/>
            <a:ext cx="5509297" cy="335195"/>
          </a:xfrm>
        </p:spPr>
        <p:txBody>
          <a:bodyPr/>
          <a:lstStyle/>
          <a:p>
            <a:r>
              <a:rPr lang="en-US" dirty="0"/>
              <a:t>Job Title</a:t>
            </a:r>
          </a:p>
        </p:txBody>
      </p:sp>
      <p:pic>
        <p:nvPicPr>
          <p:cNvPr id="11" name="Picture 10">
            <a:extLst>
              <a:ext uri="{FF2B5EF4-FFF2-40B4-BE49-F238E27FC236}">
                <a16:creationId xmlns:a16="http://schemas.microsoft.com/office/drawing/2014/main" id="{AD69D01F-02E8-AF42-A163-4B4ACD3F4EE1}"/>
              </a:ext>
            </a:extLst>
          </p:cNvPr>
          <p:cNvPicPr>
            <a:picLocks noChangeAspect="1"/>
          </p:cNvPicPr>
          <p:nvPr userDrawn="1"/>
        </p:nvPicPr>
        <p:blipFill>
          <a:blip r:embed="rId2"/>
          <a:stretch>
            <a:fillRect/>
          </a:stretch>
        </p:blipFill>
        <p:spPr>
          <a:xfrm>
            <a:off x="10069168" y="6035656"/>
            <a:ext cx="2140373" cy="822344"/>
          </a:xfrm>
          <a:prstGeom prst="rect">
            <a:avLst/>
          </a:prstGeom>
        </p:spPr>
      </p:pic>
      <p:cxnSp>
        <p:nvCxnSpPr>
          <p:cNvPr id="9" name="Straight Connector 8">
            <a:extLst>
              <a:ext uri="{FF2B5EF4-FFF2-40B4-BE49-F238E27FC236}">
                <a16:creationId xmlns:a16="http://schemas.microsoft.com/office/drawing/2014/main" id="{E94BEDD3-84EF-2A46-861A-4BCD41BF4585}"/>
              </a:ext>
            </a:extLst>
          </p:cNvPr>
          <p:cNvCxnSpPr>
            <a:cxnSpLocks/>
          </p:cNvCxnSpPr>
          <p:nvPr userDrawn="1"/>
        </p:nvCxnSpPr>
        <p:spPr bwMode="auto">
          <a:xfrm>
            <a:off x="301272" y="2043203"/>
            <a:ext cx="491209" cy="0"/>
          </a:xfrm>
          <a:prstGeom prst="line">
            <a:avLst/>
          </a:prstGeom>
          <a:ln w="12700">
            <a:solidFill>
              <a:schemeClr val="accent5"/>
            </a:solidFill>
            <a:headEnd type="none" w="med" len="med"/>
            <a:tailEnd type="none" w="med" len="med"/>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32010611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no foo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47633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footer)">
    <p:spTree>
      <p:nvGrpSpPr>
        <p:cNvPr id="1" name=""/>
        <p:cNvGrpSpPr/>
        <p:nvPr/>
      </p:nvGrpSpPr>
      <p:grpSpPr>
        <a:xfrm>
          <a:off x="0" y="0"/>
          <a:ext cx="0" cy="0"/>
          <a:chOff x="0" y="0"/>
          <a:chExt cx="0" cy="0"/>
        </a:xfrm>
      </p:grpSpPr>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pic>
        <p:nvPicPr>
          <p:cNvPr id="5" name="Picture 4">
            <a:extLst>
              <a:ext uri="{FF2B5EF4-FFF2-40B4-BE49-F238E27FC236}">
                <a16:creationId xmlns:a16="http://schemas.microsoft.com/office/drawing/2014/main" id="{4E077E17-3B69-4644-BD04-6785219BC1C0}"/>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401803825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 divider (no footer)">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22B4E5F-15AA-7142-8D54-876791D3731F}"/>
              </a:ext>
            </a:extLst>
          </p:cNvPr>
          <p:cNvSpPr>
            <a:spLocks noGrp="1"/>
          </p:cNvSpPr>
          <p:nvPr>
            <p:ph type="title" hasCustomPrompt="1"/>
          </p:nvPr>
        </p:nvSpPr>
        <p:spPr>
          <a:xfrm>
            <a:off x="280416" y="268225"/>
            <a:ext cx="5522976" cy="1677569"/>
          </a:xfrm>
        </p:spPr>
        <p:txBody>
          <a:bodyPr/>
          <a:lstStyle/>
          <a:p>
            <a:r>
              <a:rPr lang="en-US" dirty="0"/>
              <a:t>Click to edit Master title style (3 sizes for title text available) - no footer</a:t>
            </a:r>
          </a:p>
        </p:txBody>
      </p:sp>
      <p:pic>
        <p:nvPicPr>
          <p:cNvPr id="5" name="Picture 4">
            <a:extLst>
              <a:ext uri="{FF2B5EF4-FFF2-40B4-BE49-F238E27FC236}">
                <a16:creationId xmlns:a16="http://schemas.microsoft.com/office/drawing/2014/main" id="{D0832194-9F9F-4A4B-847F-9B8502AF1E18}"/>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312727224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 divider (footer)">
    <p:spTree>
      <p:nvGrpSpPr>
        <p:cNvPr id="1" name=""/>
        <p:cNvGrpSpPr/>
        <p:nvPr/>
      </p:nvGrpSpPr>
      <p:grpSpPr>
        <a:xfrm>
          <a:off x="0" y="0"/>
          <a:ext cx="0" cy="0"/>
          <a:chOff x="0" y="0"/>
          <a:chExt cx="0" cy="0"/>
        </a:xfrm>
      </p:grpSpPr>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
        <p:nvSpPr>
          <p:cNvPr id="5" name="Title 4">
            <a:extLst>
              <a:ext uri="{FF2B5EF4-FFF2-40B4-BE49-F238E27FC236}">
                <a16:creationId xmlns:a16="http://schemas.microsoft.com/office/drawing/2014/main" id="{EF04BD5F-CEAE-9249-AC0F-4EF97A2B285B}"/>
              </a:ext>
            </a:extLst>
          </p:cNvPr>
          <p:cNvSpPr>
            <a:spLocks noGrp="1"/>
          </p:cNvSpPr>
          <p:nvPr>
            <p:ph type="title" hasCustomPrompt="1"/>
          </p:nvPr>
        </p:nvSpPr>
        <p:spPr>
          <a:xfrm>
            <a:off x="280416" y="268225"/>
            <a:ext cx="5522976" cy="1813036"/>
          </a:xfrm>
        </p:spPr>
        <p:txBody>
          <a:bodyPr/>
          <a:lstStyle/>
          <a:p>
            <a:r>
              <a:rPr lang="en-US" dirty="0"/>
              <a:t>Click to edit Master title style (3 sizes for title text available) - with footer</a:t>
            </a:r>
          </a:p>
        </p:txBody>
      </p:sp>
      <p:pic>
        <p:nvPicPr>
          <p:cNvPr id="7" name="Picture 6">
            <a:extLst>
              <a:ext uri="{FF2B5EF4-FFF2-40B4-BE49-F238E27FC236}">
                <a16:creationId xmlns:a16="http://schemas.microsoft.com/office/drawing/2014/main" id="{42D2E41E-4947-9F4A-A22A-FAB43A2DE943}"/>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421303304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 divider (blue)">
    <p:bg>
      <p:bgPr>
        <a:solidFill>
          <a:schemeClr val="accent1"/>
        </a:solidFill>
        <a:effectLst/>
      </p:bgPr>
    </p:bg>
    <p:spTree>
      <p:nvGrpSpPr>
        <p:cNvPr id="1" name=""/>
        <p:cNvGrpSpPr/>
        <p:nvPr/>
      </p:nvGrpSpPr>
      <p:grpSpPr>
        <a:xfrm>
          <a:off x="0" y="0"/>
          <a:ext cx="0" cy="0"/>
          <a:chOff x="0" y="0"/>
          <a:chExt cx="0" cy="0"/>
        </a:xfrm>
      </p:grpSpPr>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
        <p:nvSpPr>
          <p:cNvPr id="6" name="Title 5">
            <a:extLst>
              <a:ext uri="{FF2B5EF4-FFF2-40B4-BE49-F238E27FC236}">
                <a16:creationId xmlns:a16="http://schemas.microsoft.com/office/drawing/2014/main" id="{5D677529-0580-5640-87D8-6219EDE5C095}"/>
              </a:ext>
            </a:extLst>
          </p:cNvPr>
          <p:cNvSpPr>
            <a:spLocks noGrp="1"/>
          </p:cNvSpPr>
          <p:nvPr>
            <p:ph type="title" hasCustomPrompt="1"/>
          </p:nvPr>
        </p:nvSpPr>
        <p:spPr>
          <a:xfrm>
            <a:off x="280416" y="268224"/>
            <a:ext cx="5522976" cy="1960819"/>
          </a:xfrm>
        </p:spPr>
        <p:txBody>
          <a:bodyPr/>
          <a:lstStyle/>
          <a:p>
            <a:r>
              <a:rPr lang="en-US" dirty="0"/>
              <a:t>Click to edit Master title style (3 sizes for title text available) – blue divider</a:t>
            </a:r>
          </a:p>
        </p:txBody>
      </p:sp>
      <p:pic>
        <p:nvPicPr>
          <p:cNvPr id="8" name="Picture 7">
            <a:extLst>
              <a:ext uri="{FF2B5EF4-FFF2-40B4-BE49-F238E27FC236}">
                <a16:creationId xmlns:a16="http://schemas.microsoft.com/office/drawing/2014/main" id="{B923E7D4-2DC2-0743-BE51-9206E1319186}"/>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3042408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69E5263-7175-1E4E-B25A-C8612876A929}"/>
              </a:ext>
            </a:extLst>
          </p:cNvPr>
          <p:cNvSpPr>
            <a:spLocks noGrp="1"/>
          </p:cNvSpPr>
          <p:nvPr>
            <p:ph type="ctrTitle"/>
          </p:nvPr>
        </p:nvSpPr>
        <p:spPr>
          <a:xfrm>
            <a:off x="1524000" y="1122363"/>
            <a:ext cx="9144000" cy="2387600"/>
          </a:xfrm>
        </p:spPr>
        <p:txBody>
          <a:bodyPr anchor="b"/>
          <a:lstStyle>
            <a:lvl1pPr algn="ctr">
              <a:defRPr sz="6000">
                <a:solidFill>
                  <a:srgbClr val="1D71B8"/>
                </a:solidFill>
              </a:defRPr>
            </a:lvl1pPr>
          </a:lstStyle>
          <a:p>
            <a:r>
              <a:rPr lang="fr-FR" dirty="0"/>
              <a:t>Modifiez le style du titre</a:t>
            </a:r>
          </a:p>
        </p:txBody>
      </p:sp>
      <p:sp>
        <p:nvSpPr>
          <p:cNvPr id="3" name="Sous-titre 2">
            <a:extLst>
              <a:ext uri="{FF2B5EF4-FFF2-40B4-BE49-F238E27FC236}">
                <a16:creationId xmlns:a16="http://schemas.microsoft.com/office/drawing/2014/main" id="{334F48D8-7047-1F42-8ED4-941E188792B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a:t>Modifiez le style des sous-titres du masque</a:t>
            </a:r>
          </a:p>
        </p:txBody>
      </p:sp>
      <p:sp>
        <p:nvSpPr>
          <p:cNvPr id="7" name="Espace réservé de la date 6">
            <a:extLst>
              <a:ext uri="{FF2B5EF4-FFF2-40B4-BE49-F238E27FC236}">
                <a16:creationId xmlns:a16="http://schemas.microsoft.com/office/drawing/2014/main" id="{90DDDD11-6F40-4643-AA1F-B951D26F07CB}"/>
              </a:ext>
            </a:extLst>
          </p:cNvPr>
          <p:cNvSpPr>
            <a:spLocks noGrp="1"/>
          </p:cNvSpPr>
          <p:nvPr>
            <p:ph type="dt" sz="half" idx="10"/>
          </p:nvPr>
        </p:nvSpPr>
        <p:spPr/>
        <p:txBody>
          <a:bodyPr/>
          <a:lstStyle/>
          <a:p>
            <a:fld id="{14813973-D582-4F35-A11F-3BB087F73967}" type="datetime1">
              <a:rPr lang="de-CH" smtClean="0"/>
              <a:t>22.10.22</a:t>
            </a:fld>
            <a:endParaRPr lang="fr-FR"/>
          </a:p>
        </p:txBody>
      </p:sp>
      <p:sp>
        <p:nvSpPr>
          <p:cNvPr id="8" name="Espace réservé du pied de page 7">
            <a:extLst>
              <a:ext uri="{FF2B5EF4-FFF2-40B4-BE49-F238E27FC236}">
                <a16:creationId xmlns:a16="http://schemas.microsoft.com/office/drawing/2014/main" id="{ABEF2066-EE9C-5F42-8005-C98F17350125}"/>
              </a:ext>
            </a:extLst>
          </p:cNvPr>
          <p:cNvSpPr>
            <a:spLocks noGrp="1"/>
          </p:cNvSpPr>
          <p:nvPr>
            <p:ph type="ftr" sz="quarter" idx="11"/>
          </p:nvPr>
        </p:nvSpPr>
        <p:spPr/>
        <p:txBody>
          <a:bodyPr/>
          <a:lstStyle/>
          <a:p>
            <a:r>
              <a:rPr lang="fr-FR" dirty="0"/>
              <a:t>O. Kiss - QTI CERN</a:t>
            </a:r>
          </a:p>
        </p:txBody>
      </p:sp>
      <p:sp>
        <p:nvSpPr>
          <p:cNvPr id="9" name="Espace réservé du numéro de diapositive 8">
            <a:extLst>
              <a:ext uri="{FF2B5EF4-FFF2-40B4-BE49-F238E27FC236}">
                <a16:creationId xmlns:a16="http://schemas.microsoft.com/office/drawing/2014/main" id="{BA9CDB6D-F31B-6E4D-AD6C-3FEE5E0756F9}"/>
              </a:ext>
            </a:extLst>
          </p:cNvPr>
          <p:cNvSpPr>
            <a:spLocks noGrp="1"/>
          </p:cNvSpPr>
          <p:nvPr>
            <p:ph type="sldNum" sz="quarter" idx="12"/>
          </p:nvPr>
        </p:nvSpPr>
        <p:spPr/>
        <p:txBody>
          <a:bodyPr/>
          <a:lstStyle/>
          <a:p>
            <a:fld id="{71DDDE22-8D4F-094D-AC70-1F2C263CD040}" type="slidenum">
              <a:rPr lang="fr-FR" smtClean="0"/>
              <a:t>‹#›</a:t>
            </a:fld>
            <a:endParaRPr lang="fr-FR"/>
          </a:p>
        </p:txBody>
      </p:sp>
    </p:spTree>
    <p:extLst>
      <p:ext uri="{BB962C8B-B14F-4D97-AF65-F5344CB8AC3E}">
        <p14:creationId xmlns:p14="http://schemas.microsoft.com/office/powerpoint/2010/main" val="165195715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Xlg text">
    <p:spTree>
      <p:nvGrpSpPr>
        <p:cNvPr id="1" name=""/>
        <p:cNvGrpSpPr/>
        <p:nvPr/>
      </p:nvGrpSpPr>
      <p:grpSpPr>
        <a:xfrm>
          <a:off x="0" y="0"/>
          <a:ext cx="0" cy="0"/>
          <a:chOff x="0" y="0"/>
          <a:chExt cx="0" cy="0"/>
        </a:xfrm>
      </p:grpSpPr>
      <p:sp>
        <p:nvSpPr>
          <p:cNvPr id="2" name="Title"/>
          <p:cNvSpPr>
            <a:spLocks noGrp="1"/>
          </p:cNvSpPr>
          <p:nvPr>
            <p:ph type="title" hasCustomPrompt="1"/>
          </p:nvPr>
        </p:nvSpPr>
        <p:spPr>
          <a:xfrm>
            <a:off x="182880" y="121920"/>
            <a:ext cx="9265920" cy="5872480"/>
          </a:xfrm>
        </p:spPr>
        <p:txBody>
          <a:bodyPr/>
          <a:lstStyle>
            <a:lvl1pPr>
              <a:lnSpc>
                <a:spcPct val="90000"/>
              </a:lnSpc>
              <a:defRPr sz="12266" b="0" i="0">
                <a:solidFill>
                  <a:schemeClr val="accent4"/>
                </a:solidFill>
                <a:latin typeface="IBM Plex Sans SemiBold" panose="020B0503050203000203" pitchFamily="34" charset="77"/>
              </a:defRPr>
            </a:lvl1pPr>
          </a:lstStyle>
          <a:p>
            <a:r>
              <a:rPr lang="en-US" dirty="0"/>
              <a:t>High impact </a:t>
            </a:r>
            <a:br>
              <a:rPr lang="en-US" dirty="0"/>
            </a:br>
            <a:r>
              <a:rPr lang="en-US" dirty="0" err="1"/>
              <a:t>xlg</a:t>
            </a:r>
            <a:r>
              <a:rPr lang="en-US" dirty="0"/>
              <a:t> text</a:t>
            </a:r>
          </a:p>
        </p:txBody>
      </p:sp>
      <p:sp>
        <p:nvSpPr>
          <p:cNvPr id="3" name="Footer Placeholder"/>
          <p:cNvSpPr>
            <a:spLocks noGrp="1"/>
          </p:cNvSpPr>
          <p:nvPr>
            <p:ph type="ftr" sz="quarter" idx="10"/>
          </p:nvPr>
        </p:nvSpPr>
        <p:spPr/>
        <p:txBody>
          <a:bodyPr/>
          <a:lstStyle>
            <a:lvl1pPr>
              <a:defRPr>
                <a:latin typeface="IBM Plex Sans" panose="020B0503050203000203" pitchFamily="34" charset="0"/>
              </a:defRPr>
            </a:lvl1pPr>
          </a:lstStyle>
          <a:p>
            <a:r>
              <a:rPr lang="en-US" dirty="0"/>
              <a:t>IBM Quantum / © 2021 IBM Corporation</a:t>
            </a:r>
          </a:p>
        </p:txBody>
      </p:sp>
      <p:sp>
        <p:nvSpPr>
          <p:cNvPr id="4" name="Slide Number Placeholder"/>
          <p:cNvSpPr>
            <a:spLocks noGrp="1"/>
          </p:cNvSpPr>
          <p:nvPr>
            <p:ph type="sldNum" sz="quarter" idx="11"/>
          </p:nvPr>
        </p:nvSpPr>
        <p:spPr/>
        <p:txBody>
          <a:bodyPr/>
          <a:lstStyle>
            <a:lvl1pPr>
              <a:defRPr>
                <a:latin typeface="IBM Plex Sans" panose="020B0503050203000203" pitchFamily="34" charset="0"/>
              </a:defRPr>
            </a:lvl1pPr>
          </a:lstStyle>
          <a:p>
            <a:fld id="{59395FB3-9C97-154F-86B2-7E381B951268}" type="slidenum">
              <a:rPr lang="en-US" smtClean="0"/>
              <a:pPr/>
              <a:t>‹#›</a:t>
            </a:fld>
            <a:endParaRPr lang="en-US" dirty="0"/>
          </a:p>
        </p:txBody>
      </p:sp>
      <p:pic>
        <p:nvPicPr>
          <p:cNvPr id="7" name="Picture 6">
            <a:extLst>
              <a:ext uri="{FF2B5EF4-FFF2-40B4-BE49-F238E27FC236}">
                <a16:creationId xmlns:a16="http://schemas.microsoft.com/office/drawing/2014/main" id="{30210F52-CF6C-094F-952B-902FB639B49E}"/>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203324604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Xlg text / fact + image">
    <p:spTree>
      <p:nvGrpSpPr>
        <p:cNvPr id="1" name=""/>
        <p:cNvGrpSpPr/>
        <p:nvPr/>
      </p:nvGrpSpPr>
      <p:grpSpPr>
        <a:xfrm>
          <a:off x="0" y="0"/>
          <a:ext cx="0" cy="0"/>
          <a:chOff x="0" y="0"/>
          <a:chExt cx="0" cy="0"/>
        </a:xfrm>
      </p:grpSpPr>
      <p:sp>
        <p:nvSpPr>
          <p:cNvPr id="6" name="Text Placeholder"/>
          <p:cNvSpPr>
            <a:spLocks noGrp="1"/>
          </p:cNvSpPr>
          <p:nvPr>
            <p:ph type="body" sz="quarter" idx="12" hasCustomPrompt="1"/>
          </p:nvPr>
        </p:nvSpPr>
        <p:spPr>
          <a:xfrm>
            <a:off x="207264" y="1536192"/>
            <a:ext cx="5608320" cy="4482592"/>
          </a:xfrm>
        </p:spPr>
        <p:txBody>
          <a:bodyPr/>
          <a:lstStyle>
            <a:lvl1pPr>
              <a:lnSpc>
                <a:spcPct val="90000"/>
              </a:lnSpc>
              <a:defRPr sz="12266" b="0" i="0">
                <a:solidFill>
                  <a:schemeClr val="accent4"/>
                </a:solidFill>
                <a:latin typeface="IBM Plex Sans SemiBold" panose="020B0503050203000203" pitchFamily="34" charset="77"/>
              </a:defRPr>
            </a:lvl1pPr>
          </a:lstStyle>
          <a:p>
            <a:pPr lvl="0"/>
            <a:r>
              <a:rPr lang="en-US" dirty="0"/>
              <a:t>100%</a:t>
            </a:r>
          </a:p>
        </p:txBody>
      </p:sp>
      <p:sp>
        <p:nvSpPr>
          <p:cNvPr id="7" name="Picture Placeholder">
            <a:extLst>
              <a:ext uri="{C183D7F6-B498-43B3-948B-1728B52AA6E4}">
                <adec:decorative xmlns:adec="http://schemas.microsoft.com/office/drawing/2017/decorative" val="1"/>
              </a:ext>
            </a:extLst>
          </p:cNvPr>
          <p:cNvSpPr>
            <a:spLocks noGrp="1"/>
          </p:cNvSpPr>
          <p:nvPr>
            <p:ph type="pic" sz="quarter" idx="13"/>
          </p:nvPr>
        </p:nvSpPr>
        <p:spPr>
          <a:xfrm>
            <a:off x="6096000" y="0"/>
            <a:ext cx="6096000" cy="6858000"/>
          </a:xfrm>
        </p:spPr>
        <p:txBody>
          <a:bodyPr lIns="91440" tIns="91440" rIns="91440" bIns="91440"/>
          <a:lstStyle>
            <a:lvl1pPr>
              <a:defRPr baseline="0"/>
            </a:lvl1pPr>
          </a:lstStyle>
          <a:p>
            <a:r>
              <a:rPr lang="en-GB"/>
              <a:t>Click icon to add picture</a:t>
            </a:r>
            <a:endParaRPr lang="en-US" dirty="0"/>
          </a:p>
        </p:txBody>
      </p:sp>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
        <p:nvSpPr>
          <p:cNvPr id="11" name="Text Placeholder 10">
            <a:extLst>
              <a:ext uri="{FF2B5EF4-FFF2-40B4-BE49-F238E27FC236}">
                <a16:creationId xmlns:a16="http://schemas.microsoft.com/office/drawing/2014/main" id="{3819BBD0-4F00-B447-A473-76BA52FA8048}"/>
              </a:ext>
            </a:extLst>
          </p:cNvPr>
          <p:cNvSpPr>
            <a:spLocks noGrp="1"/>
          </p:cNvSpPr>
          <p:nvPr>
            <p:ph type="body" sz="quarter" idx="15" hasCustomPrompt="1"/>
          </p:nvPr>
        </p:nvSpPr>
        <p:spPr>
          <a:xfrm>
            <a:off x="292608" y="231648"/>
            <a:ext cx="5059680" cy="1146048"/>
          </a:xfrm>
        </p:spPr>
        <p:txBody>
          <a:bodyPr/>
          <a:lstStyle>
            <a:lvl1pPr>
              <a:defRPr sz="2667"/>
            </a:lvl1pPr>
            <a:lvl2pPr marL="0" indent="0">
              <a:buNone/>
              <a:defRPr/>
            </a:lvl2pPr>
          </a:lstStyle>
          <a:p>
            <a:pPr lvl="0"/>
            <a:r>
              <a:rPr lang="en-US" dirty="0"/>
              <a:t>Title with </a:t>
            </a:r>
            <a:r>
              <a:rPr lang="en-US" dirty="0" err="1"/>
              <a:t>xlg</a:t>
            </a:r>
            <a:r>
              <a:rPr lang="en-US" dirty="0"/>
              <a:t> text + optional ½ image</a:t>
            </a:r>
          </a:p>
        </p:txBody>
      </p:sp>
      <p:pic>
        <p:nvPicPr>
          <p:cNvPr id="12" name="Picture 11">
            <a:extLst>
              <a:ext uri="{FF2B5EF4-FFF2-40B4-BE49-F238E27FC236}">
                <a16:creationId xmlns:a16="http://schemas.microsoft.com/office/drawing/2014/main" id="{C1D23A3E-7144-694C-B46D-9297D4F76D22}"/>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99465197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
        <p:nvSpPr>
          <p:cNvPr id="5" name="Title 4">
            <a:extLst>
              <a:ext uri="{FF2B5EF4-FFF2-40B4-BE49-F238E27FC236}">
                <a16:creationId xmlns:a16="http://schemas.microsoft.com/office/drawing/2014/main" id="{03DEF12C-8D9D-364C-AEC2-B435FF41B7C7}"/>
              </a:ext>
            </a:extLst>
          </p:cNvPr>
          <p:cNvSpPr>
            <a:spLocks noGrp="1"/>
          </p:cNvSpPr>
          <p:nvPr>
            <p:ph type="title" hasCustomPrompt="1"/>
          </p:nvPr>
        </p:nvSpPr>
        <p:spPr>
          <a:xfrm>
            <a:off x="97537" y="268224"/>
            <a:ext cx="7287033" cy="2305643"/>
          </a:xfrm>
        </p:spPr>
        <p:txBody>
          <a:bodyPr/>
          <a:lstStyle>
            <a:lvl1pPr marL="219451" indent="-219451">
              <a:defRPr>
                <a:solidFill>
                  <a:schemeClr val="accent4"/>
                </a:solidFill>
              </a:defRPr>
            </a:lvl1pPr>
          </a:lstStyle>
          <a:p>
            <a:r>
              <a:rPr lang="en-US" dirty="0"/>
              <a:t>“Add quote, four line maximum.”</a:t>
            </a:r>
          </a:p>
        </p:txBody>
      </p:sp>
      <p:sp>
        <p:nvSpPr>
          <p:cNvPr id="12" name="Text Placeholder 11">
            <a:extLst>
              <a:ext uri="{FF2B5EF4-FFF2-40B4-BE49-F238E27FC236}">
                <a16:creationId xmlns:a16="http://schemas.microsoft.com/office/drawing/2014/main" id="{67826A83-0471-7649-B205-FFC505DA313F}"/>
              </a:ext>
            </a:extLst>
          </p:cNvPr>
          <p:cNvSpPr>
            <a:spLocks noGrp="1"/>
          </p:cNvSpPr>
          <p:nvPr>
            <p:ph type="body" sz="quarter" idx="14" hasCustomPrompt="1"/>
          </p:nvPr>
        </p:nvSpPr>
        <p:spPr>
          <a:xfrm>
            <a:off x="292608" y="2591040"/>
            <a:ext cx="5498592" cy="329184"/>
          </a:xfrm>
        </p:spPr>
        <p:txBody>
          <a:bodyPr/>
          <a:lstStyle>
            <a:lvl1pPr>
              <a:defRPr>
                <a:solidFill>
                  <a:schemeClr val="tx2"/>
                </a:solidFill>
              </a:defRPr>
            </a:lvl1pPr>
            <a:lvl2pPr marL="0" indent="0">
              <a:buNone/>
              <a:defRPr/>
            </a:lvl2pPr>
          </a:lstStyle>
          <a:p>
            <a:pPr lvl="0"/>
            <a:r>
              <a:rPr lang="en-US" dirty="0" err="1"/>
              <a:t>Firstname</a:t>
            </a:r>
            <a:r>
              <a:rPr lang="en-US" dirty="0"/>
              <a:t> </a:t>
            </a:r>
            <a:r>
              <a:rPr lang="en-US" dirty="0" err="1"/>
              <a:t>Lastname</a:t>
            </a:r>
            <a:endParaRPr lang="en-US" dirty="0"/>
          </a:p>
        </p:txBody>
      </p:sp>
      <p:sp>
        <p:nvSpPr>
          <p:cNvPr id="14" name="Text Placeholder 13">
            <a:extLst>
              <a:ext uri="{FF2B5EF4-FFF2-40B4-BE49-F238E27FC236}">
                <a16:creationId xmlns:a16="http://schemas.microsoft.com/office/drawing/2014/main" id="{48B5E467-58C7-4043-A863-8B0F691F403C}"/>
              </a:ext>
            </a:extLst>
          </p:cNvPr>
          <p:cNvSpPr>
            <a:spLocks noGrp="1"/>
          </p:cNvSpPr>
          <p:nvPr>
            <p:ph type="body" sz="quarter" idx="15" hasCustomPrompt="1"/>
          </p:nvPr>
        </p:nvSpPr>
        <p:spPr>
          <a:xfrm>
            <a:off x="292608" y="2935625"/>
            <a:ext cx="5486400" cy="329184"/>
          </a:xfrm>
        </p:spPr>
        <p:txBody>
          <a:bodyPr/>
          <a:lstStyle>
            <a:lvl1pPr>
              <a:defRPr b="0" i="1">
                <a:solidFill>
                  <a:schemeClr val="tx2"/>
                </a:solidFill>
                <a:latin typeface="IBM Plex Sans" panose="020B0503050203000203" pitchFamily="34" charset="0"/>
              </a:defRPr>
            </a:lvl1pPr>
            <a:lvl2pPr marL="0" indent="0">
              <a:buNone/>
              <a:defRPr/>
            </a:lvl2pPr>
          </a:lstStyle>
          <a:p>
            <a:pPr lvl="0"/>
            <a:r>
              <a:rPr lang="en-US" dirty="0"/>
              <a:t>Source, Date</a:t>
            </a:r>
          </a:p>
        </p:txBody>
      </p:sp>
      <p:pic>
        <p:nvPicPr>
          <p:cNvPr id="17" name="Picture 16">
            <a:extLst>
              <a:ext uri="{FF2B5EF4-FFF2-40B4-BE49-F238E27FC236}">
                <a16:creationId xmlns:a16="http://schemas.microsoft.com/office/drawing/2014/main" id="{EDB3CCE8-33C3-F24F-B4C1-88AC1A4E4BEB}"/>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50578480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 full width image ">
    <p:spTree>
      <p:nvGrpSpPr>
        <p:cNvPr id="1" name=""/>
        <p:cNvGrpSpPr/>
        <p:nvPr/>
      </p:nvGrpSpPr>
      <p:grpSpPr>
        <a:xfrm>
          <a:off x="0" y="0"/>
          <a:ext cx="0" cy="0"/>
          <a:chOff x="0" y="0"/>
          <a:chExt cx="0" cy="0"/>
        </a:xfrm>
      </p:grpSpPr>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
        <p:nvSpPr>
          <p:cNvPr id="5" name="Picture Placeholder">
            <a:extLst>
              <a:ext uri="{FF2B5EF4-FFF2-40B4-BE49-F238E27FC236}">
                <a16:creationId xmlns:a16="http://schemas.microsoft.com/office/drawing/2014/main" id="{4689A64A-A783-D24D-9765-5E12B636FF62}"/>
              </a:ext>
            </a:extLst>
          </p:cNvPr>
          <p:cNvSpPr>
            <a:spLocks noGrp="1"/>
          </p:cNvSpPr>
          <p:nvPr>
            <p:ph type="pic" sz="quarter" idx="12"/>
          </p:nvPr>
        </p:nvSpPr>
        <p:spPr>
          <a:xfrm>
            <a:off x="0" y="1701800"/>
            <a:ext cx="12192000" cy="5156200"/>
          </a:xfrm>
        </p:spPr>
        <p:txBody>
          <a:bodyPr lIns="91440" tIns="91440" rIns="91440" bIns="91440"/>
          <a:lstStyle/>
          <a:p>
            <a:r>
              <a:rPr lang="en-GB"/>
              <a:t>Click icon to add picture</a:t>
            </a:r>
            <a:endParaRPr lang="en-US" dirty="0"/>
          </a:p>
        </p:txBody>
      </p:sp>
      <p:sp>
        <p:nvSpPr>
          <p:cNvPr id="6" name="Title 5">
            <a:extLst>
              <a:ext uri="{FF2B5EF4-FFF2-40B4-BE49-F238E27FC236}">
                <a16:creationId xmlns:a16="http://schemas.microsoft.com/office/drawing/2014/main" id="{0DE8E457-FCF1-FB4D-B0AD-3250264B8242}"/>
              </a:ext>
            </a:extLst>
          </p:cNvPr>
          <p:cNvSpPr>
            <a:spLocks noGrp="1"/>
          </p:cNvSpPr>
          <p:nvPr>
            <p:ph type="title"/>
          </p:nvPr>
        </p:nvSpPr>
        <p:spPr>
          <a:xfrm>
            <a:off x="95737544" y="565912"/>
            <a:ext cx="5522976" cy="5726176"/>
          </a:xfrm>
        </p:spPr>
        <p:txBody>
          <a:bodyPr/>
          <a:lstStyle/>
          <a:p>
            <a:r>
              <a:rPr lang="en-GB"/>
              <a:t>Click to edit Master title style</a:t>
            </a:r>
            <a:endParaRPr lang="en-US"/>
          </a:p>
        </p:txBody>
      </p:sp>
      <p:sp>
        <p:nvSpPr>
          <p:cNvPr id="11" name="Text Placeholder 10">
            <a:extLst>
              <a:ext uri="{FF2B5EF4-FFF2-40B4-BE49-F238E27FC236}">
                <a16:creationId xmlns:a16="http://schemas.microsoft.com/office/drawing/2014/main" id="{F721CEEA-2F0E-BC48-998B-4A0A2A47691B}"/>
              </a:ext>
            </a:extLst>
          </p:cNvPr>
          <p:cNvSpPr>
            <a:spLocks noGrp="1"/>
          </p:cNvSpPr>
          <p:nvPr>
            <p:ph type="body" sz="quarter" idx="14" hasCustomPrompt="1"/>
          </p:nvPr>
        </p:nvSpPr>
        <p:spPr>
          <a:xfrm>
            <a:off x="292608" y="231648"/>
            <a:ext cx="5498592" cy="1316736"/>
          </a:xfrm>
        </p:spPr>
        <p:txBody>
          <a:bodyPr/>
          <a:lstStyle>
            <a:lvl1pPr>
              <a:defRPr sz="2667"/>
            </a:lvl1pPr>
            <a:lvl2pPr marL="0" indent="0">
              <a:buNone/>
              <a:defRPr/>
            </a:lvl2pPr>
          </a:lstStyle>
          <a:p>
            <a:pPr lvl="0"/>
            <a:r>
              <a:rPr lang="en-US" dirty="0"/>
              <a:t>Title + image below</a:t>
            </a:r>
          </a:p>
        </p:txBody>
      </p:sp>
      <p:pic>
        <p:nvPicPr>
          <p:cNvPr id="12" name="Picture 11">
            <a:extLst>
              <a:ext uri="{FF2B5EF4-FFF2-40B4-BE49-F238E27FC236}">
                <a16:creationId xmlns:a16="http://schemas.microsoft.com/office/drawing/2014/main" id="{F57CD09D-1912-4D47-BBB5-FE17D9C3F1DF}"/>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112144421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 content right">
    <p:spTree>
      <p:nvGrpSpPr>
        <p:cNvPr id="1" name=""/>
        <p:cNvGrpSpPr/>
        <p:nvPr/>
      </p:nvGrpSpPr>
      <p:grpSpPr>
        <a:xfrm>
          <a:off x="0" y="0"/>
          <a:ext cx="0" cy="0"/>
          <a:chOff x="0" y="0"/>
          <a:chExt cx="0" cy="0"/>
        </a:xfrm>
      </p:grpSpPr>
      <p:sp>
        <p:nvSpPr>
          <p:cNvPr id="2" name="Title"/>
          <p:cNvSpPr>
            <a:spLocks noGrp="1"/>
          </p:cNvSpPr>
          <p:nvPr>
            <p:ph type="title" hasCustomPrompt="1"/>
          </p:nvPr>
        </p:nvSpPr>
        <p:spPr>
          <a:xfrm>
            <a:off x="280416" y="268224"/>
            <a:ext cx="5522976" cy="5726176"/>
          </a:xfrm>
        </p:spPr>
        <p:txBody>
          <a:bodyPr/>
          <a:lstStyle/>
          <a:p>
            <a:r>
              <a:rPr lang="en-US" dirty="0"/>
              <a:t>Title + content right</a:t>
            </a:r>
          </a:p>
        </p:txBody>
      </p:sp>
      <p:sp>
        <p:nvSpPr>
          <p:cNvPr id="6" name="Text Placeholder"/>
          <p:cNvSpPr>
            <a:spLocks noGrp="1"/>
          </p:cNvSpPr>
          <p:nvPr>
            <p:ph type="body" sz="quarter" idx="12"/>
          </p:nvPr>
        </p:nvSpPr>
        <p:spPr>
          <a:xfrm>
            <a:off x="6388608" y="268224"/>
            <a:ext cx="5498592" cy="5726176"/>
          </a:xfrm>
        </p:spPr>
        <p:txBody>
          <a:bodyPr/>
          <a:lstStyle>
            <a:lvl5pPr marL="1220368" indent="-380990">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99497510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Title + 1 column">
    <p:spTree>
      <p:nvGrpSpPr>
        <p:cNvPr id="1" name=""/>
        <p:cNvGrpSpPr/>
        <p:nvPr/>
      </p:nvGrpSpPr>
      <p:grpSpPr>
        <a:xfrm>
          <a:off x="0" y="0"/>
          <a:ext cx="0" cy="0"/>
          <a:chOff x="0" y="0"/>
          <a:chExt cx="0" cy="0"/>
        </a:xfrm>
      </p:grpSpPr>
      <p:sp>
        <p:nvSpPr>
          <p:cNvPr id="2" name="Title"/>
          <p:cNvSpPr>
            <a:spLocks noGrp="1"/>
          </p:cNvSpPr>
          <p:nvPr>
            <p:ph type="title" hasCustomPrompt="1"/>
          </p:nvPr>
        </p:nvSpPr>
        <p:spPr>
          <a:xfrm>
            <a:off x="280416" y="268224"/>
            <a:ext cx="8583497" cy="1072896"/>
          </a:xfrm>
        </p:spPr>
        <p:txBody>
          <a:bodyPr/>
          <a:lstStyle>
            <a:lvl1pPr>
              <a:defRPr/>
            </a:lvl1pPr>
          </a:lstStyle>
          <a:p>
            <a:r>
              <a:rPr lang="en-US" dirty="0"/>
              <a:t>Title + 1 column</a:t>
            </a:r>
          </a:p>
        </p:txBody>
      </p:sp>
      <p:sp>
        <p:nvSpPr>
          <p:cNvPr id="6" name="Text Placeholder"/>
          <p:cNvSpPr>
            <a:spLocks noGrp="1"/>
          </p:cNvSpPr>
          <p:nvPr>
            <p:ph type="body" sz="quarter" idx="12"/>
          </p:nvPr>
        </p:nvSpPr>
        <p:spPr>
          <a:xfrm>
            <a:off x="292609" y="1658112"/>
            <a:ext cx="11607025" cy="4336288"/>
          </a:xfrm>
        </p:spPr>
        <p:txBody>
          <a:bodyPr/>
          <a:lstStyle>
            <a:lvl5pPr marL="1220368" indent="-380990">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pic>
        <p:nvPicPr>
          <p:cNvPr id="7" name="Picture 6">
            <a:extLst>
              <a:ext uri="{FF2B5EF4-FFF2-40B4-BE49-F238E27FC236}">
                <a16:creationId xmlns:a16="http://schemas.microsoft.com/office/drawing/2014/main" id="{FAC4EC2A-3331-2F49-83D7-3DCDA8B9B9FE}"/>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305489338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 2 columns (1/2 - 1/2)">
    <p:spTree>
      <p:nvGrpSpPr>
        <p:cNvPr id="1" name=""/>
        <p:cNvGrpSpPr/>
        <p:nvPr/>
      </p:nvGrpSpPr>
      <p:grpSpPr>
        <a:xfrm>
          <a:off x="0" y="0"/>
          <a:ext cx="0" cy="0"/>
          <a:chOff x="0" y="0"/>
          <a:chExt cx="0" cy="0"/>
        </a:xfrm>
      </p:grpSpPr>
      <p:sp>
        <p:nvSpPr>
          <p:cNvPr id="2" name="Title"/>
          <p:cNvSpPr>
            <a:spLocks noGrp="1"/>
          </p:cNvSpPr>
          <p:nvPr>
            <p:ph type="title" hasCustomPrompt="1"/>
          </p:nvPr>
        </p:nvSpPr>
        <p:spPr>
          <a:xfrm>
            <a:off x="280416" y="268224"/>
            <a:ext cx="8583497" cy="1072896"/>
          </a:xfrm>
        </p:spPr>
        <p:txBody>
          <a:bodyPr/>
          <a:lstStyle>
            <a:lvl1pPr>
              <a:defRPr/>
            </a:lvl1pPr>
          </a:lstStyle>
          <a:p>
            <a:r>
              <a:rPr lang="en-US" dirty="0"/>
              <a:t>Title + 2 columns (½ - ½)</a:t>
            </a:r>
          </a:p>
        </p:txBody>
      </p:sp>
      <p:sp>
        <p:nvSpPr>
          <p:cNvPr id="7" name="Content Placeholder"/>
          <p:cNvSpPr>
            <a:spLocks noGrp="1"/>
          </p:cNvSpPr>
          <p:nvPr>
            <p:ph sz="quarter" idx="13"/>
          </p:nvPr>
        </p:nvSpPr>
        <p:spPr>
          <a:xfrm>
            <a:off x="6388608" y="1658112"/>
            <a:ext cx="5498592" cy="4336288"/>
          </a:xfrm>
        </p:spPr>
        <p:txBody>
          <a:bodyPr/>
          <a:lstStyle>
            <a:lvl1pPr>
              <a:defRPr sz="1867"/>
            </a:lvl1pPr>
          </a:lstStyle>
          <a:p>
            <a:pPr lvl="0"/>
            <a:r>
              <a:rPr lang="en-GB"/>
              <a:t>Click to edit Master text styles</a:t>
            </a:r>
          </a:p>
        </p:txBody>
      </p:sp>
      <p:sp>
        <p:nvSpPr>
          <p:cNvPr id="6" name="Text Placeholder"/>
          <p:cNvSpPr>
            <a:spLocks noGrp="1"/>
          </p:cNvSpPr>
          <p:nvPr>
            <p:ph type="body" sz="quarter" idx="12"/>
          </p:nvPr>
        </p:nvSpPr>
        <p:spPr>
          <a:xfrm>
            <a:off x="292608" y="1658112"/>
            <a:ext cx="5498592" cy="4336288"/>
          </a:xfrm>
        </p:spPr>
        <p:txBody>
          <a:bodyPr/>
          <a:lstStyle>
            <a:lvl5pPr marL="1220368" indent="-380990">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pic>
        <p:nvPicPr>
          <p:cNvPr id="8" name="Picture 7">
            <a:extLst>
              <a:ext uri="{FF2B5EF4-FFF2-40B4-BE49-F238E27FC236}">
                <a16:creationId xmlns:a16="http://schemas.microsoft.com/office/drawing/2014/main" id="{978F0CCF-A937-E443-A6FB-F8B14F44A44D}"/>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331892232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2 columns (1/4 - 3/4)">
    <p:spTree>
      <p:nvGrpSpPr>
        <p:cNvPr id="1" name=""/>
        <p:cNvGrpSpPr/>
        <p:nvPr/>
      </p:nvGrpSpPr>
      <p:grpSpPr>
        <a:xfrm>
          <a:off x="0" y="0"/>
          <a:ext cx="0" cy="0"/>
          <a:chOff x="0" y="0"/>
          <a:chExt cx="0" cy="0"/>
        </a:xfrm>
      </p:grpSpPr>
      <p:sp>
        <p:nvSpPr>
          <p:cNvPr id="2" name="Title"/>
          <p:cNvSpPr>
            <a:spLocks noGrp="1"/>
          </p:cNvSpPr>
          <p:nvPr>
            <p:ph type="title" hasCustomPrompt="1"/>
          </p:nvPr>
        </p:nvSpPr>
        <p:spPr>
          <a:xfrm>
            <a:off x="280416" y="268224"/>
            <a:ext cx="8558784" cy="1072896"/>
          </a:xfrm>
        </p:spPr>
        <p:txBody>
          <a:bodyPr/>
          <a:lstStyle>
            <a:lvl1pPr>
              <a:defRPr/>
            </a:lvl1pPr>
          </a:lstStyle>
          <a:p>
            <a:r>
              <a:rPr lang="en-US" dirty="0"/>
              <a:t>Title + 2 columns (¼ - ¾)</a:t>
            </a:r>
          </a:p>
        </p:txBody>
      </p:sp>
      <p:sp>
        <p:nvSpPr>
          <p:cNvPr id="6" name="Text Placeholder 1"/>
          <p:cNvSpPr>
            <a:spLocks noGrp="1"/>
          </p:cNvSpPr>
          <p:nvPr>
            <p:ph type="body" sz="quarter" idx="12"/>
          </p:nvPr>
        </p:nvSpPr>
        <p:spPr>
          <a:xfrm>
            <a:off x="292608" y="1658112"/>
            <a:ext cx="2450592" cy="4336288"/>
          </a:xfrm>
        </p:spPr>
        <p:txBody>
          <a:bodyPr/>
          <a:lstStyle>
            <a:lvl5pPr marL="1220368" indent="-380990">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
        <p:nvSpPr>
          <p:cNvPr id="9" name="Content Placeholder">
            <a:extLst>
              <a:ext uri="{FF2B5EF4-FFF2-40B4-BE49-F238E27FC236}">
                <a16:creationId xmlns:a16="http://schemas.microsoft.com/office/drawing/2014/main" id="{F7249840-2394-A649-8C84-9EF12C95BA1B}"/>
              </a:ext>
            </a:extLst>
          </p:cNvPr>
          <p:cNvSpPr>
            <a:spLocks noGrp="1"/>
          </p:cNvSpPr>
          <p:nvPr>
            <p:ph sz="quarter" idx="13"/>
          </p:nvPr>
        </p:nvSpPr>
        <p:spPr>
          <a:xfrm>
            <a:off x="3340608" y="1658112"/>
            <a:ext cx="8534400" cy="4336288"/>
          </a:xfrm>
        </p:spPr>
        <p:txBody>
          <a:bodyPr/>
          <a:lstStyle>
            <a:lvl5pPr marL="1220368" indent="-380990">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pic>
        <p:nvPicPr>
          <p:cNvPr id="10" name="Picture 9">
            <a:extLst>
              <a:ext uri="{FF2B5EF4-FFF2-40B4-BE49-F238E27FC236}">
                <a16:creationId xmlns:a16="http://schemas.microsoft.com/office/drawing/2014/main" id="{81D5E6BF-59B9-B34B-BF38-33B20B0A1BA1}"/>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247410301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3 columns (1/4 - 1/2)">
    <p:spTree>
      <p:nvGrpSpPr>
        <p:cNvPr id="1" name=""/>
        <p:cNvGrpSpPr/>
        <p:nvPr/>
      </p:nvGrpSpPr>
      <p:grpSpPr>
        <a:xfrm>
          <a:off x="0" y="0"/>
          <a:ext cx="0" cy="0"/>
          <a:chOff x="0" y="0"/>
          <a:chExt cx="0" cy="0"/>
        </a:xfrm>
      </p:grpSpPr>
      <p:sp>
        <p:nvSpPr>
          <p:cNvPr id="2" name="Title"/>
          <p:cNvSpPr>
            <a:spLocks noGrp="1"/>
          </p:cNvSpPr>
          <p:nvPr>
            <p:ph type="title" hasCustomPrompt="1"/>
          </p:nvPr>
        </p:nvSpPr>
        <p:spPr>
          <a:xfrm>
            <a:off x="280416" y="268224"/>
            <a:ext cx="8558784" cy="1072896"/>
          </a:xfrm>
        </p:spPr>
        <p:txBody>
          <a:bodyPr/>
          <a:lstStyle>
            <a:lvl1pPr>
              <a:defRPr/>
            </a:lvl1pPr>
          </a:lstStyle>
          <a:p>
            <a:r>
              <a:rPr lang="en-US" dirty="0"/>
              <a:t>Title + 3 columns (¼ - ¼ - ½) </a:t>
            </a:r>
          </a:p>
        </p:txBody>
      </p:sp>
      <p:sp>
        <p:nvSpPr>
          <p:cNvPr id="6" name="Text Placeholder 1"/>
          <p:cNvSpPr>
            <a:spLocks noGrp="1"/>
          </p:cNvSpPr>
          <p:nvPr>
            <p:ph type="body" sz="quarter" idx="12"/>
          </p:nvPr>
        </p:nvSpPr>
        <p:spPr>
          <a:xfrm>
            <a:off x="292608" y="1658112"/>
            <a:ext cx="2450592" cy="4336288"/>
          </a:xfrm>
        </p:spPr>
        <p:txBody>
          <a:bodyPr/>
          <a:lstStyle>
            <a:lvl5pPr marL="1220368" indent="-380990">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8" name="Text Placeholder 2"/>
          <p:cNvSpPr>
            <a:spLocks noGrp="1"/>
          </p:cNvSpPr>
          <p:nvPr>
            <p:ph type="body" sz="quarter" idx="13" hasCustomPrompt="1"/>
          </p:nvPr>
        </p:nvSpPr>
        <p:spPr>
          <a:xfrm>
            <a:off x="3340608" y="1658112"/>
            <a:ext cx="2450592" cy="4336288"/>
          </a:xfrm>
        </p:spPr>
        <p:txBody>
          <a:bodyPr/>
          <a:lstStyle/>
          <a:p>
            <a:pPr lvl="0"/>
            <a:r>
              <a:rPr lang="en-US" dirty="0"/>
              <a:t>Optional 2nd </a:t>
            </a:r>
          </a:p>
        </p:txBody>
      </p:sp>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
        <p:nvSpPr>
          <p:cNvPr id="11" name="Content Placeholder">
            <a:extLst>
              <a:ext uri="{FF2B5EF4-FFF2-40B4-BE49-F238E27FC236}">
                <a16:creationId xmlns:a16="http://schemas.microsoft.com/office/drawing/2014/main" id="{28498EF9-40E8-9442-BA1B-A45C4AF83CB5}"/>
              </a:ext>
            </a:extLst>
          </p:cNvPr>
          <p:cNvSpPr>
            <a:spLocks noGrp="1"/>
          </p:cNvSpPr>
          <p:nvPr>
            <p:ph sz="quarter" idx="14"/>
          </p:nvPr>
        </p:nvSpPr>
        <p:spPr>
          <a:xfrm>
            <a:off x="6388608" y="1658112"/>
            <a:ext cx="5498592" cy="4336288"/>
          </a:xfrm>
        </p:spPr>
        <p:txBody>
          <a:bodyPr/>
          <a:lstStyle>
            <a:lvl1pPr>
              <a:defRPr sz="1867"/>
            </a:lvl1pPr>
          </a:lstStyle>
          <a:p>
            <a:pPr lvl="0"/>
            <a:r>
              <a:rPr lang="en-GB"/>
              <a:t>Click to edit Master text styles</a:t>
            </a:r>
          </a:p>
        </p:txBody>
      </p:sp>
      <p:pic>
        <p:nvPicPr>
          <p:cNvPr id="9" name="Picture 8">
            <a:extLst>
              <a:ext uri="{FF2B5EF4-FFF2-40B4-BE49-F238E27FC236}">
                <a16:creationId xmlns:a16="http://schemas.microsoft.com/office/drawing/2014/main" id="{7CD126F8-5E18-E040-A49A-773E7C50111D}"/>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155369988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4 columns (1/4)">
    <p:spTree>
      <p:nvGrpSpPr>
        <p:cNvPr id="1" name=""/>
        <p:cNvGrpSpPr/>
        <p:nvPr/>
      </p:nvGrpSpPr>
      <p:grpSpPr>
        <a:xfrm>
          <a:off x="0" y="0"/>
          <a:ext cx="0" cy="0"/>
          <a:chOff x="0" y="0"/>
          <a:chExt cx="0" cy="0"/>
        </a:xfrm>
      </p:grpSpPr>
      <p:sp>
        <p:nvSpPr>
          <p:cNvPr id="2" name="Title"/>
          <p:cNvSpPr>
            <a:spLocks noGrp="1"/>
          </p:cNvSpPr>
          <p:nvPr>
            <p:ph type="title" hasCustomPrompt="1"/>
          </p:nvPr>
        </p:nvSpPr>
        <p:spPr>
          <a:xfrm>
            <a:off x="280416" y="268224"/>
            <a:ext cx="8558784" cy="1072896"/>
          </a:xfrm>
        </p:spPr>
        <p:txBody>
          <a:bodyPr/>
          <a:lstStyle/>
          <a:p>
            <a:r>
              <a:rPr lang="en-US" dirty="0"/>
              <a:t>Title + 4 columns (¼)</a:t>
            </a:r>
          </a:p>
        </p:txBody>
      </p:sp>
      <p:sp>
        <p:nvSpPr>
          <p:cNvPr id="6" name="Text Placeholder 1"/>
          <p:cNvSpPr>
            <a:spLocks noGrp="1"/>
          </p:cNvSpPr>
          <p:nvPr>
            <p:ph type="body" sz="quarter" idx="12"/>
          </p:nvPr>
        </p:nvSpPr>
        <p:spPr>
          <a:xfrm>
            <a:off x="292608" y="1658112"/>
            <a:ext cx="2450592" cy="4336288"/>
          </a:xfrm>
        </p:spPr>
        <p:txBody>
          <a:bodyPr/>
          <a:lstStyle>
            <a:lvl5pPr marL="1220368" indent="-380990">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8" name="Text Placeholder 2"/>
          <p:cNvSpPr>
            <a:spLocks noGrp="1"/>
          </p:cNvSpPr>
          <p:nvPr>
            <p:ph type="body" sz="quarter" idx="13" hasCustomPrompt="1"/>
          </p:nvPr>
        </p:nvSpPr>
        <p:spPr>
          <a:xfrm>
            <a:off x="3340608" y="1658112"/>
            <a:ext cx="2450592" cy="4336288"/>
          </a:xfrm>
        </p:spPr>
        <p:txBody>
          <a:bodyPr/>
          <a:lstStyle/>
          <a:p>
            <a:pPr lvl="0"/>
            <a:r>
              <a:rPr lang="en-US" dirty="0"/>
              <a:t>Optional 2nd </a:t>
            </a:r>
          </a:p>
        </p:txBody>
      </p:sp>
      <p:sp>
        <p:nvSpPr>
          <p:cNvPr id="10" name="Text Placeholder 3"/>
          <p:cNvSpPr>
            <a:spLocks noGrp="1"/>
          </p:cNvSpPr>
          <p:nvPr>
            <p:ph type="body" sz="quarter" idx="14" hasCustomPrompt="1"/>
          </p:nvPr>
        </p:nvSpPr>
        <p:spPr>
          <a:xfrm>
            <a:off x="6388608" y="1658112"/>
            <a:ext cx="2450592" cy="4336288"/>
          </a:xfrm>
        </p:spPr>
        <p:txBody>
          <a:bodyPr/>
          <a:lstStyle/>
          <a:p>
            <a:pPr lvl="0"/>
            <a:r>
              <a:rPr lang="en-US" dirty="0"/>
              <a:t>Optional 3rd</a:t>
            </a:r>
          </a:p>
        </p:txBody>
      </p:sp>
      <p:sp>
        <p:nvSpPr>
          <p:cNvPr id="12" name="Text Placeholder 4"/>
          <p:cNvSpPr>
            <a:spLocks noGrp="1"/>
          </p:cNvSpPr>
          <p:nvPr>
            <p:ph type="body" sz="quarter" idx="15" hasCustomPrompt="1"/>
          </p:nvPr>
        </p:nvSpPr>
        <p:spPr>
          <a:xfrm>
            <a:off x="9448800" y="1658112"/>
            <a:ext cx="2450592" cy="4336288"/>
          </a:xfrm>
        </p:spPr>
        <p:txBody>
          <a:bodyPr/>
          <a:lstStyle/>
          <a:p>
            <a:pPr lvl="0"/>
            <a:r>
              <a:rPr lang="en-US" dirty="0"/>
              <a:t>Optional 4th</a:t>
            </a:r>
          </a:p>
        </p:txBody>
      </p:sp>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pic>
        <p:nvPicPr>
          <p:cNvPr id="13" name="Picture 12">
            <a:extLst>
              <a:ext uri="{FF2B5EF4-FFF2-40B4-BE49-F238E27FC236}">
                <a16:creationId xmlns:a16="http://schemas.microsoft.com/office/drawing/2014/main" id="{EE416F5B-7A52-2146-8678-DF09FD3E8E77}"/>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27757313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lide titre avec Logo">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9F8B7DE3-CEAD-DB44-AB02-FAA9AE7375F8}"/>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6" name="Titre 15">
            <a:extLst>
              <a:ext uri="{FF2B5EF4-FFF2-40B4-BE49-F238E27FC236}">
                <a16:creationId xmlns:a16="http://schemas.microsoft.com/office/drawing/2014/main" id="{7BA62D56-2BCC-3848-A978-B4CD28509232}"/>
              </a:ext>
            </a:extLst>
          </p:cNvPr>
          <p:cNvSpPr>
            <a:spLocks noGrp="1"/>
          </p:cNvSpPr>
          <p:nvPr>
            <p:ph type="title"/>
          </p:nvPr>
        </p:nvSpPr>
        <p:spPr>
          <a:xfrm>
            <a:off x="1059761" y="552440"/>
            <a:ext cx="10515600" cy="851617"/>
          </a:xfrm>
        </p:spPr>
        <p:txBody>
          <a:bodyPr>
            <a:normAutofit/>
          </a:bodyPr>
          <a:lstStyle>
            <a:lvl1pPr>
              <a:defRPr sz="4800">
                <a:solidFill>
                  <a:schemeClr val="bg1"/>
                </a:solidFill>
              </a:defRPr>
            </a:lvl1pPr>
          </a:lstStyle>
          <a:p>
            <a:r>
              <a:rPr lang="fr-FR" dirty="0"/>
              <a:t>Modifiez le style du titre</a:t>
            </a:r>
          </a:p>
        </p:txBody>
      </p:sp>
      <p:pic>
        <p:nvPicPr>
          <p:cNvPr id="9" name="Picture 8">
            <a:extLst>
              <a:ext uri="{FF2B5EF4-FFF2-40B4-BE49-F238E27FC236}">
                <a16:creationId xmlns:a16="http://schemas.microsoft.com/office/drawing/2014/main" id="{C477FC69-C0FA-4B6B-82DD-4C5C2FE630FD}"/>
              </a:ext>
            </a:extLst>
          </p:cNvPr>
          <p:cNvPicPr>
            <a:picLocks noChangeAspect="1"/>
          </p:cNvPicPr>
          <p:nvPr userDrawn="1"/>
        </p:nvPicPr>
        <p:blipFill>
          <a:blip r:embed="rId3"/>
          <a:stretch>
            <a:fillRect/>
          </a:stretch>
        </p:blipFill>
        <p:spPr>
          <a:xfrm>
            <a:off x="-1" y="4647156"/>
            <a:ext cx="6382435" cy="2210844"/>
          </a:xfrm>
          <a:prstGeom prst="rect">
            <a:avLst/>
          </a:prstGeom>
        </p:spPr>
      </p:pic>
    </p:spTree>
    <p:extLst>
      <p:ext uri="{BB962C8B-B14F-4D97-AF65-F5344CB8AC3E}">
        <p14:creationId xmlns:p14="http://schemas.microsoft.com/office/powerpoint/2010/main" val="414367503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4 columns (with numbers)">
    <p:spTree>
      <p:nvGrpSpPr>
        <p:cNvPr id="1" name=""/>
        <p:cNvGrpSpPr/>
        <p:nvPr/>
      </p:nvGrpSpPr>
      <p:grpSpPr>
        <a:xfrm>
          <a:off x="0" y="0"/>
          <a:ext cx="0" cy="0"/>
          <a:chOff x="0" y="0"/>
          <a:chExt cx="0" cy="0"/>
        </a:xfrm>
      </p:grpSpPr>
      <p:sp>
        <p:nvSpPr>
          <p:cNvPr id="2" name="Title"/>
          <p:cNvSpPr>
            <a:spLocks noGrp="1"/>
          </p:cNvSpPr>
          <p:nvPr>
            <p:ph type="title" hasCustomPrompt="1"/>
          </p:nvPr>
        </p:nvSpPr>
        <p:spPr>
          <a:xfrm>
            <a:off x="280416" y="268224"/>
            <a:ext cx="8546592" cy="1072896"/>
          </a:xfrm>
        </p:spPr>
        <p:txBody>
          <a:bodyPr/>
          <a:lstStyle/>
          <a:p>
            <a:r>
              <a:rPr lang="en-US" dirty="0"/>
              <a:t>Title + 4 columns (¼) with number or pictogram space</a:t>
            </a:r>
          </a:p>
        </p:txBody>
      </p:sp>
      <p:sp>
        <p:nvSpPr>
          <p:cNvPr id="6" name="Text Placeholder 1"/>
          <p:cNvSpPr>
            <a:spLocks noGrp="1"/>
          </p:cNvSpPr>
          <p:nvPr>
            <p:ph type="body" sz="quarter" idx="12"/>
          </p:nvPr>
        </p:nvSpPr>
        <p:spPr>
          <a:xfrm>
            <a:off x="292608" y="2572512"/>
            <a:ext cx="2450592" cy="3179864"/>
          </a:xfrm>
        </p:spPr>
        <p:txBody>
          <a:bodyPr/>
          <a:lstStyle>
            <a:lvl5pPr marL="1220368" indent="-380990">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8" name="Text Placeholder 2"/>
          <p:cNvSpPr>
            <a:spLocks noGrp="1"/>
          </p:cNvSpPr>
          <p:nvPr>
            <p:ph type="body" sz="quarter" idx="13" hasCustomPrompt="1"/>
          </p:nvPr>
        </p:nvSpPr>
        <p:spPr>
          <a:xfrm>
            <a:off x="3334512" y="2573868"/>
            <a:ext cx="2450592" cy="3179865"/>
          </a:xfrm>
        </p:spPr>
        <p:txBody>
          <a:bodyPr/>
          <a:lstStyle/>
          <a:p>
            <a:pPr lvl="0"/>
            <a:r>
              <a:rPr lang="en-US" dirty="0"/>
              <a:t>Optional 2nd </a:t>
            </a:r>
          </a:p>
        </p:txBody>
      </p:sp>
      <p:sp>
        <p:nvSpPr>
          <p:cNvPr id="10" name="Text Placeholder 3"/>
          <p:cNvSpPr>
            <a:spLocks noGrp="1"/>
          </p:cNvSpPr>
          <p:nvPr>
            <p:ph type="body" sz="quarter" idx="14" hasCustomPrompt="1"/>
          </p:nvPr>
        </p:nvSpPr>
        <p:spPr>
          <a:xfrm>
            <a:off x="6388608" y="2572512"/>
            <a:ext cx="2450592" cy="3179867"/>
          </a:xfrm>
        </p:spPr>
        <p:txBody>
          <a:bodyPr/>
          <a:lstStyle/>
          <a:p>
            <a:pPr lvl="0"/>
            <a:r>
              <a:rPr lang="en-US" dirty="0"/>
              <a:t>Optional 3rd</a:t>
            </a:r>
          </a:p>
        </p:txBody>
      </p:sp>
      <p:sp>
        <p:nvSpPr>
          <p:cNvPr id="12" name="Text Placeholder 4"/>
          <p:cNvSpPr>
            <a:spLocks noGrp="1"/>
          </p:cNvSpPr>
          <p:nvPr>
            <p:ph type="body" sz="quarter" idx="15" hasCustomPrompt="1"/>
          </p:nvPr>
        </p:nvSpPr>
        <p:spPr>
          <a:xfrm>
            <a:off x="9448800" y="2573865"/>
            <a:ext cx="2450592" cy="3179867"/>
          </a:xfrm>
        </p:spPr>
        <p:txBody>
          <a:bodyPr/>
          <a:lstStyle/>
          <a:p>
            <a:pPr lvl="0"/>
            <a:r>
              <a:rPr lang="en-US" dirty="0"/>
              <a:t>Optional 4th</a:t>
            </a:r>
          </a:p>
        </p:txBody>
      </p:sp>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
        <p:nvSpPr>
          <p:cNvPr id="9" name="Text Placeholder 1">
            <a:extLst>
              <a:ext uri="{FF2B5EF4-FFF2-40B4-BE49-F238E27FC236}">
                <a16:creationId xmlns:a16="http://schemas.microsoft.com/office/drawing/2014/main" id="{98802FAD-6C13-8842-9D68-EBEF9892F4CA}"/>
              </a:ext>
            </a:extLst>
          </p:cNvPr>
          <p:cNvSpPr>
            <a:spLocks noGrp="1"/>
          </p:cNvSpPr>
          <p:nvPr>
            <p:ph type="body" sz="quarter" idx="16" hasCustomPrompt="1"/>
          </p:nvPr>
        </p:nvSpPr>
        <p:spPr>
          <a:xfrm>
            <a:off x="304888" y="1718734"/>
            <a:ext cx="1017728" cy="614287"/>
          </a:xfrm>
        </p:spPr>
        <p:txBody>
          <a:bodyPr/>
          <a:lstStyle>
            <a:lvl1pPr>
              <a:defRPr sz="3733" b="1">
                <a:solidFill>
                  <a:schemeClr val="accent4"/>
                </a:solidFill>
              </a:defRPr>
            </a:lvl1pPr>
          </a:lstStyle>
          <a:p>
            <a:pPr lvl="0"/>
            <a:r>
              <a:rPr lang="en-US" dirty="0"/>
              <a:t>1</a:t>
            </a:r>
          </a:p>
        </p:txBody>
      </p:sp>
      <p:sp>
        <p:nvSpPr>
          <p:cNvPr id="11" name="Text Placeholder 1">
            <a:extLst>
              <a:ext uri="{FF2B5EF4-FFF2-40B4-BE49-F238E27FC236}">
                <a16:creationId xmlns:a16="http://schemas.microsoft.com/office/drawing/2014/main" id="{432D1B43-E0F6-4246-9ED3-5AF9DAAA1D0C}"/>
              </a:ext>
            </a:extLst>
          </p:cNvPr>
          <p:cNvSpPr>
            <a:spLocks noGrp="1"/>
          </p:cNvSpPr>
          <p:nvPr>
            <p:ph type="body" sz="quarter" idx="17" hasCustomPrompt="1"/>
          </p:nvPr>
        </p:nvSpPr>
        <p:spPr>
          <a:xfrm>
            <a:off x="3352888" y="1737346"/>
            <a:ext cx="1017728" cy="614287"/>
          </a:xfrm>
        </p:spPr>
        <p:txBody>
          <a:bodyPr/>
          <a:lstStyle>
            <a:lvl1pPr>
              <a:defRPr sz="3733" b="1">
                <a:solidFill>
                  <a:schemeClr val="accent4"/>
                </a:solidFill>
              </a:defRPr>
            </a:lvl1pPr>
          </a:lstStyle>
          <a:p>
            <a:pPr lvl="0"/>
            <a:r>
              <a:rPr lang="en-US" dirty="0"/>
              <a:t>2</a:t>
            </a:r>
          </a:p>
        </p:txBody>
      </p:sp>
      <p:sp>
        <p:nvSpPr>
          <p:cNvPr id="13" name="Text Placeholder 1">
            <a:extLst>
              <a:ext uri="{FF2B5EF4-FFF2-40B4-BE49-F238E27FC236}">
                <a16:creationId xmlns:a16="http://schemas.microsoft.com/office/drawing/2014/main" id="{AAC37EE1-F1D4-9045-9E89-26832C0CF036}"/>
              </a:ext>
            </a:extLst>
          </p:cNvPr>
          <p:cNvSpPr>
            <a:spLocks noGrp="1"/>
          </p:cNvSpPr>
          <p:nvPr>
            <p:ph type="body" sz="quarter" idx="18" hasCustomPrompt="1"/>
          </p:nvPr>
        </p:nvSpPr>
        <p:spPr>
          <a:xfrm>
            <a:off x="6400888" y="1737345"/>
            <a:ext cx="1017728" cy="614287"/>
          </a:xfrm>
        </p:spPr>
        <p:txBody>
          <a:bodyPr/>
          <a:lstStyle>
            <a:lvl1pPr>
              <a:defRPr sz="3733" b="1">
                <a:solidFill>
                  <a:schemeClr val="accent4"/>
                </a:solidFill>
              </a:defRPr>
            </a:lvl1pPr>
          </a:lstStyle>
          <a:p>
            <a:pPr lvl="0"/>
            <a:r>
              <a:rPr lang="en-US" dirty="0"/>
              <a:t>3</a:t>
            </a:r>
          </a:p>
        </p:txBody>
      </p:sp>
      <p:sp>
        <p:nvSpPr>
          <p:cNvPr id="14" name="Text Placeholder 1">
            <a:extLst>
              <a:ext uri="{FF2B5EF4-FFF2-40B4-BE49-F238E27FC236}">
                <a16:creationId xmlns:a16="http://schemas.microsoft.com/office/drawing/2014/main" id="{28AA39A6-3821-7B4E-BC00-3420DFF4E176}"/>
              </a:ext>
            </a:extLst>
          </p:cNvPr>
          <p:cNvSpPr>
            <a:spLocks noGrp="1"/>
          </p:cNvSpPr>
          <p:nvPr>
            <p:ph type="body" sz="quarter" idx="19" hasCustomPrompt="1"/>
          </p:nvPr>
        </p:nvSpPr>
        <p:spPr>
          <a:xfrm>
            <a:off x="9448800" y="1714555"/>
            <a:ext cx="1017728" cy="614287"/>
          </a:xfrm>
        </p:spPr>
        <p:txBody>
          <a:bodyPr/>
          <a:lstStyle>
            <a:lvl1pPr>
              <a:defRPr sz="3733" b="1">
                <a:solidFill>
                  <a:schemeClr val="accent4"/>
                </a:solidFill>
              </a:defRPr>
            </a:lvl1pPr>
          </a:lstStyle>
          <a:p>
            <a:pPr lvl="0"/>
            <a:r>
              <a:rPr lang="en-US" dirty="0"/>
              <a:t>4</a:t>
            </a:r>
          </a:p>
        </p:txBody>
      </p:sp>
      <p:pic>
        <p:nvPicPr>
          <p:cNvPr id="15" name="Picture 14">
            <a:extLst>
              <a:ext uri="{FF2B5EF4-FFF2-40B4-BE49-F238E27FC236}">
                <a16:creationId xmlns:a16="http://schemas.microsoft.com/office/drawing/2014/main" id="{8998DFD5-0DEB-FC4C-83C9-6DD845527BFD}"/>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38081916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1 column + image">
    <p:spTree>
      <p:nvGrpSpPr>
        <p:cNvPr id="1" name=""/>
        <p:cNvGrpSpPr/>
        <p:nvPr/>
      </p:nvGrpSpPr>
      <p:grpSpPr>
        <a:xfrm>
          <a:off x="0" y="0"/>
          <a:ext cx="0" cy="0"/>
          <a:chOff x="0" y="0"/>
          <a:chExt cx="0" cy="0"/>
        </a:xfrm>
      </p:grpSpPr>
      <p:sp>
        <p:nvSpPr>
          <p:cNvPr id="2" name="Title"/>
          <p:cNvSpPr>
            <a:spLocks noGrp="1"/>
          </p:cNvSpPr>
          <p:nvPr>
            <p:ph type="title" hasCustomPrompt="1"/>
          </p:nvPr>
        </p:nvSpPr>
        <p:spPr>
          <a:xfrm>
            <a:off x="280416" y="268224"/>
            <a:ext cx="5522976" cy="1072896"/>
          </a:xfrm>
        </p:spPr>
        <p:txBody>
          <a:bodyPr/>
          <a:lstStyle/>
          <a:p>
            <a:r>
              <a:rPr lang="en-US" dirty="0"/>
              <a:t>Title + 1 column + full bleed image </a:t>
            </a:r>
          </a:p>
        </p:txBody>
      </p:sp>
      <p:sp>
        <p:nvSpPr>
          <p:cNvPr id="8" name="Text Placeholder"/>
          <p:cNvSpPr>
            <a:spLocks noGrp="1"/>
          </p:cNvSpPr>
          <p:nvPr>
            <p:ph type="body" sz="quarter" idx="13"/>
          </p:nvPr>
        </p:nvSpPr>
        <p:spPr>
          <a:xfrm>
            <a:off x="292608" y="1658112"/>
            <a:ext cx="5498592" cy="4336288"/>
          </a:xfrm>
        </p:spPr>
        <p:txBody>
          <a:bodyPr/>
          <a:lstStyle>
            <a:lvl5pPr marL="1220368" indent="-380990">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Picture Placeholder"/>
          <p:cNvSpPr>
            <a:spLocks noGrp="1"/>
          </p:cNvSpPr>
          <p:nvPr>
            <p:ph type="pic" sz="quarter" idx="14"/>
          </p:nvPr>
        </p:nvSpPr>
        <p:spPr>
          <a:xfrm>
            <a:off x="6096000" y="0"/>
            <a:ext cx="6096000" cy="6858000"/>
          </a:xfrm>
        </p:spPr>
        <p:txBody>
          <a:bodyPr lIns="91440" tIns="91440" rIns="91440" bIns="91440"/>
          <a:lstStyle/>
          <a:p>
            <a:r>
              <a:rPr lang="en-GB"/>
              <a:t>Click icon to add picture</a:t>
            </a:r>
            <a:endParaRPr lang="en-US" dirty="0"/>
          </a:p>
        </p:txBody>
      </p:sp>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pic>
        <p:nvPicPr>
          <p:cNvPr id="10" name="Picture 9">
            <a:extLst>
              <a:ext uri="{FF2B5EF4-FFF2-40B4-BE49-F238E27FC236}">
                <a16:creationId xmlns:a16="http://schemas.microsoft.com/office/drawing/2014/main" id="{E8846C6D-86C7-0B4C-9F26-55C25A7FBD3F}"/>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147226085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2 column + image">
    <p:spTree>
      <p:nvGrpSpPr>
        <p:cNvPr id="1" name=""/>
        <p:cNvGrpSpPr/>
        <p:nvPr/>
      </p:nvGrpSpPr>
      <p:grpSpPr>
        <a:xfrm>
          <a:off x="0" y="0"/>
          <a:ext cx="0" cy="0"/>
          <a:chOff x="0" y="0"/>
          <a:chExt cx="0" cy="0"/>
        </a:xfrm>
      </p:grpSpPr>
      <p:sp>
        <p:nvSpPr>
          <p:cNvPr id="2" name="Title"/>
          <p:cNvSpPr>
            <a:spLocks noGrp="1"/>
          </p:cNvSpPr>
          <p:nvPr>
            <p:ph type="title" hasCustomPrompt="1"/>
          </p:nvPr>
        </p:nvSpPr>
        <p:spPr>
          <a:xfrm>
            <a:off x="280416" y="268224"/>
            <a:ext cx="5522976" cy="1072896"/>
          </a:xfrm>
        </p:spPr>
        <p:txBody>
          <a:bodyPr/>
          <a:lstStyle/>
          <a:p>
            <a:r>
              <a:rPr lang="en-US" dirty="0"/>
              <a:t>Title + 2 column + full bleed image </a:t>
            </a:r>
          </a:p>
        </p:txBody>
      </p:sp>
      <p:sp>
        <p:nvSpPr>
          <p:cNvPr id="8" name="Text Placeholder"/>
          <p:cNvSpPr>
            <a:spLocks noGrp="1"/>
          </p:cNvSpPr>
          <p:nvPr>
            <p:ph type="body" sz="quarter" idx="13"/>
          </p:nvPr>
        </p:nvSpPr>
        <p:spPr>
          <a:xfrm>
            <a:off x="292608" y="1658112"/>
            <a:ext cx="2450592" cy="4336288"/>
          </a:xfrm>
        </p:spPr>
        <p:txBody>
          <a:bodyPr/>
          <a:lstStyle>
            <a:lvl5pPr marL="1220368" indent="-380990">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Picture Placeholder"/>
          <p:cNvSpPr>
            <a:spLocks noGrp="1"/>
          </p:cNvSpPr>
          <p:nvPr>
            <p:ph type="pic" sz="quarter" idx="14"/>
          </p:nvPr>
        </p:nvSpPr>
        <p:spPr>
          <a:xfrm>
            <a:off x="6096000" y="0"/>
            <a:ext cx="6096000" cy="6858000"/>
          </a:xfrm>
        </p:spPr>
        <p:txBody>
          <a:bodyPr lIns="91440" tIns="91440" rIns="91440" bIns="91440"/>
          <a:lstStyle/>
          <a:p>
            <a:r>
              <a:rPr lang="en-GB"/>
              <a:t>Click icon to add picture</a:t>
            </a:r>
            <a:endParaRPr lang="en-US" dirty="0"/>
          </a:p>
        </p:txBody>
      </p:sp>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
        <p:nvSpPr>
          <p:cNvPr id="10" name="Text Placeholder 9">
            <a:extLst>
              <a:ext uri="{FF2B5EF4-FFF2-40B4-BE49-F238E27FC236}">
                <a16:creationId xmlns:a16="http://schemas.microsoft.com/office/drawing/2014/main" id="{7EA6A383-07D5-524B-BF7F-0F76981746B1}"/>
              </a:ext>
            </a:extLst>
          </p:cNvPr>
          <p:cNvSpPr>
            <a:spLocks noGrp="1"/>
          </p:cNvSpPr>
          <p:nvPr>
            <p:ph type="body" sz="quarter" idx="16"/>
          </p:nvPr>
        </p:nvSpPr>
        <p:spPr>
          <a:xfrm>
            <a:off x="3340610" y="1658112"/>
            <a:ext cx="2450591" cy="4340352"/>
          </a:xfrm>
        </p:spPr>
        <p:txBody>
          <a:bodyPr/>
          <a:lstStyle>
            <a:lvl5pPr marL="1220368" indent="-380990">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pic>
        <p:nvPicPr>
          <p:cNvPr id="11" name="Picture 10">
            <a:extLst>
              <a:ext uri="{FF2B5EF4-FFF2-40B4-BE49-F238E27FC236}">
                <a16:creationId xmlns:a16="http://schemas.microsoft.com/office/drawing/2014/main" id="{D251EFC2-2F84-0640-8243-0FECE45E9233}"/>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136242422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Small title + 3/4 image/content">
    <p:spTree>
      <p:nvGrpSpPr>
        <p:cNvPr id="1" name=""/>
        <p:cNvGrpSpPr/>
        <p:nvPr/>
      </p:nvGrpSpPr>
      <p:grpSpPr>
        <a:xfrm>
          <a:off x="0" y="0"/>
          <a:ext cx="0" cy="0"/>
          <a:chOff x="0" y="0"/>
          <a:chExt cx="0" cy="0"/>
        </a:xfrm>
      </p:grpSpPr>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
        <p:nvSpPr>
          <p:cNvPr id="9" name="Content Placeholder">
            <a:extLst>
              <a:ext uri="{FF2B5EF4-FFF2-40B4-BE49-F238E27FC236}">
                <a16:creationId xmlns:a16="http://schemas.microsoft.com/office/drawing/2014/main" id="{F7249840-2394-A649-8C84-9EF12C95BA1B}"/>
              </a:ext>
            </a:extLst>
          </p:cNvPr>
          <p:cNvSpPr>
            <a:spLocks noGrp="1"/>
          </p:cNvSpPr>
          <p:nvPr>
            <p:ph sz="quarter" idx="13"/>
          </p:nvPr>
        </p:nvSpPr>
        <p:spPr>
          <a:xfrm>
            <a:off x="3340608" y="268225"/>
            <a:ext cx="8534400" cy="5742516"/>
          </a:xfrm>
        </p:spPr>
        <p:txBody>
          <a:bodyPr/>
          <a:lstStyle>
            <a:lvl5pPr marL="1220368" indent="-380990">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a:extLst>
              <a:ext uri="{FF2B5EF4-FFF2-40B4-BE49-F238E27FC236}">
                <a16:creationId xmlns:a16="http://schemas.microsoft.com/office/drawing/2014/main" id="{04D33261-655B-3E45-B50C-20AED52A1304}"/>
              </a:ext>
            </a:extLst>
          </p:cNvPr>
          <p:cNvSpPr>
            <a:spLocks noGrp="1"/>
          </p:cNvSpPr>
          <p:nvPr>
            <p:ph type="body" sz="quarter" idx="14" hasCustomPrompt="1"/>
          </p:nvPr>
        </p:nvSpPr>
        <p:spPr>
          <a:xfrm>
            <a:off x="292608" y="268224"/>
            <a:ext cx="2450592" cy="2305643"/>
          </a:xfrm>
        </p:spPr>
        <p:txBody>
          <a:bodyPr/>
          <a:lstStyle/>
          <a:p>
            <a:pPr lvl="0"/>
            <a:r>
              <a:rPr lang="en-US" dirty="0"/>
              <a:t>Small title, image or content on right  </a:t>
            </a:r>
          </a:p>
          <a:p>
            <a:pPr lvl="0"/>
            <a:endParaRPr lang="en-US" dirty="0"/>
          </a:p>
        </p:txBody>
      </p:sp>
    </p:spTree>
    <p:extLst>
      <p:ext uri="{BB962C8B-B14F-4D97-AF65-F5344CB8AC3E}">
        <p14:creationId xmlns:p14="http://schemas.microsoft.com/office/powerpoint/2010/main" val="82634683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Left panel title + 4 column">
    <p:spTree>
      <p:nvGrpSpPr>
        <p:cNvPr id="1" name=""/>
        <p:cNvGrpSpPr/>
        <p:nvPr/>
      </p:nvGrpSpPr>
      <p:grpSpPr>
        <a:xfrm>
          <a:off x="0" y="0"/>
          <a:ext cx="0" cy="0"/>
          <a:chOff x="0" y="0"/>
          <a:chExt cx="0" cy="0"/>
        </a:xfrm>
      </p:grpSpPr>
      <p:sp>
        <p:nvSpPr>
          <p:cNvPr id="7" name="Cool gray 10 rectangle">
            <a:extLst>
              <a:ext uri="{FF2B5EF4-FFF2-40B4-BE49-F238E27FC236}">
                <a16:creationId xmlns:a16="http://schemas.microsoft.com/office/drawing/2014/main" id="{838ABCAC-D266-7244-9068-DAD3FE4E7CA7}"/>
              </a:ext>
              <a:ext uri="{C183D7F6-B498-43B3-948B-1728B52AA6E4}">
                <adec:decorative xmlns:adec="http://schemas.microsoft.com/office/drawing/2017/decorative" val="1"/>
              </a:ext>
            </a:extLst>
          </p:cNvPr>
          <p:cNvSpPr/>
          <p:nvPr userDrawn="1"/>
        </p:nvSpPr>
        <p:spPr>
          <a:xfrm>
            <a:off x="3072714" y="0"/>
            <a:ext cx="9119287" cy="6858000"/>
          </a:xfrm>
          <a:prstGeom prst="rect">
            <a:avLst/>
          </a:prstGeom>
          <a:solidFill>
            <a:schemeClr val="bg2"/>
          </a:solidFill>
        </p:spPr>
        <p:txBody>
          <a:bodyPr wrap="square" lIns="0" tIns="0" rIns="0" bIns="0" rtlCol="0" anchor="ctr">
            <a:noAutofit/>
          </a:bodyPr>
          <a:lstStyle/>
          <a:p>
            <a:pPr algn="ctr"/>
            <a:endParaRPr lang="en-US" sz="1600" b="0" i="0" dirty="0">
              <a:solidFill>
                <a:srgbClr val="FFFFFF"/>
              </a:solidFill>
              <a:latin typeface="IBM Plex Sans" panose="020B0503050203000203" pitchFamily="34" charset="0"/>
              <a:cs typeface="Arial"/>
            </a:endParaRPr>
          </a:p>
        </p:txBody>
      </p:sp>
      <p:sp>
        <p:nvSpPr>
          <p:cNvPr id="6" name="Text Placeholder"/>
          <p:cNvSpPr>
            <a:spLocks noGrp="1"/>
          </p:cNvSpPr>
          <p:nvPr>
            <p:ph type="body" sz="quarter" idx="12"/>
          </p:nvPr>
        </p:nvSpPr>
        <p:spPr>
          <a:xfrm>
            <a:off x="3340609" y="1658112"/>
            <a:ext cx="2444497" cy="4275667"/>
          </a:xfrm>
        </p:spPr>
        <p:txBody>
          <a:bodyPr/>
          <a:lstStyle>
            <a:lvl1pPr>
              <a:defRPr b="0" i="0">
                <a:solidFill>
                  <a:schemeClr val="tx1"/>
                </a:solidFill>
                <a:latin typeface="IBM Plex Sans" panose="020B0503050203000203" pitchFamily="34" charset="77"/>
              </a:defRPr>
            </a:lvl1pPr>
            <a:lvl2pPr>
              <a:buClr>
                <a:schemeClr val="tx1"/>
              </a:buClr>
              <a:defRPr b="0" i="0">
                <a:solidFill>
                  <a:schemeClr val="tx1"/>
                </a:solidFill>
                <a:latin typeface="IBM Plex Sans" panose="020B0503050203000203" pitchFamily="34" charset="77"/>
              </a:defRPr>
            </a:lvl2pPr>
            <a:lvl3pPr>
              <a:buClr>
                <a:schemeClr val="tx1"/>
              </a:buClr>
              <a:defRPr b="0" i="0">
                <a:solidFill>
                  <a:schemeClr val="tx1"/>
                </a:solidFill>
                <a:latin typeface="IBM Plex Sans" panose="020B0503050203000203" pitchFamily="34" charset="77"/>
              </a:defRPr>
            </a:lvl3pPr>
            <a:lvl4pPr>
              <a:buClr>
                <a:schemeClr val="tx1"/>
              </a:buClr>
              <a:defRPr b="0" i="0">
                <a:solidFill>
                  <a:schemeClr val="tx1"/>
                </a:solidFill>
                <a:latin typeface="IBM Plex Sans" panose="020B0503050203000203" pitchFamily="34" charset="77"/>
              </a:defRPr>
            </a:lvl4pPr>
            <a:lvl5pPr marL="1220368" indent="-380990">
              <a:buClr>
                <a:schemeClr val="tx1"/>
              </a:buClr>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3" name="Footer Placeholder"/>
          <p:cNvSpPr>
            <a:spLocks noGrp="1"/>
          </p:cNvSpPr>
          <p:nvPr>
            <p:ph type="ftr" sz="quarter" idx="10"/>
          </p:nvPr>
        </p:nvSpPr>
        <p:spPr/>
        <p:txBody>
          <a:bodyPr/>
          <a:lstStyle>
            <a:lvl1pPr>
              <a:defRPr>
                <a:latin typeface="IBM Plex Sans" panose="020B0503050203000203" pitchFamily="34" charset="0"/>
              </a:defRPr>
            </a:lvl1pPr>
          </a:lstStyle>
          <a:p>
            <a:r>
              <a:rPr lang="en-US" dirty="0"/>
              <a:t>IBM Quantum / © 2021 IBM Corporation</a:t>
            </a:r>
          </a:p>
        </p:txBody>
      </p:sp>
      <p:sp>
        <p:nvSpPr>
          <p:cNvPr id="4" name="Slide Number Placeholder"/>
          <p:cNvSpPr>
            <a:spLocks noGrp="1"/>
          </p:cNvSpPr>
          <p:nvPr>
            <p:ph type="sldNum" sz="quarter" idx="11"/>
          </p:nvPr>
        </p:nvSpPr>
        <p:spPr/>
        <p:txBody>
          <a:bodyPr/>
          <a:lstStyle>
            <a:lvl1pPr>
              <a:defRPr>
                <a:solidFill>
                  <a:schemeClr val="tx1"/>
                </a:solidFill>
                <a:latin typeface="IBM Plex Sans" panose="020B0503050203000203" pitchFamily="34" charset="0"/>
              </a:defRPr>
            </a:lvl1pPr>
          </a:lstStyle>
          <a:p>
            <a:fld id="{59395FB3-9C97-154F-86B2-7E381B951268}" type="slidenum">
              <a:rPr lang="en-US" smtClean="0"/>
              <a:pPr/>
              <a:t>‹#›</a:t>
            </a:fld>
            <a:endParaRPr lang="en-US" dirty="0"/>
          </a:p>
        </p:txBody>
      </p:sp>
      <p:sp>
        <p:nvSpPr>
          <p:cNvPr id="10" name="Text Placeholder">
            <a:extLst>
              <a:ext uri="{FF2B5EF4-FFF2-40B4-BE49-F238E27FC236}">
                <a16:creationId xmlns:a16="http://schemas.microsoft.com/office/drawing/2014/main" id="{0E9A48A1-C4A9-1F41-B241-8E09A720A9E7}"/>
              </a:ext>
            </a:extLst>
          </p:cNvPr>
          <p:cNvSpPr>
            <a:spLocks noGrp="1"/>
          </p:cNvSpPr>
          <p:nvPr>
            <p:ph type="body" sz="quarter" idx="14" hasCustomPrompt="1"/>
          </p:nvPr>
        </p:nvSpPr>
        <p:spPr>
          <a:xfrm>
            <a:off x="6388609" y="1658112"/>
            <a:ext cx="2444497" cy="4260088"/>
          </a:xfrm>
        </p:spPr>
        <p:txBody>
          <a:bodyPr/>
          <a:lstStyle>
            <a:lvl1pPr>
              <a:lnSpc>
                <a:spcPct val="130000"/>
              </a:lnSpc>
              <a:defRPr sz="1467" b="0" i="0">
                <a:solidFill>
                  <a:schemeClr val="tx1"/>
                </a:solidFill>
                <a:latin typeface="IBM Plex Sans" panose="020B0503050203000203" pitchFamily="34" charset="77"/>
              </a:defRPr>
            </a:lvl1pPr>
            <a:lvl2pPr>
              <a:buClr>
                <a:schemeClr val="tx1"/>
              </a:buClr>
              <a:defRPr b="0" i="0">
                <a:solidFill>
                  <a:schemeClr val="tx2"/>
                </a:solidFill>
                <a:latin typeface="IBM Plex Sans" panose="020B0503050203000203" pitchFamily="34" charset="77"/>
              </a:defRPr>
            </a:lvl2pPr>
            <a:lvl3pPr>
              <a:buClr>
                <a:schemeClr val="tx1"/>
              </a:buClr>
              <a:defRPr b="0" i="0">
                <a:solidFill>
                  <a:schemeClr val="tx2"/>
                </a:solidFill>
                <a:latin typeface="IBM Plex Sans" panose="020B0503050203000203" pitchFamily="34" charset="77"/>
              </a:defRPr>
            </a:lvl3pPr>
            <a:lvl4pPr>
              <a:buClr>
                <a:schemeClr val="tx1"/>
              </a:buClr>
              <a:defRPr b="0" i="0">
                <a:solidFill>
                  <a:schemeClr val="tx2"/>
                </a:solidFill>
                <a:latin typeface="IBM Plex Sans" panose="020B0503050203000203" pitchFamily="34" charset="77"/>
              </a:defRPr>
            </a:lvl4pPr>
            <a:lvl5pPr>
              <a:buClr>
                <a:schemeClr val="tx1"/>
              </a:buClr>
              <a:defRPr b="0" i="0">
                <a:solidFill>
                  <a:schemeClr val="tx2"/>
                </a:solidFill>
                <a:latin typeface="IBM Plex Sans" panose="020B0503050203000203" pitchFamily="34" charset="77"/>
              </a:defRPr>
            </a:lvl5pPr>
          </a:lstStyle>
          <a:p>
            <a:pPr lvl="0"/>
            <a:r>
              <a:rPr lang="en-US" dirty="0"/>
              <a:t>Optional styling for small body copy (11px)</a:t>
            </a:r>
          </a:p>
        </p:txBody>
      </p:sp>
      <p:sp>
        <p:nvSpPr>
          <p:cNvPr id="11" name="Text Placeholder">
            <a:extLst>
              <a:ext uri="{FF2B5EF4-FFF2-40B4-BE49-F238E27FC236}">
                <a16:creationId xmlns:a16="http://schemas.microsoft.com/office/drawing/2014/main" id="{6C43629F-166D-4548-8325-016D207D1220}"/>
              </a:ext>
            </a:extLst>
          </p:cNvPr>
          <p:cNvSpPr>
            <a:spLocks noGrp="1"/>
          </p:cNvSpPr>
          <p:nvPr>
            <p:ph type="body" sz="quarter" idx="15" hasCustomPrompt="1"/>
          </p:nvPr>
        </p:nvSpPr>
        <p:spPr>
          <a:xfrm>
            <a:off x="9448801" y="1658113"/>
            <a:ext cx="2444497" cy="4243748"/>
          </a:xfrm>
        </p:spPr>
        <p:txBody>
          <a:bodyPr/>
          <a:lstStyle>
            <a:lvl1pPr>
              <a:lnSpc>
                <a:spcPct val="110000"/>
              </a:lnSpc>
              <a:defRPr lang="en-US" sz="1867" dirty="0">
                <a:solidFill>
                  <a:schemeClr val="accent4"/>
                </a:solidFill>
                <a:latin typeface="IBM Plex Sans" panose="020B0503050203000203" pitchFamily="34" charset="0"/>
                <a:ea typeface="IBM Plex Sans" panose="020B0503050203000203" pitchFamily="34" charset="0"/>
                <a:cs typeface="IBM Plex Sans" panose="020B0503050203000203" pitchFamily="34" charset="0"/>
              </a:defRPr>
            </a:lvl1pPr>
            <a:lvl2pPr>
              <a:buClr>
                <a:schemeClr val="tx1"/>
              </a:buClr>
              <a:defRPr b="0" i="0">
                <a:solidFill>
                  <a:schemeClr val="tx2"/>
                </a:solidFill>
                <a:latin typeface="IBM Plex Sans" panose="020B0503050203000203" pitchFamily="34" charset="77"/>
              </a:defRPr>
            </a:lvl2pPr>
            <a:lvl3pPr>
              <a:buClr>
                <a:schemeClr val="tx1"/>
              </a:buClr>
              <a:defRPr b="0" i="0">
                <a:solidFill>
                  <a:schemeClr val="tx2"/>
                </a:solidFill>
                <a:latin typeface="IBM Plex Sans" panose="020B0503050203000203" pitchFamily="34" charset="77"/>
              </a:defRPr>
            </a:lvl3pPr>
            <a:lvl4pPr>
              <a:buClr>
                <a:schemeClr val="tx1"/>
              </a:buClr>
              <a:defRPr b="0" i="0">
                <a:solidFill>
                  <a:schemeClr val="tx2"/>
                </a:solidFill>
                <a:latin typeface="IBM Plex Sans" panose="020B0503050203000203" pitchFamily="34" charset="77"/>
              </a:defRPr>
            </a:lvl4pPr>
            <a:lvl5pPr>
              <a:buClr>
                <a:schemeClr val="tx1"/>
              </a:buClr>
              <a:defRPr b="0" i="0">
                <a:solidFill>
                  <a:schemeClr val="tx2"/>
                </a:solidFill>
                <a:latin typeface="IBM Plex Sans" panose="020B0503050203000203" pitchFamily="34" charset="77"/>
              </a:defRPr>
            </a:lvl5pPr>
          </a:lstStyle>
          <a:p>
            <a:pPr marL="0" lvl="0" indent="0" algn="l" rtl="0" eaLnBrk="1" fontAlgn="base" hangingPunct="1">
              <a:lnSpc>
                <a:spcPct val="120000"/>
              </a:lnSpc>
              <a:spcBef>
                <a:spcPts val="1467"/>
              </a:spcBef>
              <a:spcAft>
                <a:spcPct val="0"/>
              </a:spcAft>
              <a:buClr>
                <a:srgbClr val="6D6E70"/>
              </a:buClr>
              <a:buSzPct val="90000"/>
              <a:buFont typeface="Wingdings" pitchFamily="2" charset="2"/>
              <a:buNone/>
            </a:pPr>
            <a:r>
              <a:rPr lang="en-US" dirty="0"/>
              <a:t>Optional text styling for quotes or callouts (20px or 14px depending on length)</a:t>
            </a:r>
          </a:p>
        </p:txBody>
      </p:sp>
      <p:sp>
        <p:nvSpPr>
          <p:cNvPr id="14" name="Text Placeholder 13">
            <a:extLst>
              <a:ext uri="{FF2B5EF4-FFF2-40B4-BE49-F238E27FC236}">
                <a16:creationId xmlns:a16="http://schemas.microsoft.com/office/drawing/2014/main" id="{BF4B8F92-FCB3-BE4F-A16C-6C34CAC842F0}"/>
              </a:ext>
            </a:extLst>
          </p:cNvPr>
          <p:cNvSpPr>
            <a:spLocks noGrp="1"/>
          </p:cNvSpPr>
          <p:nvPr>
            <p:ph type="body" sz="quarter" idx="17"/>
          </p:nvPr>
        </p:nvSpPr>
        <p:spPr>
          <a:xfrm>
            <a:off x="292609" y="1658111"/>
            <a:ext cx="2450591" cy="1767840"/>
          </a:xfrm>
        </p:spPr>
        <p:txBody>
          <a:bodyPr/>
          <a:lstStyle/>
          <a:p>
            <a:pPr lvl="0"/>
            <a:r>
              <a:rPr lang="en-GB"/>
              <a:t>Click to edit Master text styles</a:t>
            </a:r>
          </a:p>
        </p:txBody>
      </p:sp>
      <p:sp>
        <p:nvSpPr>
          <p:cNvPr id="20" name="Text Placeholder 19">
            <a:extLst>
              <a:ext uri="{FF2B5EF4-FFF2-40B4-BE49-F238E27FC236}">
                <a16:creationId xmlns:a16="http://schemas.microsoft.com/office/drawing/2014/main" id="{F3766875-DA6A-9740-9D33-ECA36383356C}"/>
              </a:ext>
            </a:extLst>
          </p:cNvPr>
          <p:cNvSpPr>
            <a:spLocks noGrp="1"/>
          </p:cNvSpPr>
          <p:nvPr>
            <p:ph type="body" sz="quarter" idx="19" hasCustomPrompt="1"/>
          </p:nvPr>
        </p:nvSpPr>
        <p:spPr>
          <a:xfrm>
            <a:off x="292609" y="231648"/>
            <a:ext cx="2523743" cy="1121664"/>
          </a:xfrm>
        </p:spPr>
        <p:txBody>
          <a:bodyPr/>
          <a:lstStyle>
            <a:lvl1pPr>
              <a:defRPr sz="2667"/>
            </a:lvl1pPr>
            <a:lvl2pPr marL="0" indent="0">
              <a:buNone/>
              <a:defRPr/>
            </a:lvl2pPr>
          </a:lstStyle>
          <a:p>
            <a:pPr lvl="0"/>
            <a:r>
              <a:rPr lang="en-US" dirty="0"/>
              <a:t>Left panel title + description</a:t>
            </a:r>
          </a:p>
          <a:p>
            <a:pPr lvl="0"/>
            <a:endParaRPr lang="en-US" dirty="0"/>
          </a:p>
        </p:txBody>
      </p:sp>
      <p:pic>
        <p:nvPicPr>
          <p:cNvPr id="21" name="Picture 20">
            <a:extLst>
              <a:ext uri="{FF2B5EF4-FFF2-40B4-BE49-F238E27FC236}">
                <a16:creationId xmlns:a16="http://schemas.microsoft.com/office/drawing/2014/main" id="{0CB1340F-CAA9-3448-A471-45D0FDFEAC9E}"/>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293224881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Left panel title + image">
    <p:bg>
      <p:bgPr>
        <a:solidFill>
          <a:schemeClr val="bg2"/>
        </a:solidFill>
        <a:effectLst/>
      </p:bgPr>
    </p:bg>
    <p:spTree>
      <p:nvGrpSpPr>
        <p:cNvPr id="1" name=""/>
        <p:cNvGrpSpPr/>
        <p:nvPr/>
      </p:nvGrpSpPr>
      <p:grpSpPr>
        <a:xfrm>
          <a:off x="0" y="0"/>
          <a:ext cx="0" cy="0"/>
          <a:chOff x="0" y="0"/>
          <a:chExt cx="0" cy="0"/>
        </a:xfrm>
      </p:grpSpPr>
      <p:sp>
        <p:nvSpPr>
          <p:cNvPr id="6" name="Text Placeholder"/>
          <p:cNvSpPr>
            <a:spLocks noGrp="1"/>
          </p:cNvSpPr>
          <p:nvPr>
            <p:ph type="body" sz="quarter" idx="12"/>
          </p:nvPr>
        </p:nvSpPr>
        <p:spPr>
          <a:xfrm flipH="1">
            <a:off x="-1" y="0"/>
            <a:ext cx="3047999" cy="6858000"/>
          </a:xfrm>
          <a:solidFill>
            <a:schemeClr val="bg1"/>
          </a:solidFill>
        </p:spPr>
        <p:txBody>
          <a:bodyPr lIns="219456" tIns="201168" rIns="228600" bIns="228600"/>
          <a:lstStyle>
            <a:lvl1pPr>
              <a:buClr>
                <a:schemeClr val="bg1"/>
              </a:buClr>
              <a:defRPr>
                <a:solidFill>
                  <a:schemeClr val="bg1"/>
                </a:solidFill>
              </a:defRPr>
            </a:lvl1pPr>
            <a:lvl2pPr>
              <a:buClr>
                <a:schemeClr val="bg1"/>
              </a:buClr>
              <a:defRPr sz="1333">
                <a:solidFill>
                  <a:schemeClr val="bg1"/>
                </a:solidFill>
              </a:defRPr>
            </a:lvl2pPr>
            <a:lvl3pPr>
              <a:buClr>
                <a:schemeClr val="bg1"/>
              </a:buClr>
              <a:defRPr sz="1333">
                <a:solidFill>
                  <a:schemeClr val="bg1"/>
                </a:solidFill>
              </a:defRPr>
            </a:lvl3pPr>
            <a:lvl4pPr>
              <a:buClr>
                <a:schemeClr val="bg1"/>
              </a:buClr>
              <a:defRPr sz="1333">
                <a:solidFill>
                  <a:schemeClr val="bg1"/>
                </a:solidFill>
              </a:defRPr>
            </a:lvl4pPr>
            <a:lvl5pPr>
              <a:buClr>
                <a:schemeClr val="bg1"/>
              </a:buClr>
              <a:defRPr sz="1333">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9" name="Picture Placeholder"/>
          <p:cNvSpPr>
            <a:spLocks noGrp="1"/>
          </p:cNvSpPr>
          <p:nvPr>
            <p:ph type="pic" sz="quarter" idx="14"/>
          </p:nvPr>
        </p:nvSpPr>
        <p:spPr>
          <a:xfrm>
            <a:off x="3048000" y="0"/>
            <a:ext cx="9144000" cy="6864096"/>
          </a:xfrm>
        </p:spPr>
        <p:txBody>
          <a:bodyPr lIns="91440" tIns="91440" rIns="91440" bIns="91440"/>
          <a:lstStyle/>
          <a:p>
            <a:r>
              <a:rPr lang="en-GB"/>
              <a:t>Click icon to add picture</a:t>
            </a:r>
            <a:endParaRPr lang="en-US" dirty="0"/>
          </a:p>
        </p:txBody>
      </p:sp>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
        <p:nvSpPr>
          <p:cNvPr id="12" name="Text Placeholder 8">
            <a:extLst>
              <a:ext uri="{FF2B5EF4-FFF2-40B4-BE49-F238E27FC236}">
                <a16:creationId xmlns:a16="http://schemas.microsoft.com/office/drawing/2014/main" id="{0FCF3F11-D5C2-4840-B6AA-0826FA672623}"/>
              </a:ext>
            </a:extLst>
          </p:cNvPr>
          <p:cNvSpPr>
            <a:spLocks noGrp="1"/>
          </p:cNvSpPr>
          <p:nvPr>
            <p:ph type="body" sz="quarter" idx="15" hasCustomPrompt="1"/>
          </p:nvPr>
        </p:nvSpPr>
        <p:spPr>
          <a:xfrm>
            <a:off x="293039" y="5770117"/>
            <a:ext cx="2487495" cy="222251"/>
          </a:xfrm>
        </p:spPr>
        <p:txBody>
          <a:bodyPr/>
          <a:lstStyle>
            <a:lvl1pPr>
              <a:defRPr lang="en-US" sz="1333" b="0" i="1" dirty="0">
                <a:solidFill>
                  <a:schemeClr val="tx2"/>
                </a:solidFill>
                <a:latin typeface="IBM Plex Sans" panose="020B0503050203000203" pitchFamily="34" charset="77"/>
                <a:ea typeface="IBM Plex Sans" panose="020B0503050203000203" pitchFamily="34" charset="0"/>
                <a:cs typeface="IBM Plex Sans" panose="020B0503050203000203" pitchFamily="34" charset="0"/>
              </a:defRPr>
            </a:lvl1pPr>
          </a:lstStyle>
          <a:p>
            <a:pPr marL="0" lvl="0" indent="0" algn="l" rtl="0" eaLnBrk="1" fontAlgn="base" hangingPunct="1">
              <a:lnSpc>
                <a:spcPct val="120000"/>
              </a:lnSpc>
              <a:spcBef>
                <a:spcPts val="1467"/>
              </a:spcBef>
              <a:spcAft>
                <a:spcPct val="0"/>
              </a:spcAft>
              <a:buClr>
                <a:srgbClr val="6D6E70"/>
              </a:buClr>
              <a:buSzPct val="90000"/>
              <a:buFont typeface="Wingdings" pitchFamily="2" charset="2"/>
              <a:buNone/>
            </a:pPr>
            <a:r>
              <a:rPr lang="en-US" dirty="0"/>
              <a:t>Optional image caption styling</a:t>
            </a:r>
          </a:p>
        </p:txBody>
      </p:sp>
      <p:sp>
        <p:nvSpPr>
          <p:cNvPr id="14" name="Text Placeholder 13">
            <a:extLst>
              <a:ext uri="{FF2B5EF4-FFF2-40B4-BE49-F238E27FC236}">
                <a16:creationId xmlns:a16="http://schemas.microsoft.com/office/drawing/2014/main" id="{334CB433-950A-F74F-B4FC-8B9B9D4C23A1}"/>
              </a:ext>
            </a:extLst>
          </p:cNvPr>
          <p:cNvSpPr>
            <a:spLocks noGrp="1"/>
          </p:cNvSpPr>
          <p:nvPr>
            <p:ph type="body" sz="quarter" idx="18"/>
          </p:nvPr>
        </p:nvSpPr>
        <p:spPr>
          <a:xfrm>
            <a:off x="292608" y="1658113"/>
            <a:ext cx="2450592" cy="1770888"/>
          </a:xfrm>
        </p:spPr>
        <p:txBody>
          <a:bodyPr/>
          <a:lstStyle>
            <a:lvl2pPr marL="0" indent="0">
              <a:buNone/>
              <a:defRPr/>
            </a:lvl2pPr>
          </a:lstStyle>
          <a:p>
            <a:pPr lvl="0"/>
            <a:r>
              <a:rPr lang="en-GB"/>
              <a:t>Click to edit Master text styles</a:t>
            </a:r>
          </a:p>
        </p:txBody>
      </p:sp>
      <p:sp>
        <p:nvSpPr>
          <p:cNvPr id="16" name="Text Placeholder 15">
            <a:extLst>
              <a:ext uri="{FF2B5EF4-FFF2-40B4-BE49-F238E27FC236}">
                <a16:creationId xmlns:a16="http://schemas.microsoft.com/office/drawing/2014/main" id="{B4BE86EA-0139-954C-B8A7-C0AB2D333B42}"/>
              </a:ext>
            </a:extLst>
          </p:cNvPr>
          <p:cNvSpPr>
            <a:spLocks noGrp="1"/>
          </p:cNvSpPr>
          <p:nvPr>
            <p:ph type="body" sz="quarter" idx="19" hasCustomPrompt="1"/>
          </p:nvPr>
        </p:nvSpPr>
        <p:spPr>
          <a:xfrm>
            <a:off x="292609" y="231648"/>
            <a:ext cx="2523743" cy="1121664"/>
          </a:xfrm>
        </p:spPr>
        <p:txBody>
          <a:bodyPr/>
          <a:lstStyle>
            <a:lvl1pPr>
              <a:defRPr sz="2667"/>
            </a:lvl1pPr>
            <a:lvl2pPr marL="0" indent="0">
              <a:buNone/>
              <a:defRPr/>
            </a:lvl2pPr>
          </a:lstStyle>
          <a:p>
            <a:pPr lvl="0"/>
            <a:r>
              <a:rPr lang="en-US" dirty="0"/>
              <a:t>Left panel title + description</a:t>
            </a:r>
          </a:p>
        </p:txBody>
      </p:sp>
      <p:pic>
        <p:nvPicPr>
          <p:cNvPr id="17" name="Picture 16">
            <a:extLst>
              <a:ext uri="{FF2B5EF4-FFF2-40B4-BE49-F238E27FC236}">
                <a16:creationId xmlns:a16="http://schemas.microsoft.com/office/drawing/2014/main" id="{92F63234-9A2E-3E47-A2F0-56DF7F671E24}"/>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185478524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 2 column (split background)">
    <p:spTree>
      <p:nvGrpSpPr>
        <p:cNvPr id="1" name=""/>
        <p:cNvGrpSpPr/>
        <p:nvPr/>
      </p:nvGrpSpPr>
      <p:grpSpPr>
        <a:xfrm>
          <a:off x="0" y="0"/>
          <a:ext cx="0" cy="0"/>
          <a:chOff x="0" y="0"/>
          <a:chExt cx="0" cy="0"/>
        </a:xfrm>
      </p:grpSpPr>
      <p:sp>
        <p:nvSpPr>
          <p:cNvPr id="8" name="Cool gray 10 rectangle">
            <a:extLst>
              <a:ext uri="{FF2B5EF4-FFF2-40B4-BE49-F238E27FC236}">
                <a16:creationId xmlns:a16="http://schemas.microsoft.com/office/drawing/2014/main" id="{FA72458D-69F1-254C-9C7B-9A062B760A8D}"/>
              </a:ext>
              <a:ext uri="{C183D7F6-B498-43B3-948B-1728B52AA6E4}">
                <adec:decorative xmlns:adec="http://schemas.microsoft.com/office/drawing/2017/decorative" val="1"/>
              </a:ext>
            </a:extLst>
          </p:cNvPr>
          <p:cNvSpPr/>
          <p:nvPr userDrawn="1"/>
        </p:nvSpPr>
        <p:spPr>
          <a:xfrm>
            <a:off x="6096000" y="0"/>
            <a:ext cx="6096000" cy="6858000"/>
          </a:xfrm>
          <a:prstGeom prst="rect">
            <a:avLst/>
          </a:prstGeom>
          <a:solidFill>
            <a:schemeClr val="bg2"/>
          </a:solidFill>
        </p:spPr>
        <p:txBody>
          <a:bodyPr wrap="square" lIns="0" tIns="0" rIns="0" bIns="0" rtlCol="0" anchor="ctr">
            <a:noAutofit/>
          </a:bodyPr>
          <a:lstStyle/>
          <a:p>
            <a:pPr algn="ctr"/>
            <a:endParaRPr lang="en-US" sz="1600" b="0" i="0" dirty="0">
              <a:solidFill>
                <a:srgbClr val="FFFFFF"/>
              </a:solidFill>
              <a:latin typeface="IBM Plex Sans" panose="020B0503050203000203" pitchFamily="34" charset="0"/>
              <a:cs typeface="Arial"/>
            </a:endParaRPr>
          </a:p>
        </p:txBody>
      </p:sp>
      <p:sp>
        <p:nvSpPr>
          <p:cNvPr id="2" name="Title"/>
          <p:cNvSpPr>
            <a:spLocks noGrp="1"/>
          </p:cNvSpPr>
          <p:nvPr>
            <p:ph type="title" hasCustomPrompt="1"/>
          </p:nvPr>
        </p:nvSpPr>
        <p:spPr>
          <a:xfrm>
            <a:off x="280416" y="268224"/>
            <a:ext cx="5486313" cy="1072896"/>
          </a:xfrm>
        </p:spPr>
        <p:txBody>
          <a:bodyPr/>
          <a:lstStyle>
            <a:lvl1pPr>
              <a:defRPr/>
            </a:lvl1pPr>
          </a:lstStyle>
          <a:p>
            <a:r>
              <a:rPr lang="en-US" dirty="0"/>
              <a:t>Title + 2 columns (½ - ½) split background</a:t>
            </a:r>
          </a:p>
        </p:txBody>
      </p:sp>
      <p:sp>
        <p:nvSpPr>
          <p:cNvPr id="7" name="Content Placeholder"/>
          <p:cNvSpPr>
            <a:spLocks noGrp="1"/>
          </p:cNvSpPr>
          <p:nvPr>
            <p:ph sz="quarter" idx="13"/>
          </p:nvPr>
        </p:nvSpPr>
        <p:spPr>
          <a:xfrm>
            <a:off x="6388608" y="1658112"/>
            <a:ext cx="5522976" cy="4372864"/>
          </a:xfrm>
        </p:spPr>
        <p:txBody>
          <a:bodyPr/>
          <a:lstStyle>
            <a:lvl1pPr>
              <a:defRPr sz="1867"/>
            </a:lvl1pPr>
          </a:lstStyle>
          <a:p>
            <a:pPr lvl="0"/>
            <a:r>
              <a:rPr lang="en-GB"/>
              <a:t>Click to edit Master text styles</a:t>
            </a:r>
          </a:p>
        </p:txBody>
      </p:sp>
      <p:sp>
        <p:nvSpPr>
          <p:cNvPr id="6" name="Text Placeholder"/>
          <p:cNvSpPr>
            <a:spLocks noGrp="1"/>
          </p:cNvSpPr>
          <p:nvPr>
            <p:ph type="body" sz="quarter" idx="12"/>
          </p:nvPr>
        </p:nvSpPr>
        <p:spPr>
          <a:xfrm>
            <a:off x="292608" y="1658112"/>
            <a:ext cx="5498592" cy="4336288"/>
          </a:xfrm>
        </p:spPr>
        <p:txBody>
          <a:bodyPr/>
          <a:lstStyle>
            <a:lvl5pPr marL="1220368" indent="-380990">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pic>
        <p:nvPicPr>
          <p:cNvPr id="9" name="Picture 8">
            <a:extLst>
              <a:ext uri="{FF2B5EF4-FFF2-40B4-BE49-F238E27FC236}">
                <a16:creationId xmlns:a16="http://schemas.microsoft.com/office/drawing/2014/main" id="{C8E2AC3E-DB70-B245-BFBE-2FC1EC57ABBB}"/>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393547763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 1 column + 3 boxes">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GB"/>
              <a:t>Click to edit Master title style</a:t>
            </a:r>
            <a:endParaRPr lang="en-US" dirty="0"/>
          </a:p>
        </p:txBody>
      </p:sp>
      <p:sp>
        <p:nvSpPr>
          <p:cNvPr id="8" name="Text Placeholder"/>
          <p:cNvSpPr>
            <a:spLocks noGrp="1"/>
          </p:cNvSpPr>
          <p:nvPr>
            <p:ph type="body" sz="quarter" idx="13"/>
          </p:nvPr>
        </p:nvSpPr>
        <p:spPr>
          <a:xfrm>
            <a:off x="292608" y="1658112"/>
            <a:ext cx="5498592" cy="4336288"/>
          </a:xfrm>
        </p:spPr>
        <p:txBody>
          <a:bodyPr/>
          <a:lstStyle>
            <a:lvl5pPr marL="1220368" indent="-380990">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9" name="Content Placeholder 1"/>
          <p:cNvSpPr>
            <a:spLocks noGrp="1"/>
          </p:cNvSpPr>
          <p:nvPr>
            <p:ph sz="quarter" idx="17"/>
          </p:nvPr>
        </p:nvSpPr>
        <p:spPr>
          <a:xfrm>
            <a:off x="6096000" y="0"/>
            <a:ext cx="3048000" cy="3429000"/>
          </a:xfrm>
          <a:solidFill>
            <a:schemeClr val="accent1"/>
          </a:solidFill>
          <a:ln>
            <a:noFill/>
          </a:ln>
        </p:spPr>
        <p:txBody>
          <a:bodyPr lIns="219456" tIns="201168" rIns="228600" bIns="228600"/>
          <a:lstStyle>
            <a:lvl1pPr>
              <a:defRPr>
                <a:solidFill>
                  <a:schemeClr val="tx1"/>
                </a:solidFill>
              </a:defRPr>
            </a:lvl1pPr>
          </a:lstStyle>
          <a:p>
            <a:pPr lvl="0"/>
            <a:r>
              <a:rPr lang="en-GB"/>
              <a:t>Click to edit Master text styles</a:t>
            </a:r>
          </a:p>
        </p:txBody>
      </p:sp>
      <p:sp>
        <p:nvSpPr>
          <p:cNvPr id="10" name="Content Placeholder 2"/>
          <p:cNvSpPr>
            <a:spLocks noGrp="1"/>
          </p:cNvSpPr>
          <p:nvPr>
            <p:ph sz="quarter" idx="18"/>
          </p:nvPr>
        </p:nvSpPr>
        <p:spPr>
          <a:xfrm>
            <a:off x="9144000" y="0"/>
            <a:ext cx="3048000" cy="3429000"/>
          </a:xfrm>
          <a:solidFill>
            <a:schemeClr val="accent2"/>
          </a:solidFill>
          <a:ln>
            <a:noFill/>
          </a:ln>
        </p:spPr>
        <p:txBody>
          <a:bodyPr lIns="219456" tIns="201168" rIns="228600" bIns="228600"/>
          <a:lstStyle>
            <a:lvl1pPr>
              <a:defRPr>
                <a:solidFill>
                  <a:schemeClr val="tx1"/>
                </a:solidFill>
              </a:defRPr>
            </a:lvl1pPr>
          </a:lstStyle>
          <a:p>
            <a:pPr lvl="0"/>
            <a:r>
              <a:rPr lang="en-GB"/>
              <a:t>Click to edit Master text styles</a:t>
            </a:r>
          </a:p>
        </p:txBody>
      </p:sp>
      <p:sp>
        <p:nvSpPr>
          <p:cNvPr id="12" name="Content Placeholder 3"/>
          <p:cNvSpPr>
            <a:spLocks noGrp="1"/>
          </p:cNvSpPr>
          <p:nvPr>
            <p:ph sz="quarter" idx="19"/>
          </p:nvPr>
        </p:nvSpPr>
        <p:spPr>
          <a:xfrm>
            <a:off x="6096000" y="3426885"/>
            <a:ext cx="6096000" cy="3431116"/>
          </a:xfrm>
          <a:solidFill>
            <a:srgbClr val="282828"/>
          </a:solidFill>
          <a:ln>
            <a:noFill/>
          </a:ln>
        </p:spPr>
        <p:txBody>
          <a:bodyPr lIns="219456" tIns="201168" rIns="228600" bIns="228600"/>
          <a:lstStyle>
            <a:lvl1pPr>
              <a:defRPr>
                <a:solidFill>
                  <a:schemeClr val="tx1"/>
                </a:solidFill>
              </a:defRPr>
            </a:lvl1pPr>
          </a:lstStyle>
          <a:p>
            <a:pPr lvl="0"/>
            <a:r>
              <a:rPr lang="en-GB"/>
              <a:t>Click to edit Master text styles</a:t>
            </a:r>
          </a:p>
        </p:txBody>
      </p:sp>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lvl1pPr>
              <a:defRPr>
                <a:solidFill>
                  <a:schemeClr val="tx1"/>
                </a:solidFill>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424957161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 1 column + 3 boxes gray">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GB"/>
              <a:t>Click to edit Master title style</a:t>
            </a:r>
            <a:endParaRPr lang="en-US" dirty="0"/>
          </a:p>
        </p:txBody>
      </p:sp>
      <p:sp>
        <p:nvSpPr>
          <p:cNvPr id="8" name="Text Placeholder"/>
          <p:cNvSpPr>
            <a:spLocks noGrp="1"/>
          </p:cNvSpPr>
          <p:nvPr>
            <p:ph type="body" sz="quarter" idx="13"/>
          </p:nvPr>
        </p:nvSpPr>
        <p:spPr>
          <a:xfrm>
            <a:off x="292608" y="1658112"/>
            <a:ext cx="5498592" cy="4336288"/>
          </a:xfrm>
        </p:spPr>
        <p:txBody>
          <a:bodyPr/>
          <a:lstStyle>
            <a:lvl5pPr marL="1220368" indent="-380990">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9" name="Content Placeholder 1"/>
          <p:cNvSpPr>
            <a:spLocks noGrp="1"/>
          </p:cNvSpPr>
          <p:nvPr>
            <p:ph sz="quarter" idx="17"/>
          </p:nvPr>
        </p:nvSpPr>
        <p:spPr>
          <a:xfrm>
            <a:off x="6096000" y="0"/>
            <a:ext cx="3048000" cy="3429000"/>
          </a:xfrm>
          <a:solidFill>
            <a:srgbClr val="565656"/>
          </a:solidFill>
          <a:ln>
            <a:noFill/>
          </a:ln>
        </p:spPr>
        <p:txBody>
          <a:bodyPr lIns="219456" tIns="201168" rIns="228600" bIns="228600"/>
          <a:lstStyle>
            <a:lvl1pPr>
              <a:defRPr>
                <a:solidFill>
                  <a:schemeClr val="tx1"/>
                </a:solidFill>
              </a:defRPr>
            </a:lvl1pPr>
          </a:lstStyle>
          <a:p>
            <a:pPr lvl="0"/>
            <a:r>
              <a:rPr lang="en-GB"/>
              <a:t>Click to edit Master text styles</a:t>
            </a:r>
          </a:p>
        </p:txBody>
      </p:sp>
      <p:sp>
        <p:nvSpPr>
          <p:cNvPr id="10" name="Content Placeholder 2"/>
          <p:cNvSpPr>
            <a:spLocks noGrp="1"/>
          </p:cNvSpPr>
          <p:nvPr>
            <p:ph sz="quarter" idx="18"/>
          </p:nvPr>
        </p:nvSpPr>
        <p:spPr>
          <a:xfrm>
            <a:off x="9144000" y="0"/>
            <a:ext cx="3048000" cy="3429000"/>
          </a:xfrm>
          <a:solidFill>
            <a:schemeClr val="accent6"/>
          </a:solidFill>
          <a:ln>
            <a:noFill/>
          </a:ln>
        </p:spPr>
        <p:txBody>
          <a:bodyPr lIns="219456" tIns="201168" rIns="228600" bIns="228600"/>
          <a:lstStyle>
            <a:lvl1pPr>
              <a:defRPr>
                <a:solidFill>
                  <a:schemeClr val="tx1"/>
                </a:solidFill>
              </a:defRPr>
            </a:lvl1pPr>
          </a:lstStyle>
          <a:p>
            <a:pPr lvl="0"/>
            <a:r>
              <a:rPr lang="en-GB"/>
              <a:t>Click to edit Master text styles</a:t>
            </a:r>
          </a:p>
        </p:txBody>
      </p:sp>
      <p:sp>
        <p:nvSpPr>
          <p:cNvPr id="12" name="Content Placeholder 3"/>
          <p:cNvSpPr>
            <a:spLocks noGrp="1"/>
          </p:cNvSpPr>
          <p:nvPr>
            <p:ph sz="quarter" idx="19"/>
          </p:nvPr>
        </p:nvSpPr>
        <p:spPr>
          <a:xfrm>
            <a:off x="6096000" y="3426885"/>
            <a:ext cx="6096000" cy="3431116"/>
          </a:xfrm>
          <a:solidFill>
            <a:srgbClr val="282828"/>
          </a:solidFill>
          <a:ln>
            <a:noFill/>
          </a:ln>
        </p:spPr>
        <p:txBody>
          <a:bodyPr lIns="219456" tIns="201168" rIns="228600" bIns="228600"/>
          <a:lstStyle>
            <a:lvl1pPr>
              <a:defRPr>
                <a:solidFill>
                  <a:schemeClr val="tx1"/>
                </a:solidFill>
              </a:defRPr>
            </a:lvl1pPr>
          </a:lstStyle>
          <a:p>
            <a:pPr lvl="0"/>
            <a:r>
              <a:rPr lang="en-GB"/>
              <a:t>Click to edit Master text styles</a:t>
            </a:r>
          </a:p>
        </p:txBody>
      </p:sp>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lvl1pPr>
              <a:defRPr>
                <a:solidFill>
                  <a:schemeClr val="tx1"/>
                </a:solidFill>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04751498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 4 boxes">
    <p:spTree>
      <p:nvGrpSpPr>
        <p:cNvPr id="1" name=""/>
        <p:cNvGrpSpPr/>
        <p:nvPr/>
      </p:nvGrpSpPr>
      <p:grpSpPr>
        <a:xfrm>
          <a:off x="0" y="0"/>
          <a:ext cx="0" cy="0"/>
          <a:chOff x="0" y="0"/>
          <a:chExt cx="0" cy="0"/>
        </a:xfrm>
      </p:grpSpPr>
      <p:sp>
        <p:nvSpPr>
          <p:cNvPr id="2" name="Title"/>
          <p:cNvSpPr>
            <a:spLocks noGrp="1"/>
          </p:cNvSpPr>
          <p:nvPr>
            <p:ph type="title"/>
          </p:nvPr>
        </p:nvSpPr>
        <p:spPr>
          <a:xfrm>
            <a:off x="1" y="-1"/>
            <a:ext cx="9448801" cy="3425951"/>
          </a:xfrm>
          <a:noFill/>
        </p:spPr>
        <p:txBody>
          <a:bodyPr lIns="192024" tIns="137160" rIns="228600" bIns="228600"/>
          <a:lstStyle>
            <a:lvl1pPr>
              <a:lnSpc>
                <a:spcPts val="6667"/>
              </a:lnSpc>
              <a:defRPr sz="5600"/>
            </a:lvl1pPr>
          </a:lstStyle>
          <a:p>
            <a:r>
              <a:rPr lang="en-GB"/>
              <a:t>Click to edit Master title style</a:t>
            </a:r>
            <a:endParaRPr lang="en-US" dirty="0"/>
          </a:p>
        </p:txBody>
      </p:sp>
      <p:sp>
        <p:nvSpPr>
          <p:cNvPr id="7" name="Content Placeholder 1"/>
          <p:cNvSpPr>
            <a:spLocks noGrp="1"/>
          </p:cNvSpPr>
          <p:nvPr>
            <p:ph sz="quarter" idx="20"/>
          </p:nvPr>
        </p:nvSpPr>
        <p:spPr>
          <a:xfrm>
            <a:off x="0" y="3426885"/>
            <a:ext cx="3048000" cy="3431116"/>
          </a:xfrm>
          <a:solidFill>
            <a:srgbClr val="282828"/>
          </a:solidFill>
        </p:spPr>
        <p:txBody>
          <a:bodyPr lIns="219456" tIns="201168" rIns="228600" bIns="228600"/>
          <a:lstStyle>
            <a:lvl1pPr>
              <a:defRPr>
                <a:solidFill>
                  <a:schemeClr val="tx1"/>
                </a:solidFill>
              </a:defRPr>
            </a:lvl1pPr>
          </a:lstStyle>
          <a:p>
            <a:pPr lvl="0"/>
            <a:r>
              <a:rPr lang="en-GB"/>
              <a:t>Click to edit Master text styles</a:t>
            </a:r>
          </a:p>
        </p:txBody>
      </p:sp>
      <p:sp>
        <p:nvSpPr>
          <p:cNvPr id="14" name="Content Placeholder 2"/>
          <p:cNvSpPr>
            <a:spLocks noGrp="1"/>
          </p:cNvSpPr>
          <p:nvPr>
            <p:ph sz="quarter" idx="19"/>
          </p:nvPr>
        </p:nvSpPr>
        <p:spPr>
          <a:xfrm>
            <a:off x="3048001" y="3426885"/>
            <a:ext cx="3048000" cy="3431116"/>
          </a:xfrm>
          <a:solidFill>
            <a:schemeClr val="accent1"/>
          </a:solidFill>
          <a:ln>
            <a:noFill/>
          </a:ln>
        </p:spPr>
        <p:txBody>
          <a:bodyPr lIns="219456" tIns="201168" rIns="228600" bIns="228600"/>
          <a:lstStyle>
            <a:lvl1pPr>
              <a:defRPr>
                <a:solidFill>
                  <a:schemeClr val="tx1"/>
                </a:solidFill>
              </a:defRPr>
            </a:lvl1pPr>
          </a:lstStyle>
          <a:p>
            <a:pPr lvl="0"/>
            <a:r>
              <a:rPr lang="en-GB"/>
              <a:t>Click to edit Master text styles</a:t>
            </a:r>
          </a:p>
        </p:txBody>
      </p:sp>
      <p:sp>
        <p:nvSpPr>
          <p:cNvPr id="6" name="Content Placeholder 3"/>
          <p:cNvSpPr>
            <a:spLocks noGrp="1"/>
          </p:cNvSpPr>
          <p:nvPr>
            <p:ph sz="quarter" idx="17"/>
          </p:nvPr>
        </p:nvSpPr>
        <p:spPr>
          <a:xfrm>
            <a:off x="6096000" y="3426883"/>
            <a:ext cx="3048000" cy="3431117"/>
          </a:xfrm>
          <a:solidFill>
            <a:schemeClr val="accent3"/>
          </a:solidFill>
          <a:ln>
            <a:noFill/>
          </a:ln>
        </p:spPr>
        <p:txBody>
          <a:bodyPr lIns="219456" tIns="201168" rIns="228600" bIns="228600"/>
          <a:lstStyle>
            <a:lvl1pPr>
              <a:defRPr>
                <a:solidFill>
                  <a:schemeClr val="tx1"/>
                </a:solidFill>
              </a:defRPr>
            </a:lvl1pPr>
          </a:lstStyle>
          <a:p>
            <a:pPr lvl="0"/>
            <a:r>
              <a:rPr lang="en-GB"/>
              <a:t>Click to edit Master text styles</a:t>
            </a:r>
          </a:p>
        </p:txBody>
      </p:sp>
      <p:sp>
        <p:nvSpPr>
          <p:cNvPr id="11" name="Content Placeholder 4"/>
          <p:cNvSpPr>
            <a:spLocks noGrp="1"/>
          </p:cNvSpPr>
          <p:nvPr>
            <p:ph sz="quarter" idx="18"/>
          </p:nvPr>
        </p:nvSpPr>
        <p:spPr>
          <a:xfrm>
            <a:off x="9144000" y="3426883"/>
            <a:ext cx="3048000" cy="3431117"/>
          </a:xfrm>
          <a:solidFill>
            <a:schemeClr val="accent2"/>
          </a:solidFill>
          <a:ln>
            <a:noFill/>
          </a:ln>
        </p:spPr>
        <p:txBody>
          <a:bodyPr lIns="219456" tIns="201168" rIns="228600" bIns="228600"/>
          <a:lstStyle>
            <a:lvl1pPr>
              <a:defRPr>
                <a:solidFill>
                  <a:schemeClr val="tx1"/>
                </a:solidFill>
              </a:defRPr>
            </a:lvl1pPr>
          </a:lstStyle>
          <a:p>
            <a:pPr lvl="0"/>
            <a:r>
              <a:rPr lang="en-GB"/>
              <a:t>Click to edit Master text styles</a:t>
            </a:r>
          </a:p>
        </p:txBody>
      </p:sp>
      <p:sp>
        <p:nvSpPr>
          <p:cNvPr id="3" name="Footer Placeholder"/>
          <p:cNvSpPr>
            <a:spLocks noGrp="1"/>
          </p:cNvSpPr>
          <p:nvPr>
            <p:ph type="ftr" sz="quarter" idx="10"/>
          </p:nvPr>
        </p:nvSpPr>
        <p:spPr/>
        <p:txBody>
          <a:bodyPr/>
          <a:lstStyle>
            <a:lvl1pPr>
              <a:defRPr>
                <a:solidFill>
                  <a:schemeClr val="tx1"/>
                </a:solidFill>
              </a:defRPr>
            </a:lvl1pPr>
          </a:lstStyle>
          <a:p>
            <a:r>
              <a:rPr lang="en-US" dirty="0"/>
              <a:t>IBM Quantum / © 2021 IBM Corporation</a:t>
            </a:r>
          </a:p>
        </p:txBody>
      </p:sp>
      <p:sp>
        <p:nvSpPr>
          <p:cNvPr id="4" name="Slide Number Placeholder"/>
          <p:cNvSpPr>
            <a:spLocks noGrp="1"/>
          </p:cNvSpPr>
          <p:nvPr>
            <p:ph type="sldNum" sz="quarter" idx="11"/>
          </p:nvPr>
        </p:nvSpPr>
        <p:spPr/>
        <p:txBody>
          <a:bodyPr/>
          <a:lstStyle>
            <a:lvl1pPr>
              <a:defRPr>
                <a:solidFill>
                  <a:schemeClr val="tx1"/>
                </a:solidFill>
              </a:defRPr>
            </a:lvl1pPr>
          </a:lstStyle>
          <a:p>
            <a:fld id="{59395FB3-9C97-154F-86B2-7E381B951268}" type="slidenum">
              <a:rPr lang="en-US" smtClean="0"/>
              <a:pPr/>
              <a:t>‹#›</a:t>
            </a:fld>
            <a:endParaRPr lang="en-US" dirty="0"/>
          </a:p>
        </p:txBody>
      </p:sp>
      <p:pic>
        <p:nvPicPr>
          <p:cNvPr id="10" name="Picture 9">
            <a:extLst>
              <a:ext uri="{FF2B5EF4-FFF2-40B4-BE49-F238E27FC236}">
                <a16:creationId xmlns:a16="http://schemas.microsoft.com/office/drawing/2014/main" id="{F2F9A2B2-5103-3A4E-BA17-7C36133CC296}"/>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38259195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lide contenu puce">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716F2446-C3F6-CD46-800D-929AB6E3B2CA}"/>
              </a:ext>
            </a:extLst>
          </p:cNvPr>
          <p:cNvSpPr>
            <a:spLocks noGrp="1"/>
          </p:cNvSpPr>
          <p:nvPr>
            <p:ph idx="1"/>
          </p:nvPr>
        </p:nvSpPr>
        <p:spPr/>
        <p:txBody>
          <a:bodyPr/>
          <a:lstStyle>
            <a:lvl1pPr marL="0" indent="0">
              <a:buNone/>
              <a:defRPr sz="2000" b="1"/>
            </a:lvl1pPr>
            <a:lvl2pPr>
              <a:defRPr sz="1800"/>
            </a:lvl2pPr>
            <a:lvl3pPr>
              <a:defRPr sz="1700"/>
            </a:lvl3pPr>
            <a:lvl4pPr>
              <a:defRPr sz="1600"/>
            </a:lvl4pPr>
            <a:lvl5pPr>
              <a:defRPr sz="1500"/>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7" name="Titre 6">
            <a:extLst>
              <a:ext uri="{FF2B5EF4-FFF2-40B4-BE49-F238E27FC236}">
                <a16:creationId xmlns:a16="http://schemas.microsoft.com/office/drawing/2014/main" id="{36AF76AD-275D-364B-B883-506470A7EEA4}"/>
              </a:ext>
            </a:extLst>
          </p:cNvPr>
          <p:cNvSpPr>
            <a:spLocks noGrp="1"/>
          </p:cNvSpPr>
          <p:nvPr>
            <p:ph type="title"/>
          </p:nvPr>
        </p:nvSpPr>
        <p:spPr/>
        <p:txBody>
          <a:bodyPr/>
          <a:lstStyle/>
          <a:p>
            <a:r>
              <a:rPr lang="fr-FR"/>
              <a:t>Modifiez le style du titre</a:t>
            </a:r>
          </a:p>
        </p:txBody>
      </p:sp>
      <p:sp>
        <p:nvSpPr>
          <p:cNvPr id="2" name="Espace réservé de la date 1">
            <a:extLst>
              <a:ext uri="{FF2B5EF4-FFF2-40B4-BE49-F238E27FC236}">
                <a16:creationId xmlns:a16="http://schemas.microsoft.com/office/drawing/2014/main" id="{98C3D4D6-3020-844C-9B71-96C4AEE398F3}"/>
              </a:ext>
            </a:extLst>
          </p:cNvPr>
          <p:cNvSpPr>
            <a:spLocks noGrp="1"/>
          </p:cNvSpPr>
          <p:nvPr>
            <p:ph type="dt" sz="half" idx="10"/>
          </p:nvPr>
        </p:nvSpPr>
        <p:spPr/>
        <p:txBody>
          <a:bodyPr/>
          <a:lstStyle/>
          <a:p>
            <a:fld id="{C9E1794D-4F8C-447C-9D58-710BBD2AE3ED}" type="datetime1">
              <a:rPr lang="de-CH" smtClean="0"/>
              <a:t>22.10.22</a:t>
            </a:fld>
            <a:endParaRPr lang="fr-FR"/>
          </a:p>
        </p:txBody>
      </p:sp>
      <p:sp>
        <p:nvSpPr>
          <p:cNvPr id="8" name="Espace réservé du pied de page 7">
            <a:extLst>
              <a:ext uri="{FF2B5EF4-FFF2-40B4-BE49-F238E27FC236}">
                <a16:creationId xmlns:a16="http://schemas.microsoft.com/office/drawing/2014/main" id="{D4B52663-8C97-B148-B781-F3D8CFB3EC3E}"/>
              </a:ext>
            </a:extLst>
          </p:cNvPr>
          <p:cNvSpPr>
            <a:spLocks noGrp="1"/>
          </p:cNvSpPr>
          <p:nvPr>
            <p:ph type="ftr" sz="quarter" idx="11"/>
          </p:nvPr>
        </p:nvSpPr>
        <p:spPr/>
        <p:txBody>
          <a:bodyPr/>
          <a:lstStyle/>
          <a:p>
            <a:r>
              <a:rPr lang="fr-FR" dirty="0"/>
              <a:t>O. </a:t>
            </a:r>
            <a:r>
              <a:rPr lang="fr-FR" dirty="0" err="1"/>
              <a:t>Kiss</a:t>
            </a:r>
            <a:r>
              <a:rPr lang="fr-FR" dirty="0"/>
              <a:t> - QTI CERN</a:t>
            </a:r>
          </a:p>
        </p:txBody>
      </p:sp>
      <p:sp>
        <p:nvSpPr>
          <p:cNvPr id="9" name="Espace réservé du numéro de diapositive 8">
            <a:extLst>
              <a:ext uri="{FF2B5EF4-FFF2-40B4-BE49-F238E27FC236}">
                <a16:creationId xmlns:a16="http://schemas.microsoft.com/office/drawing/2014/main" id="{05918F09-FC0A-044C-A848-05E198EBE8BE}"/>
              </a:ext>
            </a:extLst>
          </p:cNvPr>
          <p:cNvSpPr>
            <a:spLocks noGrp="1"/>
          </p:cNvSpPr>
          <p:nvPr>
            <p:ph type="sldNum" sz="quarter" idx="12"/>
          </p:nvPr>
        </p:nvSpPr>
        <p:spPr/>
        <p:txBody>
          <a:bodyPr/>
          <a:lstStyle/>
          <a:p>
            <a:fld id="{71DDDE22-8D4F-094D-AC70-1F2C263CD040}" type="slidenum">
              <a:rPr lang="fr-FR" smtClean="0"/>
              <a:t>‹#›</a:t>
            </a:fld>
            <a:endParaRPr lang="fr-FR"/>
          </a:p>
        </p:txBody>
      </p:sp>
    </p:spTree>
    <p:extLst>
      <p:ext uri="{BB962C8B-B14F-4D97-AF65-F5344CB8AC3E}">
        <p14:creationId xmlns:p14="http://schemas.microsoft.com/office/powerpoint/2010/main" val="327438375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 4 boxes gray">
    <p:spTree>
      <p:nvGrpSpPr>
        <p:cNvPr id="1" name=""/>
        <p:cNvGrpSpPr/>
        <p:nvPr/>
      </p:nvGrpSpPr>
      <p:grpSpPr>
        <a:xfrm>
          <a:off x="0" y="0"/>
          <a:ext cx="0" cy="0"/>
          <a:chOff x="0" y="0"/>
          <a:chExt cx="0" cy="0"/>
        </a:xfrm>
      </p:grpSpPr>
      <p:sp>
        <p:nvSpPr>
          <p:cNvPr id="2" name="Title"/>
          <p:cNvSpPr>
            <a:spLocks noGrp="1"/>
          </p:cNvSpPr>
          <p:nvPr>
            <p:ph type="title"/>
          </p:nvPr>
        </p:nvSpPr>
        <p:spPr>
          <a:xfrm>
            <a:off x="1" y="-1"/>
            <a:ext cx="9448801" cy="3425951"/>
          </a:xfrm>
          <a:noFill/>
        </p:spPr>
        <p:txBody>
          <a:bodyPr lIns="192024" tIns="137160" rIns="228600" bIns="228600"/>
          <a:lstStyle>
            <a:lvl1pPr>
              <a:lnSpc>
                <a:spcPts val="6667"/>
              </a:lnSpc>
              <a:defRPr sz="5600"/>
            </a:lvl1pPr>
          </a:lstStyle>
          <a:p>
            <a:r>
              <a:rPr lang="en-GB"/>
              <a:t>Click to edit Master title style</a:t>
            </a:r>
            <a:endParaRPr lang="en-US" dirty="0"/>
          </a:p>
        </p:txBody>
      </p:sp>
      <p:sp>
        <p:nvSpPr>
          <p:cNvPr id="7" name="Content Placeholder 1"/>
          <p:cNvSpPr>
            <a:spLocks noGrp="1"/>
          </p:cNvSpPr>
          <p:nvPr>
            <p:ph sz="quarter" idx="20"/>
          </p:nvPr>
        </p:nvSpPr>
        <p:spPr>
          <a:xfrm>
            <a:off x="0" y="3426885"/>
            <a:ext cx="3048000" cy="3431116"/>
          </a:xfrm>
          <a:solidFill>
            <a:srgbClr val="282828"/>
          </a:solidFill>
        </p:spPr>
        <p:txBody>
          <a:bodyPr lIns="219456" tIns="201168" rIns="228600" bIns="228600"/>
          <a:lstStyle>
            <a:lvl1pPr>
              <a:defRPr>
                <a:solidFill>
                  <a:schemeClr val="tx1"/>
                </a:solidFill>
              </a:defRPr>
            </a:lvl1pPr>
          </a:lstStyle>
          <a:p>
            <a:pPr lvl="0"/>
            <a:r>
              <a:rPr lang="en-GB"/>
              <a:t>Click to edit Master text styles</a:t>
            </a:r>
          </a:p>
        </p:txBody>
      </p:sp>
      <p:sp>
        <p:nvSpPr>
          <p:cNvPr id="14" name="Content Placeholder 2"/>
          <p:cNvSpPr>
            <a:spLocks noGrp="1"/>
          </p:cNvSpPr>
          <p:nvPr>
            <p:ph sz="quarter" idx="19"/>
          </p:nvPr>
        </p:nvSpPr>
        <p:spPr>
          <a:xfrm>
            <a:off x="3048001" y="3426885"/>
            <a:ext cx="3048000" cy="3431116"/>
          </a:xfrm>
          <a:solidFill>
            <a:srgbClr val="3D3D3D"/>
          </a:solidFill>
          <a:ln>
            <a:noFill/>
          </a:ln>
        </p:spPr>
        <p:txBody>
          <a:bodyPr lIns="219456" tIns="201168" rIns="228600" bIns="228600"/>
          <a:lstStyle>
            <a:lvl1pPr>
              <a:defRPr>
                <a:solidFill>
                  <a:schemeClr val="tx1"/>
                </a:solidFill>
              </a:defRPr>
            </a:lvl1pPr>
          </a:lstStyle>
          <a:p>
            <a:pPr lvl="0"/>
            <a:r>
              <a:rPr lang="en-GB"/>
              <a:t>Click to edit Master text styles</a:t>
            </a:r>
          </a:p>
        </p:txBody>
      </p:sp>
      <p:sp>
        <p:nvSpPr>
          <p:cNvPr id="6" name="Content Placeholder 3"/>
          <p:cNvSpPr>
            <a:spLocks noGrp="1"/>
          </p:cNvSpPr>
          <p:nvPr>
            <p:ph sz="quarter" idx="17"/>
          </p:nvPr>
        </p:nvSpPr>
        <p:spPr>
          <a:xfrm>
            <a:off x="6096000" y="3426883"/>
            <a:ext cx="3048000" cy="3431117"/>
          </a:xfrm>
          <a:solidFill>
            <a:srgbClr val="565656"/>
          </a:solidFill>
          <a:ln>
            <a:noFill/>
          </a:ln>
        </p:spPr>
        <p:txBody>
          <a:bodyPr lIns="219456" tIns="201168" rIns="228600" bIns="228600"/>
          <a:lstStyle>
            <a:lvl1pPr>
              <a:defRPr>
                <a:solidFill>
                  <a:schemeClr val="tx1"/>
                </a:solidFill>
              </a:defRPr>
            </a:lvl1pPr>
          </a:lstStyle>
          <a:p>
            <a:pPr lvl="0"/>
            <a:r>
              <a:rPr lang="en-GB"/>
              <a:t>Click to edit Master text styles</a:t>
            </a:r>
          </a:p>
        </p:txBody>
      </p:sp>
      <p:sp>
        <p:nvSpPr>
          <p:cNvPr id="11" name="Content Placeholder 4"/>
          <p:cNvSpPr>
            <a:spLocks noGrp="1"/>
          </p:cNvSpPr>
          <p:nvPr>
            <p:ph sz="quarter" idx="18"/>
          </p:nvPr>
        </p:nvSpPr>
        <p:spPr>
          <a:xfrm>
            <a:off x="9144000" y="3426883"/>
            <a:ext cx="3048000" cy="3431117"/>
          </a:xfrm>
          <a:solidFill>
            <a:srgbClr val="6F6F6F"/>
          </a:solidFill>
          <a:ln>
            <a:noFill/>
          </a:ln>
        </p:spPr>
        <p:txBody>
          <a:bodyPr lIns="219456" tIns="201168" rIns="228600" bIns="228600"/>
          <a:lstStyle>
            <a:lvl1pPr>
              <a:defRPr>
                <a:solidFill>
                  <a:schemeClr val="tx1"/>
                </a:solidFill>
              </a:defRPr>
            </a:lvl1pPr>
          </a:lstStyle>
          <a:p>
            <a:pPr lvl="0"/>
            <a:r>
              <a:rPr lang="en-GB"/>
              <a:t>Click to edit Master text styles</a:t>
            </a:r>
          </a:p>
        </p:txBody>
      </p:sp>
      <p:sp>
        <p:nvSpPr>
          <p:cNvPr id="3" name="Footer Placeholder"/>
          <p:cNvSpPr>
            <a:spLocks noGrp="1"/>
          </p:cNvSpPr>
          <p:nvPr>
            <p:ph type="ftr" sz="quarter" idx="10"/>
          </p:nvPr>
        </p:nvSpPr>
        <p:spPr/>
        <p:txBody>
          <a:bodyPr/>
          <a:lstStyle>
            <a:lvl1pPr>
              <a:defRPr>
                <a:solidFill>
                  <a:schemeClr val="tx1"/>
                </a:solidFill>
              </a:defRPr>
            </a:lvl1pPr>
          </a:lstStyle>
          <a:p>
            <a:r>
              <a:rPr lang="en-US" dirty="0"/>
              <a:t>IBM Quantum / © 2021 IBM Corporation</a:t>
            </a:r>
          </a:p>
        </p:txBody>
      </p:sp>
      <p:sp>
        <p:nvSpPr>
          <p:cNvPr id="4" name="Slide Number Placeholder"/>
          <p:cNvSpPr>
            <a:spLocks noGrp="1"/>
          </p:cNvSpPr>
          <p:nvPr>
            <p:ph type="sldNum" sz="quarter" idx="11"/>
          </p:nvPr>
        </p:nvSpPr>
        <p:spPr/>
        <p:txBody>
          <a:bodyPr/>
          <a:lstStyle>
            <a:lvl1pPr>
              <a:defRPr>
                <a:solidFill>
                  <a:schemeClr val="tx1"/>
                </a:solidFill>
              </a:defRPr>
            </a:lvl1pPr>
          </a:lstStyle>
          <a:p>
            <a:fld id="{59395FB3-9C97-154F-86B2-7E381B951268}" type="slidenum">
              <a:rPr lang="en-US" smtClean="0"/>
              <a:pPr/>
              <a:t>‹#›</a:t>
            </a:fld>
            <a:endParaRPr lang="en-US" dirty="0"/>
          </a:p>
        </p:txBody>
      </p:sp>
      <p:pic>
        <p:nvPicPr>
          <p:cNvPr id="10" name="Picture 9">
            <a:extLst>
              <a:ext uri="{FF2B5EF4-FFF2-40B4-BE49-F238E27FC236}">
                <a16:creationId xmlns:a16="http://schemas.microsoft.com/office/drawing/2014/main" id="{1E099F1A-F030-F54C-BEF7-B089B74D8A44}"/>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335561559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3 boxes">
    <p:spTree>
      <p:nvGrpSpPr>
        <p:cNvPr id="1" name=""/>
        <p:cNvGrpSpPr/>
        <p:nvPr/>
      </p:nvGrpSpPr>
      <p:grpSpPr>
        <a:xfrm>
          <a:off x="0" y="0"/>
          <a:ext cx="0" cy="0"/>
          <a:chOff x="0" y="0"/>
          <a:chExt cx="0" cy="0"/>
        </a:xfrm>
      </p:grpSpPr>
      <p:sp>
        <p:nvSpPr>
          <p:cNvPr id="11" name="Content Placeholder 1"/>
          <p:cNvSpPr>
            <a:spLocks noGrp="1"/>
          </p:cNvSpPr>
          <p:nvPr>
            <p:ph sz="quarter" idx="12"/>
          </p:nvPr>
        </p:nvSpPr>
        <p:spPr>
          <a:xfrm>
            <a:off x="0" y="0"/>
            <a:ext cx="4059936" cy="6864096"/>
          </a:xfrm>
          <a:solidFill>
            <a:schemeClr val="bg1"/>
          </a:solidFill>
        </p:spPr>
        <p:txBody>
          <a:bodyPr lIns="219456" tIns="201168" rIns="228600" bIns="228600"/>
          <a:lstStyle>
            <a:lvl1pPr>
              <a:buClr>
                <a:schemeClr val="bg1"/>
              </a:buClr>
              <a:defRPr>
                <a:solidFill>
                  <a:schemeClr val="tx1"/>
                </a:solidFill>
              </a:defRPr>
            </a:lvl1pPr>
            <a:lvl2pPr>
              <a:buClrTx/>
              <a:defRPr>
                <a:solidFill>
                  <a:schemeClr val="tx1"/>
                </a:solidFill>
              </a:defRPr>
            </a:lvl2pPr>
            <a:lvl3pPr>
              <a:buClrTx/>
              <a:defRPr>
                <a:solidFill>
                  <a:schemeClr val="tx1"/>
                </a:solidFill>
              </a:defRPr>
            </a:lvl3pPr>
            <a:lvl4pPr>
              <a:buClrTx/>
              <a:defRPr>
                <a:solidFill>
                  <a:schemeClr val="tx1"/>
                </a:solidFill>
              </a:defRPr>
            </a:lvl4pPr>
            <a:lvl5pPr marL="1220368" indent="-380990">
              <a:buClrTx/>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4" name="Content Placeholder 2"/>
          <p:cNvSpPr>
            <a:spLocks noGrp="1"/>
          </p:cNvSpPr>
          <p:nvPr>
            <p:ph sz="quarter" idx="13"/>
          </p:nvPr>
        </p:nvSpPr>
        <p:spPr>
          <a:xfrm>
            <a:off x="4059936" y="0"/>
            <a:ext cx="4059936" cy="6864096"/>
          </a:xfrm>
          <a:solidFill>
            <a:schemeClr val="accent3"/>
          </a:solidFill>
        </p:spPr>
        <p:txBody>
          <a:bodyPr lIns="219456" tIns="201168" rIns="228600" bIns="228600"/>
          <a:lstStyle>
            <a:lvl1pPr>
              <a:defRPr>
                <a:solidFill>
                  <a:schemeClr val="tx1"/>
                </a:solidFill>
              </a:defRPr>
            </a:lvl1pPr>
            <a:lvl2pPr>
              <a:buClrTx/>
              <a:defRPr>
                <a:solidFill>
                  <a:schemeClr val="tx1"/>
                </a:solidFill>
              </a:defRPr>
            </a:lvl2pPr>
            <a:lvl3pPr>
              <a:buClrTx/>
              <a:defRPr>
                <a:solidFill>
                  <a:schemeClr val="tx1"/>
                </a:solidFill>
              </a:defRPr>
            </a:lvl3pPr>
            <a:lvl4pPr>
              <a:buClrTx/>
              <a:defRPr>
                <a:solidFill>
                  <a:schemeClr val="tx1"/>
                </a:solidFill>
              </a:defRPr>
            </a:lvl4pPr>
            <a:lvl5pPr marL="1220368" indent="-380990">
              <a:buClrTx/>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6" name="Content Placeholder 3"/>
          <p:cNvSpPr>
            <a:spLocks noGrp="1"/>
          </p:cNvSpPr>
          <p:nvPr>
            <p:ph sz="quarter" idx="14"/>
          </p:nvPr>
        </p:nvSpPr>
        <p:spPr>
          <a:xfrm>
            <a:off x="8120464" y="0"/>
            <a:ext cx="4059936" cy="6864096"/>
          </a:xfrm>
          <a:solidFill>
            <a:schemeClr val="accent1"/>
          </a:solidFill>
        </p:spPr>
        <p:txBody>
          <a:bodyPr lIns="219456" tIns="201168" rIns="228600" bIns="228600"/>
          <a:lstStyle>
            <a:lvl1pPr>
              <a:defRPr>
                <a:solidFill>
                  <a:schemeClr val="tx1"/>
                </a:solidFill>
              </a:defRPr>
            </a:lvl1pPr>
            <a:lvl2pPr>
              <a:buClrTx/>
              <a:defRPr>
                <a:solidFill>
                  <a:schemeClr val="tx1"/>
                </a:solidFill>
              </a:defRPr>
            </a:lvl2pPr>
            <a:lvl3pPr>
              <a:buClrTx/>
              <a:defRPr>
                <a:solidFill>
                  <a:schemeClr val="tx1"/>
                </a:solidFill>
              </a:defRPr>
            </a:lvl3pPr>
            <a:lvl4pPr>
              <a:buClrTx/>
              <a:defRPr>
                <a:solidFill>
                  <a:schemeClr val="tx1"/>
                </a:solidFill>
              </a:defRPr>
            </a:lvl4pPr>
            <a:lvl5pPr marL="1220368" indent="-380990">
              <a:buClrTx/>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3" name="Footer Placeholder"/>
          <p:cNvSpPr>
            <a:spLocks noGrp="1"/>
          </p:cNvSpPr>
          <p:nvPr>
            <p:ph type="ftr" sz="quarter" idx="10"/>
          </p:nvPr>
        </p:nvSpPr>
        <p:spPr/>
        <p:txBody>
          <a:bodyPr/>
          <a:lstStyle>
            <a:lvl1pPr>
              <a:defRPr>
                <a:solidFill>
                  <a:schemeClr val="tx1"/>
                </a:solidFill>
              </a:defRPr>
            </a:lvl1pPr>
          </a:lstStyle>
          <a:p>
            <a:r>
              <a:rPr lang="en-US" dirty="0"/>
              <a:t>IBM Quantum / © 2021 IBM Corporation</a:t>
            </a:r>
          </a:p>
        </p:txBody>
      </p:sp>
      <p:sp>
        <p:nvSpPr>
          <p:cNvPr id="4" name="Slide Number Placeholde"/>
          <p:cNvSpPr>
            <a:spLocks noGrp="1"/>
          </p:cNvSpPr>
          <p:nvPr>
            <p:ph type="sldNum" sz="quarter" idx="11"/>
          </p:nvPr>
        </p:nvSpPr>
        <p:spPr/>
        <p:txBody>
          <a:bodyPr/>
          <a:lstStyle>
            <a:lvl1pPr>
              <a:defRPr>
                <a:solidFill>
                  <a:schemeClr val="tx1"/>
                </a:solidFill>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380750465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3 boxes gray">
    <p:spTree>
      <p:nvGrpSpPr>
        <p:cNvPr id="1" name=""/>
        <p:cNvGrpSpPr/>
        <p:nvPr/>
      </p:nvGrpSpPr>
      <p:grpSpPr>
        <a:xfrm>
          <a:off x="0" y="0"/>
          <a:ext cx="0" cy="0"/>
          <a:chOff x="0" y="0"/>
          <a:chExt cx="0" cy="0"/>
        </a:xfrm>
      </p:grpSpPr>
      <p:sp>
        <p:nvSpPr>
          <p:cNvPr id="11" name="Content Placeholder 1"/>
          <p:cNvSpPr>
            <a:spLocks noGrp="1"/>
          </p:cNvSpPr>
          <p:nvPr>
            <p:ph sz="quarter" idx="12"/>
          </p:nvPr>
        </p:nvSpPr>
        <p:spPr>
          <a:xfrm>
            <a:off x="0" y="0"/>
            <a:ext cx="4059936" cy="6864096"/>
          </a:xfrm>
          <a:solidFill>
            <a:schemeClr val="bg1"/>
          </a:solidFill>
        </p:spPr>
        <p:txBody>
          <a:bodyPr lIns="219456" tIns="1243584" rIns="228600" bIns="228600"/>
          <a:lstStyle>
            <a:lvl1pPr>
              <a:buClr>
                <a:schemeClr val="bg1"/>
              </a:buClr>
              <a:defRPr>
                <a:solidFill>
                  <a:schemeClr val="tx1"/>
                </a:solidFill>
              </a:defRPr>
            </a:lvl1pPr>
            <a:lvl2pPr>
              <a:buClrTx/>
              <a:defRPr>
                <a:solidFill>
                  <a:schemeClr val="tx1"/>
                </a:solidFill>
              </a:defRPr>
            </a:lvl2pPr>
            <a:lvl3pPr>
              <a:buClrTx/>
              <a:defRPr>
                <a:solidFill>
                  <a:schemeClr val="tx1"/>
                </a:solidFill>
              </a:defRPr>
            </a:lvl3pPr>
            <a:lvl4pPr>
              <a:buClrTx/>
              <a:defRPr>
                <a:solidFill>
                  <a:schemeClr val="tx1"/>
                </a:solidFill>
              </a:defRPr>
            </a:lvl4pPr>
            <a:lvl5pPr marL="1220368" indent="-380990">
              <a:buClrTx/>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4" name="Content Placeholder 2"/>
          <p:cNvSpPr>
            <a:spLocks noGrp="1"/>
          </p:cNvSpPr>
          <p:nvPr>
            <p:ph sz="quarter" idx="13"/>
          </p:nvPr>
        </p:nvSpPr>
        <p:spPr>
          <a:xfrm>
            <a:off x="4059936" y="0"/>
            <a:ext cx="4059936" cy="6864096"/>
          </a:xfrm>
          <a:solidFill>
            <a:srgbClr val="282828"/>
          </a:solidFill>
        </p:spPr>
        <p:txBody>
          <a:bodyPr lIns="219456" tIns="1243584" rIns="228600" bIns="228600"/>
          <a:lstStyle>
            <a:lvl1pPr>
              <a:defRPr>
                <a:solidFill>
                  <a:schemeClr val="tx1"/>
                </a:solidFill>
              </a:defRPr>
            </a:lvl1pPr>
            <a:lvl2pPr>
              <a:buClrTx/>
              <a:defRPr>
                <a:solidFill>
                  <a:schemeClr val="tx1"/>
                </a:solidFill>
              </a:defRPr>
            </a:lvl2pPr>
            <a:lvl3pPr>
              <a:buClrTx/>
              <a:defRPr>
                <a:solidFill>
                  <a:schemeClr val="tx1"/>
                </a:solidFill>
              </a:defRPr>
            </a:lvl3pPr>
            <a:lvl4pPr>
              <a:buClrTx/>
              <a:defRPr>
                <a:solidFill>
                  <a:schemeClr val="tx1"/>
                </a:solidFill>
              </a:defRPr>
            </a:lvl4pPr>
            <a:lvl5pPr marL="1220368" indent="-380990">
              <a:buClrTx/>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6" name="Content Placeholder 3"/>
          <p:cNvSpPr>
            <a:spLocks noGrp="1"/>
          </p:cNvSpPr>
          <p:nvPr>
            <p:ph sz="quarter" idx="14"/>
          </p:nvPr>
        </p:nvSpPr>
        <p:spPr>
          <a:xfrm>
            <a:off x="8120464" y="0"/>
            <a:ext cx="4059936" cy="6864096"/>
          </a:xfrm>
          <a:solidFill>
            <a:srgbClr val="3D3D3D"/>
          </a:solidFill>
        </p:spPr>
        <p:txBody>
          <a:bodyPr lIns="219456" tIns="1243584" rIns="228600" bIns="228600"/>
          <a:lstStyle>
            <a:lvl1pPr>
              <a:defRPr>
                <a:solidFill>
                  <a:schemeClr val="tx1"/>
                </a:solidFill>
              </a:defRPr>
            </a:lvl1pPr>
            <a:lvl2pPr>
              <a:buClrTx/>
              <a:defRPr>
                <a:solidFill>
                  <a:schemeClr val="tx1"/>
                </a:solidFill>
              </a:defRPr>
            </a:lvl2pPr>
            <a:lvl3pPr>
              <a:buClrTx/>
              <a:defRPr>
                <a:solidFill>
                  <a:schemeClr val="tx1"/>
                </a:solidFill>
              </a:defRPr>
            </a:lvl3pPr>
            <a:lvl4pPr>
              <a:buClrTx/>
              <a:defRPr>
                <a:solidFill>
                  <a:schemeClr val="tx1"/>
                </a:solidFill>
              </a:defRPr>
            </a:lvl4pPr>
            <a:lvl5pPr marL="1220368" indent="-380990">
              <a:buClrTx/>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3" name="Footer Placeholder"/>
          <p:cNvSpPr>
            <a:spLocks noGrp="1"/>
          </p:cNvSpPr>
          <p:nvPr>
            <p:ph type="ftr" sz="quarter" idx="10"/>
          </p:nvPr>
        </p:nvSpPr>
        <p:spPr/>
        <p:txBody>
          <a:bodyPr/>
          <a:lstStyle>
            <a:lvl1pPr>
              <a:defRPr>
                <a:solidFill>
                  <a:schemeClr val="tx1"/>
                </a:solidFill>
              </a:defRPr>
            </a:lvl1pPr>
          </a:lstStyle>
          <a:p>
            <a:r>
              <a:rPr lang="en-US" dirty="0"/>
              <a:t>IBM Quantum / © 2021 IBM Corporation</a:t>
            </a:r>
          </a:p>
        </p:txBody>
      </p:sp>
      <p:sp>
        <p:nvSpPr>
          <p:cNvPr id="4" name="Slide Number Placeholde"/>
          <p:cNvSpPr>
            <a:spLocks noGrp="1"/>
          </p:cNvSpPr>
          <p:nvPr>
            <p:ph type="sldNum" sz="quarter" idx="11"/>
          </p:nvPr>
        </p:nvSpPr>
        <p:spPr/>
        <p:txBody>
          <a:bodyPr/>
          <a:lstStyle>
            <a:lvl1pPr>
              <a:defRPr>
                <a:solidFill>
                  <a:schemeClr val="tx1"/>
                </a:solidFill>
              </a:defRPr>
            </a:lvl1pPr>
          </a:lstStyle>
          <a:p>
            <a:fld id="{59395FB3-9C97-154F-86B2-7E381B951268}" type="slidenum">
              <a:rPr lang="en-US" smtClean="0"/>
              <a:pPr/>
              <a:t>‹#›</a:t>
            </a:fld>
            <a:endParaRPr lang="en-US" dirty="0"/>
          </a:p>
        </p:txBody>
      </p:sp>
      <p:pic>
        <p:nvPicPr>
          <p:cNvPr id="8" name="Picture 7">
            <a:extLst>
              <a:ext uri="{FF2B5EF4-FFF2-40B4-BE49-F238E27FC236}">
                <a16:creationId xmlns:a16="http://schemas.microsoft.com/office/drawing/2014/main" id="{A6D54B52-90D8-C640-BC3C-25ADFC716E62}"/>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231077925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4 boxes">
    <p:spTree>
      <p:nvGrpSpPr>
        <p:cNvPr id="1" name=""/>
        <p:cNvGrpSpPr/>
        <p:nvPr/>
      </p:nvGrpSpPr>
      <p:grpSpPr>
        <a:xfrm>
          <a:off x="0" y="0"/>
          <a:ext cx="0" cy="0"/>
          <a:chOff x="0" y="0"/>
          <a:chExt cx="0" cy="0"/>
        </a:xfrm>
      </p:grpSpPr>
      <p:sp>
        <p:nvSpPr>
          <p:cNvPr id="11" name="Content Placeholder 1"/>
          <p:cNvSpPr>
            <a:spLocks noGrp="1"/>
          </p:cNvSpPr>
          <p:nvPr>
            <p:ph sz="quarter" idx="12"/>
          </p:nvPr>
        </p:nvSpPr>
        <p:spPr>
          <a:xfrm>
            <a:off x="0" y="0"/>
            <a:ext cx="3048000" cy="6864096"/>
          </a:xfrm>
          <a:solidFill>
            <a:schemeClr val="bg1"/>
          </a:solidFill>
        </p:spPr>
        <p:txBody>
          <a:bodyPr lIns="219456" tIns="201168" rIns="228600" bIns="228600"/>
          <a:lstStyle>
            <a:lvl1pPr>
              <a:buClr>
                <a:schemeClr val="bg1"/>
              </a:buClr>
              <a:defRPr>
                <a:solidFill>
                  <a:schemeClr val="tx1"/>
                </a:solidFill>
              </a:defRPr>
            </a:lvl1pPr>
            <a:lvl2pPr>
              <a:buClrTx/>
              <a:defRPr>
                <a:solidFill>
                  <a:schemeClr val="tx1"/>
                </a:solidFill>
              </a:defRPr>
            </a:lvl2pPr>
            <a:lvl3pPr>
              <a:buClrTx/>
              <a:defRPr>
                <a:solidFill>
                  <a:schemeClr val="tx1"/>
                </a:solidFill>
              </a:defRPr>
            </a:lvl3pPr>
            <a:lvl4pPr>
              <a:buClrTx/>
              <a:defRPr>
                <a:solidFill>
                  <a:schemeClr val="tx1"/>
                </a:solidFill>
              </a:defRPr>
            </a:lvl4pPr>
            <a:lvl5pPr marL="1220368" indent="-380990">
              <a:buClrTx/>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4" name="Content Placeholder 2"/>
          <p:cNvSpPr>
            <a:spLocks noGrp="1"/>
          </p:cNvSpPr>
          <p:nvPr>
            <p:ph sz="quarter" idx="13"/>
          </p:nvPr>
        </p:nvSpPr>
        <p:spPr>
          <a:xfrm>
            <a:off x="3048000" y="0"/>
            <a:ext cx="3048000" cy="6864096"/>
          </a:xfrm>
          <a:solidFill>
            <a:schemeClr val="accent3"/>
          </a:solidFill>
        </p:spPr>
        <p:txBody>
          <a:bodyPr lIns="219456" tIns="201168" rIns="228600" bIns="228600"/>
          <a:lstStyle>
            <a:lvl1pPr>
              <a:defRPr>
                <a:solidFill>
                  <a:schemeClr val="tx1"/>
                </a:solidFill>
              </a:defRPr>
            </a:lvl1pPr>
            <a:lvl2pPr>
              <a:buClrTx/>
              <a:defRPr>
                <a:solidFill>
                  <a:schemeClr val="tx1"/>
                </a:solidFill>
              </a:defRPr>
            </a:lvl2pPr>
            <a:lvl3pPr>
              <a:buClrTx/>
              <a:defRPr>
                <a:solidFill>
                  <a:schemeClr val="tx1"/>
                </a:solidFill>
              </a:defRPr>
            </a:lvl3pPr>
            <a:lvl4pPr>
              <a:buClrTx/>
              <a:defRPr>
                <a:solidFill>
                  <a:schemeClr val="tx1"/>
                </a:solidFill>
              </a:defRPr>
            </a:lvl4pPr>
            <a:lvl5pPr marL="1220368" indent="-380990">
              <a:buClrTx/>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6" name="Content Placeholder 3"/>
          <p:cNvSpPr>
            <a:spLocks noGrp="1"/>
          </p:cNvSpPr>
          <p:nvPr>
            <p:ph sz="quarter" idx="14"/>
          </p:nvPr>
        </p:nvSpPr>
        <p:spPr>
          <a:xfrm>
            <a:off x="6096000" y="0"/>
            <a:ext cx="3048000" cy="6864096"/>
          </a:xfrm>
          <a:solidFill>
            <a:schemeClr val="accent1"/>
          </a:solidFill>
        </p:spPr>
        <p:txBody>
          <a:bodyPr lIns="219456" tIns="201168" rIns="228600" bIns="228600"/>
          <a:lstStyle>
            <a:lvl1pPr>
              <a:defRPr>
                <a:solidFill>
                  <a:schemeClr val="tx1"/>
                </a:solidFill>
              </a:defRPr>
            </a:lvl1pPr>
            <a:lvl2pPr>
              <a:buClrTx/>
              <a:defRPr>
                <a:solidFill>
                  <a:schemeClr val="tx1"/>
                </a:solidFill>
              </a:defRPr>
            </a:lvl2pPr>
            <a:lvl3pPr>
              <a:buClrTx/>
              <a:defRPr>
                <a:solidFill>
                  <a:schemeClr val="tx1"/>
                </a:solidFill>
              </a:defRPr>
            </a:lvl3pPr>
            <a:lvl4pPr>
              <a:buClrTx/>
              <a:defRPr>
                <a:solidFill>
                  <a:schemeClr val="tx1"/>
                </a:solidFill>
              </a:defRPr>
            </a:lvl4pPr>
            <a:lvl5pPr marL="1220368" indent="-380990">
              <a:buClrTx/>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8" name="Content Placeholder 4"/>
          <p:cNvSpPr>
            <a:spLocks noGrp="1"/>
          </p:cNvSpPr>
          <p:nvPr>
            <p:ph sz="quarter" idx="15"/>
          </p:nvPr>
        </p:nvSpPr>
        <p:spPr>
          <a:xfrm>
            <a:off x="9144000" y="0"/>
            <a:ext cx="3048000" cy="6864096"/>
          </a:xfrm>
          <a:solidFill>
            <a:schemeClr val="accent2"/>
          </a:solidFill>
        </p:spPr>
        <p:txBody>
          <a:bodyPr lIns="219456" tIns="201168" rIns="228600" bIns="228600"/>
          <a:lstStyle>
            <a:lvl1pP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marL="1220368" indent="-380990">
              <a:buClr>
                <a:schemeClr val="tx1"/>
              </a:buClr>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3" name="Footer Placeholder"/>
          <p:cNvSpPr>
            <a:spLocks noGrp="1"/>
          </p:cNvSpPr>
          <p:nvPr>
            <p:ph type="ftr" sz="quarter" idx="10"/>
          </p:nvPr>
        </p:nvSpPr>
        <p:spPr/>
        <p:txBody>
          <a:bodyPr/>
          <a:lstStyle>
            <a:lvl1pPr>
              <a:defRPr>
                <a:solidFill>
                  <a:schemeClr val="tx1"/>
                </a:solidFill>
              </a:defRPr>
            </a:lvl1pPr>
          </a:lstStyle>
          <a:p>
            <a:r>
              <a:rPr lang="en-US" dirty="0"/>
              <a:t>IBM Quantum / © 2021 IBM Corporation</a:t>
            </a:r>
          </a:p>
        </p:txBody>
      </p:sp>
      <p:sp>
        <p:nvSpPr>
          <p:cNvPr id="4" name="Slide Number Placeholde"/>
          <p:cNvSpPr>
            <a:spLocks noGrp="1"/>
          </p:cNvSpPr>
          <p:nvPr>
            <p:ph type="sldNum" sz="quarter" idx="11"/>
          </p:nvPr>
        </p:nvSpPr>
        <p:spPr/>
        <p:txBody>
          <a:bodyPr/>
          <a:lstStyle>
            <a:lvl1pPr>
              <a:defRPr>
                <a:solidFill>
                  <a:schemeClr val="tx1"/>
                </a:solidFill>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2667374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 boxes gray">
    <p:spTree>
      <p:nvGrpSpPr>
        <p:cNvPr id="1" name=""/>
        <p:cNvGrpSpPr/>
        <p:nvPr/>
      </p:nvGrpSpPr>
      <p:grpSpPr>
        <a:xfrm>
          <a:off x="0" y="0"/>
          <a:ext cx="0" cy="0"/>
          <a:chOff x="0" y="0"/>
          <a:chExt cx="0" cy="0"/>
        </a:xfrm>
      </p:grpSpPr>
      <p:sp>
        <p:nvSpPr>
          <p:cNvPr id="11" name="Content Placeholder 1"/>
          <p:cNvSpPr>
            <a:spLocks noGrp="1"/>
          </p:cNvSpPr>
          <p:nvPr>
            <p:ph sz="quarter" idx="12"/>
          </p:nvPr>
        </p:nvSpPr>
        <p:spPr>
          <a:xfrm>
            <a:off x="0" y="0"/>
            <a:ext cx="3048000" cy="6864096"/>
          </a:xfrm>
          <a:solidFill>
            <a:schemeClr val="bg1"/>
          </a:solidFill>
        </p:spPr>
        <p:txBody>
          <a:bodyPr lIns="219456" tIns="1243584" rIns="228600" bIns="228600"/>
          <a:lstStyle>
            <a:lvl1pPr>
              <a:buClr>
                <a:schemeClr val="bg1"/>
              </a:buClr>
              <a:defRPr>
                <a:solidFill>
                  <a:schemeClr val="tx1"/>
                </a:solidFill>
              </a:defRPr>
            </a:lvl1pPr>
            <a:lvl2pPr>
              <a:buClrTx/>
              <a:defRPr>
                <a:solidFill>
                  <a:schemeClr val="tx1"/>
                </a:solidFill>
              </a:defRPr>
            </a:lvl2pPr>
            <a:lvl3pPr>
              <a:buClrTx/>
              <a:defRPr>
                <a:solidFill>
                  <a:schemeClr val="tx1"/>
                </a:solidFill>
              </a:defRPr>
            </a:lvl3pPr>
            <a:lvl4pPr>
              <a:buClrTx/>
              <a:defRPr>
                <a:solidFill>
                  <a:schemeClr val="tx1"/>
                </a:solidFill>
              </a:defRPr>
            </a:lvl4pPr>
            <a:lvl5pPr marL="1220368" indent="-380990">
              <a:buClrTx/>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4" name="Content Placeholder 2"/>
          <p:cNvSpPr>
            <a:spLocks noGrp="1"/>
          </p:cNvSpPr>
          <p:nvPr>
            <p:ph sz="quarter" idx="13"/>
          </p:nvPr>
        </p:nvSpPr>
        <p:spPr>
          <a:xfrm>
            <a:off x="3048000" y="0"/>
            <a:ext cx="3048000" cy="6864096"/>
          </a:xfrm>
          <a:solidFill>
            <a:srgbClr val="282828"/>
          </a:solidFill>
        </p:spPr>
        <p:txBody>
          <a:bodyPr lIns="219456" tIns="1243584" rIns="228600" bIns="228600"/>
          <a:lstStyle>
            <a:lvl1pPr>
              <a:defRPr>
                <a:solidFill>
                  <a:schemeClr val="tx1"/>
                </a:solidFill>
              </a:defRPr>
            </a:lvl1pPr>
            <a:lvl2pPr>
              <a:buClrTx/>
              <a:defRPr>
                <a:solidFill>
                  <a:schemeClr val="tx1"/>
                </a:solidFill>
              </a:defRPr>
            </a:lvl2pPr>
            <a:lvl3pPr>
              <a:buClrTx/>
              <a:defRPr>
                <a:solidFill>
                  <a:schemeClr val="tx1"/>
                </a:solidFill>
              </a:defRPr>
            </a:lvl3pPr>
            <a:lvl4pPr>
              <a:buClrTx/>
              <a:defRPr>
                <a:solidFill>
                  <a:schemeClr val="tx1"/>
                </a:solidFill>
              </a:defRPr>
            </a:lvl4pPr>
            <a:lvl5pPr marL="1220368" indent="-380990">
              <a:buClrTx/>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6" name="Content Placeholder 3"/>
          <p:cNvSpPr>
            <a:spLocks noGrp="1"/>
          </p:cNvSpPr>
          <p:nvPr>
            <p:ph sz="quarter" idx="14"/>
          </p:nvPr>
        </p:nvSpPr>
        <p:spPr>
          <a:xfrm>
            <a:off x="6096000" y="0"/>
            <a:ext cx="3048000" cy="6864096"/>
          </a:xfrm>
          <a:solidFill>
            <a:srgbClr val="3D3D3D"/>
          </a:solidFill>
        </p:spPr>
        <p:txBody>
          <a:bodyPr lIns="219456" tIns="1243584" rIns="228600" bIns="228600"/>
          <a:lstStyle>
            <a:lvl1pPr>
              <a:defRPr>
                <a:solidFill>
                  <a:schemeClr val="tx1"/>
                </a:solidFill>
              </a:defRPr>
            </a:lvl1pPr>
            <a:lvl2pPr>
              <a:buClrTx/>
              <a:defRPr>
                <a:solidFill>
                  <a:schemeClr val="tx1"/>
                </a:solidFill>
              </a:defRPr>
            </a:lvl2pPr>
            <a:lvl3pPr>
              <a:buClrTx/>
              <a:defRPr>
                <a:solidFill>
                  <a:schemeClr val="tx1"/>
                </a:solidFill>
              </a:defRPr>
            </a:lvl3pPr>
            <a:lvl4pPr>
              <a:buClrTx/>
              <a:defRPr>
                <a:solidFill>
                  <a:schemeClr val="tx1"/>
                </a:solidFill>
              </a:defRPr>
            </a:lvl4pPr>
            <a:lvl5pPr marL="1220368" indent="-380990">
              <a:buClrTx/>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8" name="Content Placeholder 4"/>
          <p:cNvSpPr>
            <a:spLocks noGrp="1"/>
          </p:cNvSpPr>
          <p:nvPr>
            <p:ph sz="quarter" idx="15"/>
          </p:nvPr>
        </p:nvSpPr>
        <p:spPr>
          <a:xfrm>
            <a:off x="9144000" y="0"/>
            <a:ext cx="3048000" cy="6864096"/>
          </a:xfrm>
          <a:solidFill>
            <a:srgbClr val="565656"/>
          </a:solidFill>
        </p:spPr>
        <p:txBody>
          <a:bodyPr lIns="219456" tIns="1243584" rIns="228600" bIns="228600"/>
          <a:lstStyle>
            <a:lvl1pP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marL="1220368" indent="-380990">
              <a:buClr>
                <a:schemeClr val="tx1"/>
              </a:buClr>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3" name="Footer Placeholder"/>
          <p:cNvSpPr>
            <a:spLocks noGrp="1"/>
          </p:cNvSpPr>
          <p:nvPr>
            <p:ph type="ftr" sz="quarter" idx="10"/>
          </p:nvPr>
        </p:nvSpPr>
        <p:spPr/>
        <p:txBody>
          <a:bodyPr/>
          <a:lstStyle>
            <a:lvl1pPr>
              <a:defRPr>
                <a:solidFill>
                  <a:schemeClr val="tx1"/>
                </a:solidFill>
              </a:defRPr>
            </a:lvl1pPr>
          </a:lstStyle>
          <a:p>
            <a:r>
              <a:rPr lang="en-US" dirty="0"/>
              <a:t>IBM Quantum / © 2021 IBM Corporation</a:t>
            </a:r>
          </a:p>
        </p:txBody>
      </p:sp>
      <p:sp>
        <p:nvSpPr>
          <p:cNvPr id="4" name="Slide Number Placeholde"/>
          <p:cNvSpPr>
            <a:spLocks noGrp="1"/>
          </p:cNvSpPr>
          <p:nvPr>
            <p:ph type="sldNum" sz="quarter" idx="11"/>
          </p:nvPr>
        </p:nvSpPr>
        <p:spPr/>
        <p:txBody>
          <a:bodyPr/>
          <a:lstStyle>
            <a:lvl1pPr>
              <a:defRPr>
                <a:solidFill>
                  <a:schemeClr val="tx1"/>
                </a:solidFill>
              </a:defRPr>
            </a:lvl1pPr>
          </a:lstStyle>
          <a:p>
            <a:fld id="{59395FB3-9C97-154F-86B2-7E381B951268}" type="slidenum">
              <a:rPr lang="en-US" smtClean="0"/>
              <a:pPr/>
              <a:t>‹#›</a:t>
            </a:fld>
            <a:endParaRPr lang="en-US" dirty="0"/>
          </a:p>
        </p:txBody>
      </p:sp>
      <p:pic>
        <p:nvPicPr>
          <p:cNvPr id="9" name="Picture 8">
            <a:extLst>
              <a:ext uri="{FF2B5EF4-FFF2-40B4-BE49-F238E27FC236}">
                <a16:creationId xmlns:a16="http://schemas.microsoft.com/office/drawing/2014/main" id="{EAB79DFD-294C-6348-A9F4-BBFCAE1E62AD}"/>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406377490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p:cNvSpPr>
            <a:spLocks noGrp="1"/>
          </p:cNvSpPr>
          <p:nvPr>
            <p:ph type="title" hasCustomPrompt="1"/>
          </p:nvPr>
        </p:nvSpPr>
        <p:spPr>
          <a:xfrm>
            <a:off x="280416" y="268224"/>
            <a:ext cx="5510784" cy="1072896"/>
          </a:xfrm>
        </p:spPr>
        <p:txBody>
          <a:bodyPr/>
          <a:lstStyle/>
          <a:p>
            <a:r>
              <a:rPr lang="en-US" dirty="0"/>
              <a:t>Thank you</a:t>
            </a:r>
          </a:p>
        </p:txBody>
      </p:sp>
      <p:sp>
        <p:nvSpPr>
          <p:cNvPr id="8" name="Text Placeholder 1"/>
          <p:cNvSpPr>
            <a:spLocks noGrp="1"/>
          </p:cNvSpPr>
          <p:nvPr>
            <p:ph type="body" sz="quarter" idx="13" hasCustomPrompt="1"/>
          </p:nvPr>
        </p:nvSpPr>
        <p:spPr>
          <a:xfrm>
            <a:off x="297447" y="1672821"/>
            <a:ext cx="5498592" cy="1746503"/>
          </a:xfrm>
        </p:spPr>
        <p:txBody>
          <a:bodyPr/>
          <a:lstStyle>
            <a:lvl1pPr>
              <a:spcBef>
                <a:spcPts val="0"/>
              </a:spcBef>
              <a:defRPr sz="1333"/>
            </a:lvl1pPr>
            <a:lvl2pPr marL="0" indent="0">
              <a:spcBef>
                <a:spcPts val="0"/>
              </a:spcBef>
              <a:buNone/>
              <a:defRPr/>
            </a:lvl2pPr>
            <a:lvl3pPr marL="268813" indent="0">
              <a:buNone/>
              <a:defRPr/>
            </a:lvl3pPr>
            <a:lvl4pPr marL="579960" indent="0">
              <a:buNone/>
              <a:defRPr/>
            </a:lvl4pPr>
            <a:lvl5pPr marL="842423" indent="0">
              <a:buNone/>
              <a:defRPr/>
            </a:lvl5pPr>
          </a:lstStyle>
          <a:p>
            <a:r>
              <a:rPr lang="en-US" dirty="0"/>
              <a:t>First </a:t>
            </a:r>
            <a:r>
              <a:rPr lang="en-US" dirty="0" err="1"/>
              <a:t>Lastname</a:t>
            </a:r>
            <a:endParaRPr lang="en-US" dirty="0"/>
          </a:p>
          <a:p>
            <a:r>
              <a:rPr lang="en-US" dirty="0"/>
              <a:t>Job Title</a:t>
            </a:r>
          </a:p>
          <a:p>
            <a:r>
              <a:rPr lang="en-US" dirty="0"/>
              <a:t>—</a:t>
            </a:r>
          </a:p>
          <a:p>
            <a:r>
              <a:rPr lang="en-US" dirty="0" err="1"/>
              <a:t>firstlastname@us.ibm.com</a:t>
            </a:r>
            <a:endParaRPr lang="en-US" dirty="0"/>
          </a:p>
          <a:p>
            <a:r>
              <a:rPr lang="en-US" dirty="0"/>
              <a:t>+1-555-555-5555</a:t>
            </a:r>
          </a:p>
          <a:p>
            <a:r>
              <a:rPr lang="en-US" dirty="0" err="1"/>
              <a:t>ibm.com</a:t>
            </a:r>
            <a:endParaRPr lang="en-US" dirty="0"/>
          </a:p>
        </p:txBody>
      </p:sp>
      <p:sp>
        <p:nvSpPr>
          <p:cNvPr id="6" name="Text Placeholder 2">
            <a:extLst>
              <a:ext uri="{FF2B5EF4-FFF2-40B4-BE49-F238E27FC236}">
                <a16:creationId xmlns:a16="http://schemas.microsoft.com/office/drawing/2014/main" id="{1B66D531-042B-494C-8702-5C43B76E6584}"/>
              </a:ext>
            </a:extLst>
          </p:cNvPr>
          <p:cNvSpPr>
            <a:spLocks noGrp="1"/>
          </p:cNvSpPr>
          <p:nvPr>
            <p:ph type="body" sz="quarter" idx="14" hasCustomPrompt="1"/>
          </p:nvPr>
        </p:nvSpPr>
        <p:spPr>
          <a:xfrm>
            <a:off x="298211" y="4274263"/>
            <a:ext cx="8540991" cy="1746501"/>
          </a:xfrm>
        </p:spPr>
        <p:txBody>
          <a:bodyPr anchor="b"/>
          <a:lstStyle>
            <a:lvl1pPr>
              <a:spcBef>
                <a:spcPts val="400"/>
              </a:spcBef>
              <a:defRPr sz="800"/>
            </a:lvl1pPr>
            <a:lvl2pPr>
              <a:defRPr sz="800"/>
            </a:lvl2pPr>
            <a:lvl3pPr>
              <a:defRPr sz="800"/>
            </a:lvl3pPr>
            <a:lvl4pPr>
              <a:defRPr sz="800"/>
            </a:lvl4pPr>
            <a:lvl5pPr>
              <a:defRPr sz="800"/>
            </a:lvl5pPr>
          </a:lstStyle>
          <a:p>
            <a:r>
              <a:rPr lang="en-US" dirty="0"/>
              <a:t>© Copyright IBM Corporation 2020. All rights reserved. The information contained in these materials is provided for informational purposes only, and is provided AS IS without warranty of any kind, express or implied. Any statement of direction represents IBM’s current intent, is subject to change or withdrawal, and represent only goals and objectives. IBM, the IBM logo, and </a:t>
            </a:r>
            <a:r>
              <a:rPr lang="en-US" dirty="0" err="1"/>
              <a:t>ibm.com</a:t>
            </a:r>
            <a:r>
              <a:rPr lang="en-US" dirty="0"/>
              <a:t> are trademarks of IBM Corp., registered in many jurisdictions worldwide. Other product and service names might be trademarks of IBM or other companies. A current list of IBM trademarks is available at </a:t>
            </a:r>
            <a:r>
              <a:rPr lang="en-US" dirty="0">
                <a:hlinkClick r:id="rId2"/>
              </a:rPr>
              <a:t>Copyright and trademark information</a:t>
            </a:r>
            <a:r>
              <a:rPr lang="en-US" dirty="0"/>
              <a:t>.</a:t>
            </a:r>
          </a:p>
        </p:txBody>
      </p:sp>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74834455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_IBM sign off">
    <p:spTree>
      <p:nvGrpSpPr>
        <p:cNvPr id="1" name=""/>
        <p:cNvGrpSpPr/>
        <p:nvPr/>
      </p:nvGrpSpPr>
      <p:grpSpPr>
        <a:xfrm>
          <a:off x="0" y="0"/>
          <a:ext cx="0" cy="0"/>
          <a:chOff x="0" y="0"/>
          <a:chExt cx="0" cy="0"/>
        </a:xfrm>
      </p:grpSpPr>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pic>
        <p:nvPicPr>
          <p:cNvPr id="8" name="Picture 7">
            <a:extLst>
              <a:ext uri="{FF2B5EF4-FFF2-40B4-BE49-F238E27FC236}">
                <a16:creationId xmlns:a16="http://schemas.microsoft.com/office/drawing/2014/main" id="{798D5E28-FCC8-924A-86A3-246054DC76B5}"/>
              </a:ext>
            </a:extLst>
          </p:cNvPr>
          <p:cNvPicPr>
            <a:picLocks noChangeAspect="1"/>
          </p:cNvPicPr>
          <p:nvPr userDrawn="1"/>
        </p:nvPicPr>
        <p:blipFill>
          <a:blip r:embed="rId2"/>
          <a:stretch>
            <a:fillRect/>
          </a:stretch>
        </p:blipFill>
        <p:spPr>
          <a:xfrm>
            <a:off x="3845042" y="2564169"/>
            <a:ext cx="4501916" cy="1729663"/>
          </a:xfrm>
          <a:prstGeom prst="rect">
            <a:avLst/>
          </a:prstGeom>
        </p:spPr>
      </p:pic>
    </p:spTree>
    <p:extLst>
      <p:ext uri="{BB962C8B-B14F-4D97-AF65-F5344CB8AC3E}">
        <p14:creationId xmlns:p14="http://schemas.microsoft.com/office/powerpoint/2010/main" val="370124181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IBM sign off">
    <p:spTree>
      <p:nvGrpSpPr>
        <p:cNvPr id="1" name=""/>
        <p:cNvGrpSpPr/>
        <p:nvPr/>
      </p:nvGrpSpPr>
      <p:grpSpPr>
        <a:xfrm>
          <a:off x="0" y="0"/>
          <a:ext cx="0" cy="0"/>
          <a:chOff x="0" y="0"/>
          <a:chExt cx="0" cy="0"/>
        </a:xfrm>
      </p:grpSpPr>
      <p:pic>
        <p:nvPicPr>
          <p:cNvPr id="6" name="Picture" descr="IBM 8-bar logo"/>
          <p:cNvPicPr>
            <a:picLocks noChangeAspect="1"/>
          </p:cNvPicPr>
          <p:nvPr userDrawn="1"/>
        </p:nvPicPr>
        <p:blipFill>
          <a:blip r:embed="rId2"/>
          <a:stretch>
            <a:fillRect/>
          </a:stretch>
        </p:blipFill>
        <p:spPr>
          <a:xfrm>
            <a:off x="5234606" y="3087490"/>
            <a:ext cx="1722793" cy="683025"/>
          </a:xfrm>
          <a:prstGeom prst="rect">
            <a:avLst/>
          </a:prstGeom>
        </p:spPr>
      </p:pic>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04408175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x">
  <p:cSld name="title / divider">
    <p:spTree>
      <p:nvGrpSpPr>
        <p:cNvPr id="1" name=""/>
        <p:cNvGrpSpPr/>
        <p:nvPr/>
      </p:nvGrpSpPr>
      <p:grpSpPr>
        <a:xfrm>
          <a:off x="0" y="0"/>
          <a:ext cx="0" cy="0"/>
          <a:chOff x="0" y="0"/>
          <a:chExt cx="0" cy="0"/>
        </a:xfrm>
      </p:grpSpPr>
      <p:sp>
        <p:nvSpPr>
          <p:cNvPr id="121" name="Click to edit Master title style (3 sizes for title text available) – with footer"/>
          <p:cNvSpPr txBox="1">
            <a:spLocks noGrp="1"/>
          </p:cNvSpPr>
          <p:nvPr>
            <p:ph type="body" sz="quarter" idx="13"/>
          </p:nvPr>
        </p:nvSpPr>
        <p:spPr>
          <a:xfrm>
            <a:off x="280415" y="158495"/>
            <a:ext cx="5535260" cy="613886"/>
          </a:xfrm>
          <a:prstGeom prst="rect">
            <a:avLst/>
          </a:prstGeom>
        </p:spPr>
        <p:txBody>
          <a:bodyPr>
            <a:spAutoFit/>
          </a:bodyPr>
          <a:lstStyle/>
          <a:p>
            <a:r>
              <a:t>Click to edit Master title style (3 sizes for title text available) – with footer </a:t>
            </a:r>
          </a:p>
        </p:txBody>
      </p:sp>
      <p:sp>
        <p:nvSpPr>
          <p:cNvPr id="122" name="Slide Number"/>
          <p:cNvSpPr txBox="1">
            <a:spLocks noGrp="1"/>
          </p:cNvSpPr>
          <p:nvPr>
            <p:ph type="sldNum" sz="quarter" idx="2"/>
          </p:nvPr>
        </p:nvSpPr>
        <p:spPr>
          <a:xfrm>
            <a:off x="11717777" y="6410325"/>
            <a:ext cx="169335" cy="169335"/>
          </a:xfrm>
          <a:prstGeom prst="rect">
            <a:avLst/>
          </a:prstGeom>
        </p:spPr>
        <p:txBody>
          <a:bodyPr/>
          <a:lstStyle>
            <a:lvl1pPr algn="r">
              <a:defRPr sz="800"/>
            </a:lvl1pPr>
          </a:lstStyle>
          <a:p>
            <a:fld id="{86CB4B4D-7CA3-9044-876B-883B54F8677D}" type="slidenum">
              <a:t>‹#›</a:t>
            </a:fld>
            <a:endParaRPr/>
          </a:p>
        </p:txBody>
      </p:sp>
    </p:spTree>
    <p:extLst>
      <p:ext uri="{BB962C8B-B14F-4D97-AF65-F5344CB8AC3E}">
        <p14:creationId xmlns:p14="http://schemas.microsoft.com/office/powerpoint/2010/main" val="3647536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title, blank">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3" name="Footer Placeholder"/>
          <p:cNvSpPr>
            <a:spLocks noGrp="1"/>
          </p:cNvSpPr>
          <p:nvPr>
            <p:ph type="ftr" sz="quarter" idx="10"/>
          </p:nvPr>
        </p:nvSpPr>
        <p:spPr/>
        <p:txBody>
          <a:bodyPr/>
          <a:lstStyle/>
          <a:p>
            <a:r>
              <a:rPr lang="en-US"/>
              <a:t>IBM Confidential | © 2020 IBM</a:t>
            </a:r>
            <a:endParaRPr lang="en-US" dirty="0"/>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9035496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lide contenu + 1 image">
    <p:spTree>
      <p:nvGrpSpPr>
        <p:cNvPr id="1" name=""/>
        <p:cNvGrpSpPr/>
        <p:nvPr/>
      </p:nvGrpSpPr>
      <p:grpSpPr>
        <a:xfrm>
          <a:off x="0" y="0"/>
          <a:ext cx="0" cy="0"/>
          <a:chOff x="0" y="0"/>
          <a:chExt cx="0" cy="0"/>
        </a:xfrm>
      </p:grpSpPr>
      <p:sp>
        <p:nvSpPr>
          <p:cNvPr id="9" name="Titre 8">
            <a:extLst>
              <a:ext uri="{FF2B5EF4-FFF2-40B4-BE49-F238E27FC236}">
                <a16:creationId xmlns:a16="http://schemas.microsoft.com/office/drawing/2014/main" id="{43FA3F1B-7B8C-4F47-AA55-A961D273A276}"/>
              </a:ext>
            </a:extLst>
          </p:cNvPr>
          <p:cNvSpPr>
            <a:spLocks noGrp="1"/>
          </p:cNvSpPr>
          <p:nvPr>
            <p:ph type="title"/>
          </p:nvPr>
        </p:nvSpPr>
        <p:spPr/>
        <p:txBody>
          <a:bodyPr/>
          <a:lstStyle/>
          <a:p>
            <a:r>
              <a:rPr lang="fr-FR" dirty="0"/>
              <a:t>Modifiez le style du titre</a:t>
            </a:r>
          </a:p>
        </p:txBody>
      </p:sp>
      <p:sp>
        <p:nvSpPr>
          <p:cNvPr id="11" name="Espace réservé pour une image  10">
            <a:extLst>
              <a:ext uri="{FF2B5EF4-FFF2-40B4-BE49-F238E27FC236}">
                <a16:creationId xmlns:a16="http://schemas.microsoft.com/office/drawing/2014/main" id="{328A4CA3-2D74-1E4C-8A9F-7F2FC32EE548}"/>
              </a:ext>
            </a:extLst>
          </p:cNvPr>
          <p:cNvSpPr>
            <a:spLocks noGrp="1"/>
          </p:cNvSpPr>
          <p:nvPr>
            <p:ph type="pic" sz="quarter" idx="13"/>
          </p:nvPr>
        </p:nvSpPr>
        <p:spPr>
          <a:xfrm>
            <a:off x="6096000" y="0"/>
            <a:ext cx="6096000" cy="6356350"/>
          </a:xfrm>
          <a:pattFill prst="lgCheck">
            <a:fgClr>
              <a:schemeClr val="bg1">
                <a:lumMod val="75000"/>
              </a:schemeClr>
            </a:fgClr>
            <a:bgClr>
              <a:schemeClr val="bg1"/>
            </a:bgClr>
          </a:pattFill>
        </p:spPr>
        <p:txBody>
          <a:bodyPr/>
          <a:lstStyle/>
          <a:p>
            <a:endParaRPr lang="fr-FR" dirty="0"/>
          </a:p>
        </p:txBody>
      </p:sp>
      <p:sp>
        <p:nvSpPr>
          <p:cNvPr id="2" name="Espace réservé de la date 1">
            <a:extLst>
              <a:ext uri="{FF2B5EF4-FFF2-40B4-BE49-F238E27FC236}">
                <a16:creationId xmlns:a16="http://schemas.microsoft.com/office/drawing/2014/main" id="{2E90F774-8DF5-DC40-9473-11FA80F80670}"/>
              </a:ext>
            </a:extLst>
          </p:cNvPr>
          <p:cNvSpPr>
            <a:spLocks noGrp="1"/>
          </p:cNvSpPr>
          <p:nvPr>
            <p:ph type="dt" sz="half" idx="14"/>
          </p:nvPr>
        </p:nvSpPr>
        <p:spPr/>
        <p:txBody>
          <a:bodyPr/>
          <a:lstStyle/>
          <a:p>
            <a:fld id="{F25002C9-CC11-4F3B-A6DD-0D341E800B8F}" type="datetime1">
              <a:rPr lang="de-CH" smtClean="0"/>
              <a:t>22.10.22</a:t>
            </a:fld>
            <a:endParaRPr lang="fr-FR"/>
          </a:p>
        </p:txBody>
      </p:sp>
      <p:sp>
        <p:nvSpPr>
          <p:cNvPr id="3" name="Espace réservé du pied de page 2">
            <a:extLst>
              <a:ext uri="{FF2B5EF4-FFF2-40B4-BE49-F238E27FC236}">
                <a16:creationId xmlns:a16="http://schemas.microsoft.com/office/drawing/2014/main" id="{60723C9F-A5B9-2643-908D-D5A30CE4FC7A}"/>
              </a:ext>
            </a:extLst>
          </p:cNvPr>
          <p:cNvSpPr>
            <a:spLocks noGrp="1"/>
          </p:cNvSpPr>
          <p:nvPr>
            <p:ph type="ftr" sz="quarter" idx="15"/>
          </p:nvPr>
        </p:nvSpPr>
        <p:spPr/>
        <p:txBody>
          <a:bodyPr/>
          <a:lstStyle/>
          <a:p>
            <a:r>
              <a:rPr lang="fr-FR" dirty="0"/>
              <a:t>O. Kiss - QTI CERN</a:t>
            </a:r>
          </a:p>
        </p:txBody>
      </p:sp>
      <p:sp>
        <p:nvSpPr>
          <p:cNvPr id="7" name="Espace réservé du numéro de diapositive 6">
            <a:extLst>
              <a:ext uri="{FF2B5EF4-FFF2-40B4-BE49-F238E27FC236}">
                <a16:creationId xmlns:a16="http://schemas.microsoft.com/office/drawing/2014/main" id="{824F0C74-9FAE-DE46-B258-0CCA95DC96CC}"/>
              </a:ext>
            </a:extLst>
          </p:cNvPr>
          <p:cNvSpPr>
            <a:spLocks noGrp="1"/>
          </p:cNvSpPr>
          <p:nvPr>
            <p:ph type="sldNum" sz="quarter" idx="16"/>
          </p:nvPr>
        </p:nvSpPr>
        <p:spPr/>
        <p:txBody>
          <a:bodyPr/>
          <a:lstStyle/>
          <a:p>
            <a:fld id="{71DDDE22-8D4F-094D-AC70-1F2C263CD040}" type="slidenum">
              <a:rPr lang="fr-FR" smtClean="0"/>
              <a:t>‹#›</a:t>
            </a:fld>
            <a:endParaRPr lang="fr-FR"/>
          </a:p>
        </p:txBody>
      </p:sp>
    </p:spTree>
    <p:extLst>
      <p:ext uri="{BB962C8B-B14F-4D97-AF65-F5344CB8AC3E}">
        <p14:creationId xmlns:p14="http://schemas.microsoft.com/office/powerpoint/2010/main" val="281905921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1_title, text (two columns)">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8" name="Text Placeholder"/>
          <p:cNvSpPr>
            <a:spLocks noGrp="1"/>
          </p:cNvSpPr>
          <p:nvPr>
            <p:ph type="body" sz="quarter" idx="13"/>
          </p:nvPr>
        </p:nvSpPr>
        <p:spPr>
          <a:xfrm>
            <a:off x="292608" y="1658112"/>
            <a:ext cx="3466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p:cNvSpPr>
            <a:spLocks noGrp="1"/>
          </p:cNvSpPr>
          <p:nvPr>
            <p:ph type="body" sz="quarter" idx="12"/>
          </p:nvPr>
        </p:nvSpPr>
        <p:spPr>
          <a:xfrm>
            <a:off x="4368800" y="1658112"/>
            <a:ext cx="3466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Footer Placeholder"/>
          <p:cNvSpPr>
            <a:spLocks noGrp="1"/>
          </p:cNvSpPr>
          <p:nvPr>
            <p:ph type="ftr" sz="quarter" idx="10"/>
          </p:nvPr>
        </p:nvSpPr>
        <p:spPr/>
        <p:txBody>
          <a:bodyPr/>
          <a:lstStyle/>
          <a:p>
            <a:pPr defTabSz="1219140"/>
            <a:r>
              <a:rPr lang="en-US">
                <a:solidFill>
                  <a:srgbClr val="33B1FF">
                    <a:hueOff val="-12176470"/>
                    <a:satOff val="-100000"/>
                    <a:lumOff val="35686"/>
                  </a:srgbClr>
                </a:solidFill>
              </a:rPr>
              <a:t>IBM Confidential | © 2020 IBM</a:t>
            </a:r>
            <a:endParaRPr lang="en-US" dirty="0">
              <a:solidFill>
                <a:srgbClr val="33B1FF">
                  <a:hueOff val="-12176470"/>
                  <a:satOff val="-100000"/>
                  <a:lumOff val="35686"/>
                </a:srgbClr>
              </a:solidFill>
            </a:endParaRPr>
          </a:p>
        </p:txBody>
      </p:sp>
      <p:sp>
        <p:nvSpPr>
          <p:cNvPr id="4" name="Slide Number Placeholder"/>
          <p:cNvSpPr>
            <a:spLocks noGrp="1"/>
          </p:cNvSpPr>
          <p:nvPr>
            <p:ph type="sldNum" sz="quarter" idx="11"/>
          </p:nvPr>
        </p:nvSpPr>
        <p:spPr>
          <a:xfrm>
            <a:off x="11650134" y="8362285"/>
            <a:ext cx="250069" cy="225703"/>
          </a:xfrm>
        </p:spPr>
        <p:txBody>
          <a:bodyPr/>
          <a:lstStyle/>
          <a:p>
            <a:pPr defTabSz="1219140"/>
            <a:fld id="{59395FB3-9C97-154F-86B2-7E381B951268}" type="slidenum">
              <a:rPr lang="en-US" smtClean="0">
                <a:solidFill>
                  <a:srgbClr val="33B1FF">
                    <a:hueOff val="-5189021"/>
                    <a:satOff val="-99934"/>
                    <a:lumOff val="27840"/>
                  </a:srgbClr>
                </a:solidFill>
              </a:rPr>
              <a:pPr defTabSz="1219140"/>
              <a:t>‹#›</a:t>
            </a:fld>
            <a:endParaRPr lang="en-US" dirty="0">
              <a:solidFill>
                <a:srgbClr val="33B1FF">
                  <a:hueOff val="-5189021"/>
                  <a:satOff val="-99934"/>
                  <a:lumOff val="27840"/>
                </a:srgbClr>
              </a:solidFill>
            </a:endParaRPr>
          </a:p>
        </p:txBody>
      </p:sp>
      <p:sp>
        <p:nvSpPr>
          <p:cNvPr id="7" name="Text Placeholder">
            <a:extLst>
              <a:ext uri="{FF2B5EF4-FFF2-40B4-BE49-F238E27FC236}">
                <a16:creationId xmlns:a16="http://schemas.microsoft.com/office/drawing/2014/main" id="{D5661CFF-2B39-864D-952D-C22712C9E665}"/>
              </a:ext>
            </a:extLst>
          </p:cNvPr>
          <p:cNvSpPr>
            <a:spLocks noGrp="1"/>
          </p:cNvSpPr>
          <p:nvPr>
            <p:ph type="body" sz="quarter" idx="14"/>
          </p:nvPr>
        </p:nvSpPr>
        <p:spPr>
          <a:xfrm>
            <a:off x="8444995" y="1658112"/>
            <a:ext cx="3442119"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611974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type="tx">
  <p:cSld name="1_title + 2 columns (1/2 - 1/2)">
    <p:spTree>
      <p:nvGrpSpPr>
        <p:cNvPr id="1" name=""/>
        <p:cNvGrpSpPr/>
        <p:nvPr/>
      </p:nvGrpSpPr>
      <p:grpSpPr>
        <a:xfrm>
          <a:off x="0" y="0"/>
          <a:ext cx="0" cy="0"/>
          <a:chOff x="0" y="0"/>
          <a:chExt cx="0" cy="0"/>
        </a:xfrm>
      </p:grpSpPr>
      <p:sp>
        <p:nvSpPr>
          <p:cNvPr id="281" name="Slide Number"/>
          <p:cNvSpPr txBox="1">
            <a:spLocks noGrp="1"/>
          </p:cNvSpPr>
          <p:nvPr>
            <p:ph type="sldNum" sz="quarter" idx="2"/>
          </p:nvPr>
        </p:nvSpPr>
        <p:spPr>
          <a:xfrm>
            <a:off x="11717777" y="6410325"/>
            <a:ext cx="169335" cy="169335"/>
          </a:xfrm>
          <a:prstGeom prst="rect">
            <a:avLst/>
          </a:prstGeom>
        </p:spPr>
        <p:txBody>
          <a:bodyPr/>
          <a:lstStyle>
            <a:lvl1pPr algn="r">
              <a:defRPr sz="800"/>
            </a:lvl1pPr>
          </a:lstStyle>
          <a:p>
            <a:fld id="{86CB4B4D-7CA3-9044-876B-883B54F8677D}" type="slidenum">
              <a:t>‹#›</a:t>
            </a:fld>
            <a:endParaRPr/>
          </a:p>
        </p:txBody>
      </p:sp>
      <p:sp>
        <p:nvSpPr>
          <p:cNvPr id="282" name="Title + 2 columns (1/2 - 1/2)"/>
          <p:cNvSpPr txBox="1">
            <a:spLocks noGrp="1"/>
          </p:cNvSpPr>
          <p:nvPr>
            <p:ph type="body" sz="quarter" idx="13"/>
          </p:nvPr>
        </p:nvSpPr>
        <p:spPr>
          <a:xfrm>
            <a:off x="280415" y="158495"/>
            <a:ext cx="8603295" cy="1625664"/>
          </a:xfrm>
          <a:prstGeom prst="rect">
            <a:avLst/>
          </a:prstGeom>
        </p:spPr>
        <p:txBody>
          <a:bodyPr/>
          <a:lstStyle/>
          <a:p>
            <a:r>
              <a:t>Title + 2 columns (</a:t>
            </a:r>
            <a:r>
              <a:rPr baseline="31999"/>
              <a:t>1</a:t>
            </a:r>
            <a:r>
              <a:t>/</a:t>
            </a:r>
            <a:r>
              <a:rPr baseline="-5999"/>
              <a:t>2</a:t>
            </a:r>
            <a:r>
              <a:t> - </a:t>
            </a:r>
            <a:r>
              <a:rPr baseline="31999"/>
              <a:t>1</a:t>
            </a:r>
            <a:r>
              <a:t>/</a:t>
            </a:r>
            <a:r>
              <a:rPr baseline="-5999"/>
              <a:t>2</a:t>
            </a:r>
            <a:r>
              <a:t>)</a:t>
            </a:r>
          </a:p>
        </p:txBody>
      </p:sp>
      <p:sp>
        <p:nvSpPr>
          <p:cNvPr id="283" name="Body Level One…"/>
          <p:cNvSpPr txBox="1">
            <a:spLocks noGrp="1"/>
          </p:cNvSpPr>
          <p:nvPr>
            <p:ph type="body" sz="half" idx="14"/>
          </p:nvPr>
        </p:nvSpPr>
        <p:spPr>
          <a:xfrm>
            <a:off x="293325" y="1658111"/>
            <a:ext cx="5498593" cy="4299035"/>
          </a:xfrm>
          <a:prstGeom prst="rect">
            <a:avLst/>
          </a:prstGeom>
        </p:spPr>
        <p:txBody>
          <a:bodyPr>
            <a:normAutofit/>
          </a:bodyPr>
          <a:lstStyle>
            <a:lvl1pPr>
              <a:lnSpc>
                <a:spcPct val="110000"/>
              </a:lnSpc>
              <a:defRPr sz="1867">
                <a:solidFill>
                  <a:schemeClr val="accent2">
                    <a:hueOff val="-12176470"/>
                    <a:satOff val="-100000"/>
                    <a:lumOff val="35686"/>
                  </a:schemeClr>
                </a:solidFill>
                <a:latin typeface="+mn-lt"/>
                <a:ea typeface="+mn-ea"/>
                <a:cs typeface="+mn-cs"/>
                <a:sym typeface="IBM Plex Sans"/>
              </a:defRPr>
            </a:lvl1pPr>
            <a:lvl2pPr marL="228596" indent="-231642">
              <a:lnSpc>
                <a:spcPct val="110000"/>
              </a:lnSpc>
              <a:defRPr sz="1867">
                <a:solidFill>
                  <a:schemeClr val="accent2">
                    <a:hueOff val="-12176470"/>
                    <a:satOff val="-100000"/>
                    <a:lumOff val="35686"/>
                  </a:schemeClr>
                </a:solidFill>
                <a:latin typeface="+mn-lt"/>
                <a:ea typeface="+mn-ea"/>
                <a:cs typeface="+mn-cs"/>
                <a:sym typeface="IBM Plex Sans"/>
              </a:defRPr>
            </a:lvl2pPr>
            <a:lvl3pPr marL="457194" indent="-231642">
              <a:lnSpc>
                <a:spcPct val="110000"/>
              </a:lnSpc>
              <a:defRPr sz="1867">
                <a:solidFill>
                  <a:schemeClr val="accent2">
                    <a:hueOff val="-12176470"/>
                    <a:satOff val="-100000"/>
                    <a:lumOff val="35686"/>
                  </a:schemeClr>
                </a:solidFill>
                <a:latin typeface="+mn-lt"/>
                <a:ea typeface="+mn-ea"/>
                <a:cs typeface="+mn-cs"/>
                <a:sym typeface="IBM Plex Sans"/>
              </a:defRPr>
            </a:lvl3pPr>
            <a:lvl4pPr marL="838188" indent="-231642">
              <a:lnSpc>
                <a:spcPct val="110000"/>
              </a:lnSpc>
              <a:defRPr sz="1867">
                <a:solidFill>
                  <a:schemeClr val="accent2">
                    <a:hueOff val="-12176470"/>
                    <a:satOff val="-100000"/>
                    <a:lumOff val="35686"/>
                  </a:schemeClr>
                </a:solidFill>
                <a:latin typeface="+mn-lt"/>
                <a:ea typeface="+mn-ea"/>
                <a:cs typeface="+mn-cs"/>
                <a:sym typeface="IBM Plex Sans"/>
              </a:defRPr>
            </a:lvl4pPr>
            <a:lvl5pPr marL="1071019" indent="-231642">
              <a:lnSpc>
                <a:spcPct val="110000"/>
              </a:lnSpc>
              <a:defRPr sz="1867">
                <a:solidFill>
                  <a:schemeClr val="accent2">
                    <a:hueOff val="-12176470"/>
                    <a:satOff val="-100000"/>
                    <a:lumOff val="35686"/>
                  </a:schemeClr>
                </a:solidFill>
                <a:latin typeface="+mn-lt"/>
                <a:ea typeface="+mn-ea"/>
                <a:cs typeface="+mn-cs"/>
                <a:sym typeface="IBM Plex Sans"/>
              </a:defRPr>
            </a:lvl5pPr>
          </a:lstStyle>
          <a:p>
            <a:r>
              <a:t>Body Level One</a:t>
            </a:r>
          </a:p>
          <a:p>
            <a:pPr lvl="1"/>
            <a:r>
              <a:t>Body Level Two</a:t>
            </a:r>
          </a:p>
          <a:p>
            <a:pPr lvl="2"/>
            <a:r>
              <a:t>Body Level Three</a:t>
            </a:r>
          </a:p>
          <a:p>
            <a:pPr lvl="3"/>
            <a:r>
              <a:t>Body Level Four</a:t>
            </a:r>
          </a:p>
          <a:p>
            <a:pPr lvl="4"/>
            <a:r>
              <a:t>Body Level Five</a:t>
            </a:r>
          </a:p>
        </p:txBody>
      </p:sp>
      <p:sp>
        <p:nvSpPr>
          <p:cNvPr id="284" name="Optional 2nd column for text/image/etc."/>
          <p:cNvSpPr txBox="1">
            <a:spLocks noGrp="1"/>
          </p:cNvSpPr>
          <p:nvPr>
            <p:ph type="body" sz="half" idx="15"/>
          </p:nvPr>
        </p:nvSpPr>
        <p:spPr>
          <a:xfrm>
            <a:off x="6388608" y="1658111"/>
            <a:ext cx="5498593" cy="4299035"/>
          </a:xfrm>
          <a:prstGeom prst="rect">
            <a:avLst/>
          </a:prstGeom>
        </p:spPr>
        <p:txBody>
          <a:bodyPr>
            <a:normAutofit/>
          </a:bodyPr>
          <a:lstStyle>
            <a:lvl1pPr>
              <a:lnSpc>
                <a:spcPct val="110000"/>
              </a:lnSpc>
              <a:defRPr sz="1867">
                <a:solidFill>
                  <a:schemeClr val="accent2">
                    <a:hueOff val="-12176470"/>
                    <a:satOff val="-100000"/>
                    <a:lumOff val="35686"/>
                  </a:schemeClr>
                </a:solidFill>
                <a:latin typeface="+mn-lt"/>
                <a:ea typeface="+mn-ea"/>
                <a:cs typeface="+mn-cs"/>
                <a:sym typeface="IBM Plex Sans"/>
              </a:defRPr>
            </a:lvl1pPr>
          </a:lstStyle>
          <a:p>
            <a:r>
              <a:t>Optional 2nd column for text/image/etc.</a:t>
            </a:r>
          </a:p>
        </p:txBody>
      </p:sp>
      <p:pic>
        <p:nvPicPr>
          <p:cNvPr id="285" name="Image" descr="Image"/>
          <p:cNvPicPr>
            <a:picLocks noChangeAspect="1"/>
          </p:cNvPicPr>
          <p:nvPr/>
        </p:nvPicPr>
        <p:blipFill>
          <a:blip r:embed="rId2"/>
          <a:stretch>
            <a:fillRect/>
          </a:stretch>
        </p:blipFill>
        <p:spPr>
          <a:xfrm>
            <a:off x="10394937" y="317261"/>
            <a:ext cx="1487425" cy="211547"/>
          </a:xfrm>
          <a:prstGeom prst="rect">
            <a:avLst/>
          </a:prstGeom>
          <a:ln w="12700">
            <a:miter lim="400000"/>
          </a:ln>
        </p:spPr>
      </p:pic>
      <p:sp>
        <p:nvSpPr>
          <p:cNvPr id="286" name="Footer Placeholder"/>
          <p:cNvSpPr txBox="1"/>
          <p:nvPr/>
        </p:nvSpPr>
        <p:spPr>
          <a:xfrm>
            <a:off x="304889" y="6433437"/>
            <a:ext cx="5486313" cy="12311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lvl1pPr defTabSz="685991">
              <a:lnSpc>
                <a:spcPct val="100000"/>
              </a:lnSpc>
              <a:defRPr sz="600">
                <a:solidFill>
                  <a:schemeClr val="accent2">
                    <a:hueOff val="-5189021"/>
                    <a:satOff val="-99934"/>
                    <a:lumOff val="27840"/>
                  </a:schemeClr>
                </a:solidFill>
              </a:defRPr>
            </a:lvl1pPr>
          </a:lstStyle>
          <a:p>
            <a:r>
              <a:rPr sz="800" dirty="0"/>
              <a:t>IBM Quantum / © 2021 IBM Corporation</a:t>
            </a:r>
          </a:p>
        </p:txBody>
      </p:sp>
    </p:spTree>
    <p:extLst>
      <p:ext uri="{BB962C8B-B14F-4D97-AF65-F5344CB8AC3E}">
        <p14:creationId xmlns:p14="http://schemas.microsoft.com/office/powerpoint/2010/main" val="432349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cSld name="boxes (4 tall)">
    <p:spTree>
      <p:nvGrpSpPr>
        <p:cNvPr id="1" name=""/>
        <p:cNvGrpSpPr/>
        <p:nvPr/>
      </p:nvGrpSpPr>
      <p:grpSpPr>
        <a:xfrm>
          <a:off x="0" y="0"/>
          <a:ext cx="0" cy="0"/>
          <a:chOff x="0" y="0"/>
          <a:chExt cx="0" cy="0"/>
        </a:xfrm>
      </p:grpSpPr>
      <p:sp>
        <p:nvSpPr>
          <p:cNvPr id="7" name="Content Placeholder 6"/>
          <p:cNvSpPr>
            <a:spLocks noGrp="1"/>
          </p:cNvSpPr>
          <p:nvPr>
            <p:ph sz="quarter" idx="19"/>
          </p:nvPr>
        </p:nvSpPr>
        <p:spPr>
          <a:xfrm>
            <a:off x="0" y="-1"/>
            <a:ext cx="3048000" cy="6858000"/>
          </a:xfrm>
          <a:solidFill>
            <a:schemeClr val="tx1"/>
          </a:solidFill>
        </p:spPr>
        <p:txBody>
          <a:bodyPr lIns="228600" tIns="192024" rIns="228600" bIns="228600"/>
          <a:lstStyle>
            <a:lvl1pPr>
              <a:defRPr sz="2133">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10"/>
          <p:cNvSpPr>
            <a:spLocks noGrp="1"/>
          </p:cNvSpPr>
          <p:nvPr>
            <p:ph sz="quarter" idx="20"/>
          </p:nvPr>
        </p:nvSpPr>
        <p:spPr>
          <a:xfrm>
            <a:off x="3048000" y="0"/>
            <a:ext cx="3048000" cy="6858000"/>
          </a:xfrm>
          <a:solidFill>
            <a:schemeClr val="accent2"/>
          </a:solidFill>
        </p:spPr>
        <p:txBody>
          <a:bodyPr lIns="228600" tIns="192024" rIns="228600" bIns="228600"/>
          <a:lstStyle>
            <a:lvl1pPr>
              <a:defRPr sz="1867">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Click to edit Master text styles</a:t>
            </a:r>
          </a:p>
        </p:txBody>
      </p:sp>
      <p:sp>
        <p:nvSpPr>
          <p:cNvPr id="15" name="Content Placeholder 14"/>
          <p:cNvSpPr>
            <a:spLocks noGrp="1"/>
          </p:cNvSpPr>
          <p:nvPr>
            <p:ph sz="quarter" idx="21"/>
          </p:nvPr>
        </p:nvSpPr>
        <p:spPr>
          <a:xfrm>
            <a:off x="6096000" y="0"/>
            <a:ext cx="3048000" cy="6858000"/>
          </a:xfrm>
          <a:solidFill>
            <a:schemeClr val="accent3"/>
          </a:solidFill>
        </p:spPr>
        <p:txBody>
          <a:bodyPr lIns="228600" tIns="192024" rIns="228600" bIns="228600"/>
          <a:lstStyle>
            <a:lvl1pPr>
              <a:defRPr sz="1867">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Click to edit Master text styles</a:t>
            </a:r>
          </a:p>
        </p:txBody>
      </p:sp>
      <p:sp>
        <p:nvSpPr>
          <p:cNvPr id="17" name="Content Placeholder 16"/>
          <p:cNvSpPr>
            <a:spLocks noGrp="1"/>
          </p:cNvSpPr>
          <p:nvPr>
            <p:ph sz="quarter" idx="22"/>
          </p:nvPr>
        </p:nvSpPr>
        <p:spPr>
          <a:xfrm>
            <a:off x="9144000" y="0"/>
            <a:ext cx="3048000" cy="6858000"/>
          </a:xfrm>
          <a:solidFill>
            <a:schemeClr val="tx2">
              <a:lumMod val="75000"/>
            </a:schemeClr>
          </a:solidFill>
        </p:spPr>
        <p:txBody>
          <a:bodyPr lIns="228600" tIns="192024" rIns="228600" bIns="228600"/>
          <a:lstStyle>
            <a:lvl1pPr>
              <a:defRPr sz="1867">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Click to edit Master text styles</a:t>
            </a:r>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Think 2020 / Meet the Quantum Pioneers / April 17, 2020 / © 2020 IBM Corporation</a:t>
            </a:r>
          </a:p>
        </p:txBody>
      </p:sp>
    </p:spTree>
    <p:extLst>
      <p:ext uri="{BB962C8B-B14F-4D97-AF65-F5344CB8AC3E}">
        <p14:creationId xmlns:p14="http://schemas.microsoft.com/office/powerpoint/2010/main" val="5637367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lide contenu + 3 image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EA8606C-0A10-0E40-B441-09967D641747}"/>
              </a:ext>
            </a:extLst>
          </p:cNvPr>
          <p:cNvSpPr>
            <a:spLocks noGrp="1"/>
          </p:cNvSpPr>
          <p:nvPr>
            <p:ph type="title"/>
          </p:nvPr>
        </p:nvSpPr>
        <p:spPr/>
        <p:txBody>
          <a:bodyPr/>
          <a:lstStyle/>
          <a:p>
            <a:r>
              <a:rPr lang="fr-FR" dirty="0"/>
              <a:t>Modifiez le style du titre</a:t>
            </a:r>
          </a:p>
        </p:txBody>
      </p:sp>
      <p:sp>
        <p:nvSpPr>
          <p:cNvPr id="11" name="Espace réservé pour une image  10">
            <a:extLst>
              <a:ext uri="{FF2B5EF4-FFF2-40B4-BE49-F238E27FC236}">
                <a16:creationId xmlns:a16="http://schemas.microsoft.com/office/drawing/2014/main" id="{4A8066AE-4E02-664B-BEDA-CEB051B57E43}"/>
              </a:ext>
            </a:extLst>
          </p:cNvPr>
          <p:cNvSpPr>
            <a:spLocks noGrp="1"/>
          </p:cNvSpPr>
          <p:nvPr>
            <p:ph type="pic" sz="quarter" idx="13"/>
          </p:nvPr>
        </p:nvSpPr>
        <p:spPr>
          <a:xfrm>
            <a:off x="355601" y="3031066"/>
            <a:ext cx="3683000" cy="2904257"/>
          </a:xfrm>
          <a:pattFill prst="lgCheck">
            <a:fgClr>
              <a:schemeClr val="bg1">
                <a:lumMod val="75000"/>
              </a:schemeClr>
            </a:fgClr>
            <a:bgClr>
              <a:schemeClr val="bg1"/>
            </a:bgClr>
          </a:pattFill>
        </p:spPr>
        <p:txBody>
          <a:bodyPr/>
          <a:lstStyle/>
          <a:p>
            <a:endParaRPr lang="fr-FR"/>
          </a:p>
        </p:txBody>
      </p:sp>
      <p:sp>
        <p:nvSpPr>
          <p:cNvPr id="17" name="Espace réservé du texte 16">
            <a:extLst>
              <a:ext uri="{FF2B5EF4-FFF2-40B4-BE49-F238E27FC236}">
                <a16:creationId xmlns:a16="http://schemas.microsoft.com/office/drawing/2014/main" id="{06DE080A-9378-174F-A6CD-A14F891ADBE1}"/>
              </a:ext>
            </a:extLst>
          </p:cNvPr>
          <p:cNvSpPr>
            <a:spLocks noGrp="1"/>
          </p:cNvSpPr>
          <p:nvPr>
            <p:ph type="body" sz="quarter" idx="16" hasCustomPrompt="1"/>
          </p:nvPr>
        </p:nvSpPr>
        <p:spPr>
          <a:xfrm>
            <a:off x="355601" y="2307167"/>
            <a:ext cx="3683000" cy="473075"/>
          </a:xfrm>
        </p:spPr>
        <p:txBody>
          <a:bodyPr>
            <a:normAutofit/>
          </a:bodyPr>
          <a:lstStyle>
            <a:lvl1pPr marL="0" indent="0">
              <a:buNone/>
              <a:defRPr sz="1600">
                <a:solidFill>
                  <a:srgbClr val="2B235D"/>
                </a:solidFill>
              </a:defRPr>
            </a:lvl1pPr>
          </a:lstStyle>
          <a:p>
            <a:pPr lvl="0"/>
            <a:r>
              <a:rPr lang="fr-FR" dirty="0" err="1"/>
              <a:t>Subtitle</a:t>
            </a:r>
            <a:endParaRPr lang="fr-FR" dirty="0"/>
          </a:p>
        </p:txBody>
      </p:sp>
      <p:sp>
        <p:nvSpPr>
          <p:cNvPr id="34" name="Espace réservé pour une image  10">
            <a:extLst>
              <a:ext uri="{FF2B5EF4-FFF2-40B4-BE49-F238E27FC236}">
                <a16:creationId xmlns:a16="http://schemas.microsoft.com/office/drawing/2014/main" id="{DB1E6C45-037D-7248-8090-9E01AF0E14F3}"/>
              </a:ext>
            </a:extLst>
          </p:cNvPr>
          <p:cNvSpPr>
            <a:spLocks noGrp="1"/>
          </p:cNvSpPr>
          <p:nvPr>
            <p:ph type="pic" sz="quarter" idx="17"/>
          </p:nvPr>
        </p:nvSpPr>
        <p:spPr>
          <a:xfrm>
            <a:off x="4186768" y="3031066"/>
            <a:ext cx="3683000" cy="2904257"/>
          </a:xfrm>
          <a:pattFill prst="lgCheck">
            <a:fgClr>
              <a:schemeClr val="bg1">
                <a:lumMod val="75000"/>
              </a:schemeClr>
            </a:fgClr>
            <a:bgClr>
              <a:schemeClr val="bg1"/>
            </a:bgClr>
          </a:pattFill>
        </p:spPr>
        <p:txBody>
          <a:bodyPr/>
          <a:lstStyle/>
          <a:p>
            <a:endParaRPr lang="fr-FR"/>
          </a:p>
        </p:txBody>
      </p:sp>
      <p:sp>
        <p:nvSpPr>
          <p:cNvPr id="35" name="Espace réservé du texte 16">
            <a:extLst>
              <a:ext uri="{FF2B5EF4-FFF2-40B4-BE49-F238E27FC236}">
                <a16:creationId xmlns:a16="http://schemas.microsoft.com/office/drawing/2014/main" id="{3B48E81E-F3AE-1149-AF90-39BF371DB923}"/>
              </a:ext>
            </a:extLst>
          </p:cNvPr>
          <p:cNvSpPr>
            <a:spLocks noGrp="1"/>
          </p:cNvSpPr>
          <p:nvPr>
            <p:ph type="body" sz="quarter" idx="18" hasCustomPrompt="1"/>
          </p:nvPr>
        </p:nvSpPr>
        <p:spPr>
          <a:xfrm>
            <a:off x="4186768" y="2307167"/>
            <a:ext cx="3683000" cy="473075"/>
          </a:xfrm>
        </p:spPr>
        <p:txBody>
          <a:bodyPr>
            <a:normAutofit/>
          </a:bodyPr>
          <a:lstStyle>
            <a:lvl1pPr marL="0" indent="0">
              <a:buNone/>
              <a:defRPr sz="1600">
                <a:solidFill>
                  <a:srgbClr val="2B235D"/>
                </a:solidFill>
              </a:defRPr>
            </a:lvl1pPr>
          </a:lstStyle>
          <a:p>
            <a:pPr lvl="0"/>
            <a:r>
              <a:rPr lang="fr-FR" dirty="0" err="1"/>
              <a:t>Subtitle</a:t>
            </a:r>
            <a:endParaRPr lang="fr-FR" dirty="0"/>
          </a:p>
        </p:txBody>
      </p:sp>
      <p:sp>
        <p:nvSpPr>
          <p:cNvPr id="36" name="Espace réservé pour une image  10">
            <a:extLst>
              <a:ext uri="{FF2B5EF4-FFF2-40B4-BE49-F238E27FC236}">
                <a16:creationId xmlns:a16="http://schemas.microsoft.com/office/drawing/2014/main" id="{83027E6D-304A-EC46-902E-91B5A85E6916}"/>
              </a:ext>
            </a:extLst>
          </p:cNvPr>
          <p:cNvSpPr>
            <a:spLocks noGrp="1"/>
          </p:cNvSpPr>
          <p:nvPr>
            <p:ph type="pic" sz="quarter" idx="19"/>
          </p:nvPr>
        </p:nvSpPr>
        <p:spPr>
          <a:xfrm>
            <a:off x="8017935" y="3031066"/>
            <a:ext cx="3801532" cy="2904257"/>
          </a:xfrm>
          <a:pattFill prst="lgCheck">
            <a:fgClr>
              <a:schemeClr val="bg1">
                <a:lumMod val="75000"/>
              </a:schemeClr>
            </a:fgClr>
            <a:bgClr>
              <a:schemeClr val="bg1"/>
            </a:bgClr>
          </a:pattFill>
        </p:spPr>
        <p:txBody>
          <a:bodyPr/>
          <a:lstStyle/>
          <a:p>
            <a:endParaRPr lang="fr-FR"/>
          </a:p>
        </p:txBody>
      </p:sp>
      <p:sp>
        <p:nvSpPr>
          <p:cNvPr id="37" name="Espace réservé du texte 16">
            <a:extLst>
              <a:ext uri="{FF2B5EF4-FFF2-40B4-BE49-F238E27FC236}">
                <a16:creationId xmlns:a16="http://schemas.microsoft.com/office/drawing/2014/main" id="{83E28E4C-95DA-3845-B70D-060370F3A09A}"/>
              </a:ext>
            </a:extLst>
          </p:cNvPr>
          <p:cNvSpPr>
            <a:spLocks noGrp="1"/>
          </p:cNvSpPr>
          <p:nvPr>
            <p:ph type="body" sz="quarter" idx="20" hasCustomPrompt="1"/>
          </p:nvPr>
        </p:nvSpPr>
        <p:spPr>
          <a:xfrm>
            <a:off x="8017935" y="2307167"/>
            <a:ext cx="3801532" cy="473075"/>
          </a:xfrm>
        </p:spPr>
        <p:txBody>
          <a:bodyPr>
            <a:normAutofit/>
          </a:bodyPr>
          <a:lstStyle>
            <a:lvl1pPr marL="0" indent="0">
              <a:buNone/>
              <a:defRPr sz="1600">
                <a:solidFill>
                  <a:srgbClr val="2B235D"/>
                </a:solidFill>
              </a:defRPr>
            </a:lvl1pPr>
          </a:lstStyle>
          <a:p>
            <a:pPr lvl="0"/>
            <a:r>
              <a:rPr lang="fr-FR" dirty="0" err="1"/>
              <a:t>Subtitle</a:t>
            </a:r>
            <a:endParaRPr lang="fr-FR" dirty="0"/>
          </a:p>
        </p:txBody>
      </p:sp>
      <p:sp>
        <p:nvSpPr>
          <p:cNvPr id="3" name="Espace réservé de la date 2">
            <a:extLst>
              <a:ext uri="{FF2B5EF4-FFF2-40B4-BE49-F238E27FC236}">
                <a16:creationId xmlns:a16="http://schemas.microsoft.com/office/drawing/2014/main" id="{215ACEC6-DBA0-6F44-BB97-46F2B85D58E2}"/>
              </a:ext>
            </a:extLst>
          </p:cNvPr>
          <p:cNvSpPr>
            <a:spLocks noGrp="1"/>
          </p:cNvSpPr>
          <p:nvPr>
            <p:ph type="dt" sz="half" idx="21"/>
          </p:nvPr>
        </p:nvSpPr>
        <p:spPr/>
        <p:txBody>
          <a:bodyPr/>
          <a:lstStyle/>
          <a:p>
            <a:fld id="{D946FF0C-BF94-4ED8-82AF-5CF81F2B4D5B}" type="datetime1">
              <a:rPr lang="de-CH" smtClean="0"/>
              <a:t>22.10.22</a:t>
            </a:fld>
            <a:endParaRPr lang="fr-FR"/>
          </a:p>
        </p:txBody>
      </p:sp>
      <p:sp>
        <p:nvSpPr>
          <p:cNvPr id="4" name="Espace réservé du pied de page 3">
            <a:extLst>
              <a:ext uri="{FF2B5EF4-FFF2-40B4-BE49-F238E27FC236}">
                <a16:creationId xmlns:a16="http://schemas.microsoft.com/office/drawing/2014/main" id="{24B3F60A-ED0D-4B44-8393-41ED1F7EA706}"/>
              </a:ext>
            </a:extLst>
          </p:cNvPr>
          <p:cNvSpPr>
            <a:spLocks noGrp="1"/>
          </p:cNvSpPr>
          <p:nvPr>
            <p:ph type="ftr" sz="quarter" idx="22"/>
          </p:nvPr>
        </p:nvSpPr>
        <p:spPr/>
        <p:txBody>
          <a:bodyPr/>
          <a:lstStyle/>
          <a:p>
            <a:r>
              <a:rPr lang="fr-FR" dirty="0"/>
              <a:t>O. Kiss - QTI CERN</a:t>
            </a:r>
          </a:p>
        </p:txBody>
      </p:sp>
      <p:sp>
        <p:nvSpPr>
          <p:cNvPr id="8" name="Espace réservé du numéro de diapositive 7">
            <a:extLst>
              <a:ext uri="{FF2B5EF4-FFF2-40B4-BE49-F238E27FC236}">
                <a16:creationId xmlns:a16="http://schemas.microsoft.com/office/drawing/2014/main" id="{04D66712-DC4F-494F-828E-2CD7CDC4454F}"/>
              </a:ext>
            </a:extLst>
          </p:cNvPr>
          <p:cNvSpPr>
            <a:spLocks noGrp="1"/>
          </p:cNvSpPr>
          <p:nvPr>
            <p:ph type="sldNum" sz="quarter" idx="23"/>
          </p:nvPr>
        </p:nvSpPr>
        <p:spPr/>
        <p:txBody>
          <a:bodyPr/>
          <a:lstStyle/>
          <a:p>
            <a:fld id="{71DDDE22-8D4F-094D-AC70-1F2C263CD040}" type="slidenum">
              <a:rPr lang="fr-FR" smtClean="0"/>
              <a:t>‹#›</a:t>
            </a:fld>
            <a:endParaRPr lang="fr-FR"/>
          </a:p>
        </p:txBody>
      </p:sp>
    </p:spTree>
    <p:extLst>
      <p:ext uri="{BB962C8B-B14F-4D97-AF65-F5344CB8AC3E}">
        <p14:creationId xmlns:p14="http://schemas.microsoft.com/office/powerpoint/2010/main" val="31325538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lide contenu + grande image">
    <p:spTree>
      <p:nvGrpSpPr>
        <p:cNvPr id="1" name=""/>
        <p:cNvGrpSpPr/>
        <p:nvPr/>
      </p:nvGrpSpPr>
      <p:grpSpPr>
        <a:xfrm>
          <a:off x="0" y="0"/>
          <a:ext cx="0" cy="0"/>
          <a:chOff x="0" y="0"/>
          <a:chExt cx="0" cy="0"/>
        </a:xfrm>
      </p:grpSpPr>
      <p:sp>
        <p:nvSpPr>
          <p:cNvPr id="11" name="Espace réservé pour une image  10">
            <a:extLst>
              <a:ext uri="{FF2B5EF4-FFF2-40B4-BE49-F238E27FC236}">
                <a16:creationId xmlns:a16="http://schemas.microsoft.com/office/drawing/2014/main" id="{4BB4A48F-0B13-AB43-8BDF-05D3E45FA756}"/>
              </a:ext>
            </a:extLst>
          </p:cNvPr>
          <p:cNvSpPr>
            <a:spLocks noGrp="1"/>
          </p:cNvSpPr>
          <p:nvPr>
            <p:ph type="pic" sz="quarter" idx="13"/>
          </p:nvPr>
        </p:nvSpPr>
        <p:spPr>
          <a:xfrm>
            <a:off x="0" y="0"/>
            <a:ext cx="12192000" cy="6356350"/>
          </a:xfrm>
          <a:pattFill prst="lgCheck">
            <a:fgClr>
              <a:schemeClr val="bg1">
                <a:lumMod val="75000"/>
              </a:schemeClr>
            </a:fgClr>
            <a:bgClr>
              <a:schemeClr val="bg1"/>
            </a:bgClr>
          </a:pattFill>
        </p:spPr>
        <p:txBody>
          <a:bodyPr/>
          <a:lstStyle/>
          <a:p>
            <a:endParaRPr lang="fr-FR" dirty="0"/>
          </a:p>
        </p:txBody>
      </p:sp>
      <p:sp>
        <p:nvSpPr>
          <p:cNvPr id="2" name="Espace réservé de la date 1">
            <a:extLst>
              <a:ext uri="{FF2B5EF4-FFF2-40B4-BE49-F238E27FC236}">
                <a16:creationId xmlns:a16="http://schemas.microsoft.com/office/drawing/2014/main" id="{6F2822F3-2AB0-2C4D-9F50-685D57FE10AE}"/>
              </a:ext>
            </a:extLst>
          </p:cNvPr>
          <p:cNvSpPr>
            <a:spLocks noGrp="1"/>
          </p:cNvSpPr>
          <p:nvPr>
            <p:ph type="dt" sz="half" idx="14"/>
          </p:nvPr>
        </p:nvSpPr>
        <p:spPr/>
        <p:txBody>
          <a:bodyPr/>
          <a:lstStyle/>
          <a:p>
            <a:fld id="{5026890C-7538-4930-A711-B71C3F7502DC}" type="datetime1">
              <a:rPr lang="de-CH" smtClean="0"/>
              <a:t>22.10.22</a:t>
            </a:fld>
            <a:endParaRPr lang="fr-FR"/>
          </a:p>
        </p:txBody>
      </p:sp>
      <p:sp>
        <p:nvSpPr>
          <p:cNvPr id="3" name="Espace réservé du pied de page 2">
            <a:extLst>
              <a:ext uri="{FF2B5EF4-FFF2-40B4-BE49-F238E27FC236}">
                <a16:creationId xmlns:a16="http://schemas.microsoft.com/office/drawing/2014/main" id="{303713C5-65FA-7540-B3F9-CA8FED894147}"/>
              </a:ext>
            </a:extLst>
          </p:cNvPr>
          <p:cNvSpPr>
            <a:spLocks noGrp="1"/>
          </p:cNvSpPr>
          <p:nvPr>
            <p:ph type="ftr" sz="quarter" idx="15"/>
          </p:nvPr>
        </p:nvSpPr>
        <p:spPr/>
        <p:txBody>
          <a:bodyPr/>
          <a:lstStyle/>
          <a:p>
            <a:r>
              <a:rPr lang="fr-FR" dirty="0"/>
              <a:t>O. Kiss - QTI CERN</a:t>
            </a:r>
          </a:p>
        </p:txBody>
      </p:sp>
      <p:sp>
        <p:nvSpPr>
          <p:cNvPr id="4" name="Espace réservé du numéro de diapositive 3">
            <a:extLst>
              <a:ext uri="{FF2B5EF4-FFF2-40B4-BE49-F238E27FC236}">
                <a16:creationId xmlns:a16="http://schemas.microsoft.com/office/drawing/2014/main" id="{29FA8EA8-BA7E-8A48-A593-944ADF9E4995}"/>
              </a:ext>
            </a:extLst>
          </p:cNvPr>
          <p:cNvSpPr>
            <a:spLocks noGrp="1"/>
          </p:cNvSpPr>
          <p:nvPr>
            <p:ph type="sldNum" sz="quarter" idx="16"/>
          </p:nvPr>
        </p:nvSpPr>
        <p:spPr/>
        <p:txBody>
          <a:bodyPr/>
          <a:lstStyle/>
          <a:p>
            <a:fld id="{71DDDE22-8D4F-094D-AC70-1F2C263CD040}" type="slidenum">
              <a:rPr lang="fr-FR" smtClean="0"/>
              <a:t>‹#›</a:t>
            </a:fld>
            <a:endParaRPr lang="fr-FR"/>
          </a:p>
        </p:txBody>
      </p:sp>
    </p:spTree>
    <p:extLst>
      <p:ext uri="{BB962C8B-B14F-4D97-AF65-F5344CB8AC3E}">
        <p14:creationId xmlns:p14="http://schemas.microsoft.com/office/powerpoint/2010/main" val="21917363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lide contenu + 2 image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4D8581C-AA4F-C546-A92A-B2ADDD5C3685}"/>
              </a:ext>
            </a:extLst>
          </p:cNvPr>
          <p:cNvSpPr>
            <a:spLocks noGrp="1"/>
          </p:cNvSpPr>
          <p:nvPr>
            <p:ph type="title"/>
          </p:nvPr>
        </p:nvSpPr>
        <p:spPr/>
        <p:txBody>
          <a:bodyPr/>
          <a:lstStyle/>
          <a:p>
            <a:r>
              <a:rPr lang="fr-FR" dirty="0"/>
              <a:t>Modifiez le style du titre</a:t>
            </a:r>
          </a:p>
        </p:txBody>
      </p:sp>
      <p:sp>
        <p:nvSpPr>
          <p:cNvPr id="6" name="Espace réservé pour une image  10">
            <a:extLst>
              <a:ext uri="{FF2B5EF4-FFF2-40B4-BE49-F238E27FC236}">
                <a16:creationId xmlns:a16="http://schemas.microsoft.com/office/drawing/2014/main" id="{EA217126-9158-6F4F-A81E-55F12383B9FD}"/>
              </a:ext>
            </a:extLst>
          </p:cNvPr>
          <p:cNvSpPr>
            <a:spLocks noGrp="1"/>
          </p:cNvSpPr>
          <p:nvPr>
            <p:ph type="pic" sz="quarter" idx="13"/>
          </p:nvPr>
        </p:nvSpPr>
        <p:spPr>
          <a:xfrm>
            <a:off x="355600" y="3039533"/>
            <a:ext cx="7797800" cy="2904257"/>
          </a:xfrm>
          <a:pattFill prst="lgCheck">
            <a:fgClr>
              <a:schemeClr val="bg1">
                <a:lumMod val="75000"/>
              </a:schemeClr>
            </a:fgClr>
            <a:bgClr>
              <a:schemeClr val="bg1"/>
            </a:bgClr>
          </a:pattFill>
        </p:spPr>
        <p:txBody>
          <a:bodyPr/>
          <a:lstStyle/>
          <a:p>
            <a:endParaRPr lang="fr-FR"/>
          </a:p>
        </p:txBody>
      </p:sp>
      <p:sp>
        <p:nvSpPr>
          <p:cNvPr id="7" name="Espace réservé du texte 16">
            <a:extLst>
              <a:ext uri="{FF2B5EF4-FFF2-40B4-BE49-F238E27FC236}">
                <a16:creationId xmlns:a16="http://schemas.microsoft.com/office/drawing/2014/main" id="{0BA8D61D-7560-7B4E-95C7-4B97F818F3BB}"/>
              </a:ext>
            </a:extLst>
          </p:cNvPr>
          <p:cNvSpPr>
            <a:spLocks noGrp="1"/>
          </p:cNvSpPr>
          <p:nvPr>
            <p:ph type="body" sz="quarter" idx="16" hasCustomPrompt="1"/>
          </p:nvPr>
        </p:nvSpPr>
        <p:spPr>
          <a:xfrm>
            <a:off x="355600" y="2315633"/>
            <a:ext cx="7797800" cy="473075"/>
          </a:xfrm>
        </p:spPr>
        <p:txBody>
          <a:bodyPr>
            <a:normAutofit/>
          </a:bodyPr>
          <a:lstStyle>
            <a:lvl1pPr marL="0" indent="0">
              <a:buNone/>
              <a:defRPr sz="1600">
                <a:solidFill>
                  <a:srgbClr val="2B235D"/>
                </a:solidFill>
              </a:defRPr>
            </a:lvl1pPr>
          </a:lstStyle>
          <a:p>
            <a:pPr lvl="0"/>
            <a:r>
              <a:rPr lang="fr-FR" dirty="0" err="1"/>
              <a:t>Subtitle</a:t>
            </a:r>
            <a:endParaRPr lang="fr-FR" dirty="0"/>
          </a:p>
        </p:txBody>
      </p:sp>
      <p:sp>
        <p:nvSpPr>
          <p:cNvPr id="8" name="Espace réservé pour une image  10">
            <a:extLst>
              <a:ext uri="{FF2B5EF4-FFF2-40B4-BE49-F238E27FC236}">
                <a16:creationId xmlns:a16="http://schemas.microsoft.com/office/drawing/2014/main" id="{47D3D8C3-BC5F-3A44-96FC-60A79469B1F0}"/>
              </a:ext>
            </a:extLst>
          </p:cNvPr>
          <p:cNvSpPr>
            <a:spLocks noGrp="1"/>
          </p:cNvSpPr>
          <p:nvPr>
            <p:ph type="pic" sz="quarter" idx="17"/>
          </p:nvPr>
        </p:nvSpPr>
        <p:spPr>
          <a:xfrm>
            <a:off x="8288867" y="3039532"/>
            <a:ext cx="3530599" cy="2904257"/>
          </a:xfrm>
          <a:pattFill prst="lgCheck">
            <a:fgClr>
              <a:schemeClr val="bg1">
                <a:lumMod val="75000"/>
              </a:schemeClr>
            </a:fgClr>
            <a:bgClr>
              <a:schemeClr val="bg1"/>
            </a:bgClr>
          </a:pattFill>
        </p:spPr>
        <p:txBody>
          <a:bodyPr/>
          <a:lstStyle/>
          <a:p>
            <a:endParaRPr lang="fr-FR"/>
          </a:p>
        </p:txBody>
      </p:sp>
      <p:sp>
        <p:nvSpPr>
          <p:cNvPr id="9" name="Espace réservé du texte 16">
            <a:extLst>
              <a:ext uri="{FF2B5EF4-FFF2-40B4-BE49-F238E27FC236}">
                <a16:creationId xmlns:a16="http://schemas.microsoft.com/office/drawing/2014/main" id="{9FAAAF88-FE85-7842-AF9F-75BD35F67137}"/>
              </a:ext>
            </a:extLst>
          </p:cNvPr>
          <p:cNvSpPr>
            <a:spLocks noGrp="1"/>
          </p:cNvSpPr>
          <p:nvPr>
            <p:ph type="body" sz="quarter" idx="18" hasCustomPrompt="1"/>
          </p:nvPr>
        </p:nvSpPr>
        <p:spPr>
          <a:xfrm>
            <a:off x="8288867" y="2315633"/>
            <a:ext cx="3530599" cy="473075"/>
          </a:xfrm>
        </p:spPr>
        <p:txBody>
          <a:bodyPr>
            <a:normAutofit/>
          </a:bodyPr>
          <a:lstStyle>
            <a:lvl1pPr marL="0" indent="0">
              <a:buNone/>
              <a:defRPr sz="1600">
                <a:solidFill>
                  <a:srgbClr val="2B235D"/>
                </a:solidFill>
              </a:defRPr>
            </a:lvl1pPr>
          </a:lstStyle>
          <a:p>
            <a:pPr lvl="0"/>
            <a:r>
              <a:rPr lang="fr-FR" dirty="0" err="1"/>
              <a:t>Subtitle</a:t>
            </a:r>
            <a:endParaRPr lang="fr-FR" dirty="0"/>
          </a:p>
        </p:txBody>
      </p:sp>
      <p:sp>
        <p:nvSpPr>
          <p:cNvPr id="10" name="Espace réservé de la date 9">
            <a:extLst>
              <a:ext uri="{FF2B5EF4-FFF2-40B4-BE49-F238E27FC236}">
                <a16:creationId xmlns:a16="http://schemas.microsoft.com/office/drawing/2014/main" id="{31DE3CF5-9AF1-E54A-8F97-E44123587D30}"/>
              </a:ext>
            </a:extLst>
          </p:cNvPr>
          <p:cNvSpPr>
            <a:spLocks noGrp="1"/>
          </p:cNvSpPr>
          <p:nvPr>
            <p:ph type="dt" sz="half" idx="19"/>
          </p:nvPr>
        </p:nvSpPr>
        <p:spPr/>
        <p:txBody>
          <a:bodyPr/>
          <a:lstStyle/>
          <a:p>
            <a:fld id="{BF154DAE-59BB-4425-98A1-18C40CF606BA}" type="datetime1">
              <a:rPr lang="de-CH" smtClean="0"/>
              <a:t>22.10.22</a:t>
            </a:fld>
            <a:endParaRPr lang="fr-FR"/>
          </a:p>
        </p:txBody>
      </p:sp>
      <p:sp>
        <p:nvSpPr>
          <p:cNvPr id="11" name="Espace réservé du pied de page 10">
            <a:extLst>
              <a:ext uri="{FF2B5EF4-FFF2-40B4-BE49-F238E27FC236}">
                <a16:creationId xmlns:a16="http://schemas.microsoft.com/office/drawing/2014/main" id="{2FE99332-4262-2748-88B9-786EF8D01D7D}"/>
              </a:ext>
            </a:extLst>
          </p:cNvPr>
          <p:cNvSpPr>
            <a:spLocks noGrp="1"/>
          </p:cNvSpPr>
          <p:nvPr>
            <p:ph type="ftr" sz="quarter" idx="20"/>
          </p:nvPr>
        </p:nvSpPr>
        <p:spPr/>
        <p:txBody>
          <a:bodyPr/>
          <a:lstStyle/>
          <a:p>
            <a:r>
              <a:rPr lang="fr-FR"/>
              <a:t>M.Grossi - QTI CERN</a:t>
            </a:r>
          </a:p>
        </p:txBody>
      </p:sp>
      <p:sp>
        <p:nvSpPr>
          <p:cNvPr id="12" name="Espace réservé du numéro de diapositive 11">
            <a:extLst>
              <a:ext uri="{FF2B5EF4-FFF2-40B4-BE49-F238E27FC236}">
                <a16:creationId xmlns:a16="http://schemas.microsoft.com/office/drawing/2014/main" id="{A6E66E0B-3C57-8D43-9835-2E03257F62A8}"/>
              </a:ext>
            </a:extLst>
          </p:cNvPr>
          <p:cNvSpPr>
            <a:spLocks noGrp="1"/>
          </p:cNvSpPr>
          <p:nvPr>
            <p:ph type="sldNum" sz="quarter" idx="21"/>
          </p:nvPr>
        </p:nvSpPr>
        <p:spPr/>
        <p:txBody>
          <a:bodyPr/>
          <a:lstStyle/>
          <a:p>
            <a:fld id="{71DDDE22-8D4F-094D-AC70-1F2C263CD040}" type="slidenum">
              <a:rPr lang="fr-FR" smtClean="0"/>
              <a:t>‹#›</a:t>
            </a:fld>
            <a:endParaRPr lang="fr-FR"/>
          </a:p>
        </p:txBody>
      </p:sp>
    </p:spTree>
    <p:extLst>
      <p:ext uri="{BB962C8B-B14F-4D97-AF65-F5344CB8AC3E}">
        <p14:creationId xmlns:p14="http://schemas.microsoft.com/office/powerpoint/2010/main" val="1306361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31.xml"/><Relationship Id="rId18" Type="http://schemas.openxmlformats.org/officeDocument/2006/relationships/slideLayout" Target="../slideLayouts/slideLayout36.xml"/><Relationship Id="rId26" Type="http://schemas.openxmlformats.org/officeDocument/2006/relationships/slideLayout" Target="../slideLayouts/slideLayout44.xml"/><Relationship Id="rId39" Type="http://schemas.openxmlformats.org/officeDocument/2006/relationships/slideLayout" Target="../slideLayouts/slideLayout57.xml"/><Relationship Id="rId21" Type="http://schemas.openxmlformats.org/officeDocument/2006/relationships/slideLayout" Target="../slideLayouts/slideLayout39.xml"/><Relationship Id="rId34" Type="http://schemas.openxmlformats.org/officeDocument/2006/relationships/slideLayout" Target="../slideLayouts/slideLayout52.xml"/><Relationship Id="rId42" Type="http://schemas.openxmlformats.org/officeDocument/2006/relationships/slideLayout" Target="../slideLayouts/slideLayout60.xml"/><Relationship Id="rId7" Type="http://schemas.openxmlformats.org/officeDocument/2006/relationships/slideLayout" Target="../slideLayouts/slideLayout25.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29" Type="http://schemas.openxmlformats.org/officeDocument/2006/relationships/slideLayout" Target="../slideLayouts/slideLayout47.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24" Type="http://schemas.openxmlformats.org/officeDocument/2006/relationships/slideLayout" Target="../slideLayouts/slideLayout42.xml"/><Relationship Id="rId32" Type="http://schemas.openxmlformats.org/officeDocument/2006/relationships/slideLayout" Target="../slideLayouts/slideLayout50.xml"/><Relationship Id="rId37" Type="http://schemas.openxmlformats.org/officeDocument/2006/relationships/slideLayout" Target="../slideLayouts/slideLayout55.xml"/><Relationship Id="rId40" Type="http://schemas.openxmlformats.org/officeDocument/2006/relationships/slideLayout" Target="../slideLayouts/slideLayout58.xml"/><Relationship Id="rId45" Type="http://schemas.openxmlformats.org/officeDocument/2006/relationships/theme" Target="../theme/theme2.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23" Type="http://schemas.openxmlformats.org/officeDocument/2006/relationships/slideLayout" Target="../slideLayouts/slideLayout41.xml"/><Relationship Id="rId28" Type="http://schemas.openxmlformats.org/officeDocument/2006/relationships/slideLayout" Target="../slideLayouts/slideLayout46.xml"/><Relationship Id="rId36" Type="http://schemas.openxmlformats.org/officeDocument/2006/relationships/slideLayout" Target="../slideLayouts/slideLayout54.xml"/><Relationship Id="rId10" Type="http://schemas.openxmlformats.org/officeDocument/2006/relationships/slideLayout" Target="../slideLayouts/slideLayout28.xml"/><Relationship Id="rId19" Type="http://schemas.openxmlformats.org/officeDocument/2006/relationships/slideLayout" Target="../slideLayouts/slideLayout37.xml"/><Relationship Id="rId31" Type="http://schemas.openxmlformats.org/officeDocument/2006/relationships/slideLayout" Target="../slideLayouts/slideLayout49.xml"/><Relationship Id="rId44" Type="http://schemas.openxmlformats.org/officeDocument/2006/relationships/slideLayout" Target="../slideLayouts/slideLayout62.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 Id="rId22" Type="http://schemas.openxmlformats.org/officeDocument/2006/relationships/slideLayout" Target="../slideLayouts/slideLayout40.xml"/><Relationship Id="rId27" Type="http://schemas.openxmlformats.org/officeDocument/2006/relationships/slideLayout" Target="../slideLayouts/slideLayout45.xml"/><Relationship Id="rId30" Type="http://schemas.openxmlformats.org/officeDocument/2006/relationships/slideLayout" Target="../slideLayouts/slideLayout48.xml"/><Relationship Id="rId35" Type="http://schemas.openxmlformats.org/officeDocument/2006/relationships/slideLayout" Target="../slideLayouts/slideLayout53.xml"/><Relationship Id="rId43" Type="http://schemas.openxmlformats.org/officeDocument/2006/relationships/slideLayout" Target="../slideLayouts/slideLayout61.xml"/><Relationship Id="rId8" Type="http://schemas.openxmlformats.org/officeDocument/2006/relationships/slideLayout" Target="../slideLayouts/slideLayout26.xml"/><Relationship Id="rId3" Type="http://schemas.openxmlformats.org/officeDocument/2006/relationships/slideLayout" Target="../slideLayouts/slideLayout21.xml"/><Relationship Id="rId12" Type="http://schemas.openxmlformats.org/officeDocument/2006/relationships/slideLayout" Target="../slideLayouts/slideLayout30.xml"/><Relationship Id="rId17" Type="http://schemas.openxmlformats.org/officeDocument/2006/relationships/slideLayout" Target="../slideLayouts/slideLayout35.xml"/><Relationship Id="rId25" Type="http://schemas.openxmlformats.org/officeDocument/2006/relationships/slideLayout" Target="../slideLayouts/slideLayout43.xml"/><Relationship Id="rId33" Type="http://schemas.openxmlformats.org/officeDocument/2006/relationships/slideLayout" Target="../slideLayouts/slideLayout51.xml"/><Relationship Id="rId38" Type="http://schemas.openxmlformats.org/officeDocument/2006/relationships/slideLayout" Target="../slideLayouts/slideLayout56.xml"/><Relationship Id="rId20" Type="http://schemas.openxmlformats.org/officeDocument/2006/relationships/slideLayout" Target="../slideLayouts/slideLayout38.xml"/><Relationship Id="rId41"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Image 8">
            <a:extLst>
              <a:ext uri="{FF2B5EF4-FFF2-40B4-BE49-F238E27FC236}">
                <a16:creationId xmlns:a16="http://schemas.microsoft.com/office/drawing/2014/main" id="{06801653-176C-5346-BF24-83533001211A}"/>
              </a:ext>
            </a:extLst>
          </p:cNvPr>
          <p:cNvPicPr>
            <a:picLocks noChangeAspect="1"/>
          </p:cNvPicPr>
          <p:nvPr userDrawn="1"/>
        </p:nvPicPr>
        <p:blipFill>
          <a:blip r:embed="rId20"/>
          <a:stretch>
            <a:fillRect/>
          </a:stretch>
        </p:blipFill>
        <p:spPr>
          <a:xfrm>
            <a:off x="0" y="6324600"/>
            <a:ext cx="12192000" cy="533400"/>
          </a:xfrm>
          <a:prstGeom prst="rect">
            <a:avLst/>
          </a:prstGeom>
        </p:spPr>
      </p:pic>
      <p:sp>
        <p:nvSpPr>
          <p:cNvPr id="2" name="Espace réservé du titre 1">
            <a:extLst>
              <a:ext uri="{FF2B5EF4-FFF2-40B4-BE49-F238E27FC236}">
                <a16:creationId xmlns:a16="http://schemas.microsoft.com/office/drawing/2014/main" id="{A468CB48-F526-994F-A50C-8982841F0277}"/>
              </a:ext>
            </a:extLst>
          </p:cNvPr>
          <p:cNvSpPr>
            <a:spLocks noGrp="1"/>
          </p:cNvSpPr>
          <p:nvPr>
            <p:ph type="title"/>
          </p:nvPr>
        </p:nvSpPr>
        <p:spPr>
          <a:xfrm>
            <a:off x="355600" y="365125"/>
            <a:ext cx="11463867" cy="851617"/>
          </a:xfrm>
          <a:prstGeom prst="rect">
            <a:avLst/>
          </a:prstGeom>
        </p:spPr>
        <p:txBody>
          <a:bodyPr vert="horz" lIns="91440" tIns="45720" rIns="91440" bIns="45720" rtlCol="0" anchor="t">
            <a:normAutofit/>
          </a:bodyPr>
          <a:lstStyle/>
          <a:p>
            <a:r>
              <a:rPr lang="fr-FR" dirty="0"/>
              <a:t>Modifiez le style du titre</a:t>
            </a:r>
          </a:p>
        </p:txBody>
      </p:sp>
      <p:sp>
        <p:nvSpPr>
          <p:cNvPr id="3" name="Espace réservé du texte 2">
            <a:extLst>
              <a:ext uri="{FF2B5EF4-FFF2-40B4-BE49-F238E27FC236}">
                <a16:creationId xmlns:a16="http://schemas.microsoft.com/office/drawing/2014/main" id="{B3711D3C-B15F-884D-B4FC-468F0677F44A}"/>
              </a:ext>
            </a:extLst>
          </p:cNvPr>
          <p:cNvSpPr>
            <a:spLocks noGrp="1"/>
          </p:cNvSpPr>
          <p:nvPr>
            <p:ph type="body" idx="1"/>
          </p:nvPr>
        </p:nvSpPr>
        <p:spPr>
          <a:xfrm>
            <a:off x="355599" y="1825625"/>
            <a:ext cx="11463867" cy="4351338"/>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a:extLst>
              <a:ext uri="{FF2B5EF4-FFF2-40B4-BE49-F238E27FC236}">
                <a16:creationId xmlns:a16="http://schemas.microsoft.com/office/drawing/2014/main" id="{CA53B0DE-7371-1940-9660-52D433F85850}"/>
              </a:ext>
            </a:extLst>
          </p:cNvPr>
          <p:cNvSpPr>
            <a:spLocks noGrp="1"/>
          </p:cNvSpPr>
          <p:nvPr>
            <p:ph type="dt" sz="half" idx="2"/>
          </p:nvPr>
        </p:nvSpPr>
        <p:spPr>
          <a:xfrm>
            <a:off x="6549263" y="3036913"/>
            <a:ext cx="568534" cy="113556"/>
          </a:xfrm>
          <a:prstGeom prst="rect">
            <a:avLst/>
          </a:prstGeom>
        </p:spPr>
        <p:txBody>
          <a:bodyPr vert="horz" lIns="91440" tIns="45720" rIns="91440" bIns="45720" rtlCol="0" anchor="ctr"/>
          <a:lstStyle>
            <a:lvl1pPr algn="r">
              <a:defRPr sz="1050">
                <a:solidFill>
                  <a:schemeClr val="bg1"/>
                </a:solidFill>
              </a:defRPr>
            </a:lvl1pPr>
          </a:lstStyle>
          <a:p>
            <a:fld id="{5758E5A1-5C8A-4CD9-A3F9-83A8F483CBA5}" type="datetime1">
              <a:rPr lang="de-CH" smtClean="0"/>
              <a:t>22.10.22</a:t>
            </a:fld>
            <a:endParaRPr lang="fr-FR" dirty="0"/>
          </a:p>
        </p:txBody>
      </p:sp>
      <p:sp>
        <p:nvSpPr>
          <p:cNvPr id="5" name="Espace réservé du pied de page 4">
            <a:extLst>
              <a:ext uri="{FF2B5EF4-FFF2-40B4-BE49-F238E27FC236}">
                <a16:creationId xmlns:a16="http://schemas.microsoft.com/office/drawing/2014/main" id="{C9C8E9BC-54F0-2843-BC05-EFA10F81D507}"/>
              </a:ext>
            </a:extLst>
          </p:cNvPr>
          <p:cNvSpPr>
            <a:spLocks noGrp="1"/>
          </p:cNvSpPr>
          <p:nvPr>
            <p:ph type="ftr" sz="quarter" idx="3"/>
          </p:nvPr>
        </p:nvSpPr>
        <p:spPr>
          <a:xfrm>
            <a:off x="4603474" y="6356350"/>
            <a:ext cx="2985052" cy="365125"/>
          </a:xfrm>
          <a:prstGeom prst="rect">
            <a:avLst/>
          </a:prstGeom>
        </p:spPr>
        <p:txBody>
          <a:bodyPr vert="horz" lIns="91440" tIns="45720" rIns="91440" bIns="45720" rtlCol="0" anchor="ctr"/>
          <a:lstStyle>
            <a:lvl1pPr algn="ctr">
              <a:defRPr sz="1050">
                <a:solidFill>
                  <a:schemeClr val="bg1"/>
                </a:solidFill>
              </a:defRPr>
            </a:lvl1pPr>
          </a:lstStyle>
          <a:p>
            <a:r>
              <a:rPr lang="fr-FR" dirty="0"/>
              <a:t>O. Kiss - QTI CERN</a:t>
            </a:r>
          </a:p>
        </p:txBody>
      </p:sp>
      <p:sp>
        <p:nvSpPr>
          <p:cNvPr id="6" name="Espace réservé du numéro de diapositive 5">
            <a:extLst>
              <a:ext uri="{FF2B5EF4-FFF2-40B4-BE49-F238E27FC236}">
                <a16:creationId xmlns:a16="http://schemas.microsoft.com/office/drawing/2014/main" id="{6F29115D-4159-824D-94D0-E7B270B2DC2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50">
                <a:solidFill>
                  <a:schemeClr val="bg1"/>
                </a:solidFill>
              </a:defRPr>
            </a:lvl1pPr>
          </a:lstStyle>
          <a:p>
            <a:fld id="{71DDDE22-8D4F-094D-AC70-1F2C263CD040}" type="slidenum">
              <a:rPr lang="fr-FR" smtClean="0"/>
              <a:pPr/>
              <a:t>‹#›</a:t>
            </a:fld>
            <a:endParaRPr lang="fr-FR" dirty="0"/>
          </a:p>
        </p:txBody>
      </p:sp>
      <p:pic>
        <p:nvPicPr>
          <p:cNvPr id="2050" name="Picture 2" descr="University of Geneva | ESA Business Applications">
            <a:extLst>
              <a:ext uri="{FF2B5EF4-FFF2-40B4-BE49-F238E27FC236}">
                <a16:creationId xmlns:a16="http://schemas.microsoft.com/office/drawing/2014/main" id="{933BB2D2-3F9F-AA79-4B61-F6BEDBB08963}"/>
              </a:ext>
            </a:extLst>
          </p:cNvPr>
          <p:cNvPicPr>
            <a:picLocks noChangeAspect="1" noChangeArrowheads="1"/>
          </p:cNvPicPr>
          <p:nvPr userDrawn="1"/>
        </p:nvPicPr>
        <p:blipFill>
          <a:blip r:embed="rId21">
            <a:extLst>
              <a:ext uri="{28A0092B-C50C-407E-A947-70E740481C1C}">
                <a14:useLocalDpi xmlns:a14="http://schemas.microsoft.com/office/drawing/2010/main" val="0"/>
              </a:ext>
            </a:extLst>
          </a:blip>
          <a:srcRect/>
          <a:stretch>
            <a:fillRect/>
          </a:stretch>
        </p:blipFill>
        <p:spPr bwMode="auto">
          <a:xfrm>
            <a:off x="3076262" y="6324600"/>
            <a:ext cx="1100322" cy="5283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93049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6" r:id="rId14"/>
    <p:sldLayoutId id="2147483677" r:id="rId15"/>
    <p:sldLayoutId id="2147483678" r:id="rId16"/>
    <p:sldLayoutId id="2147483724" r:id="rId17"/>
    <p:sldLayoutId id="2147483725" r:id="rId18"/>
  </p:sldLayoutIdLst>
  <p:hf hdr="0"/>
  <p:txStyles>
    <p:titleStyle>
      <a:lvl1pPr algn="l" defTabSz="914400" rtl="0" eaLnBrk="1" latinLnBrk="0" hangingPunct="1">
        <a:lnSpc>
          <a:spcPct val="90000"/>
        </a:lnSpc>
        <a:spcBef>
          <a:spcPct val="0"/>
        </a:spcBef>
        <a:buNone/>
        <a:defRPr sz="3200" b="1" kern="1200">
          <a:solidFill>
            <a:srgbClr val="386FB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Title Placeholder"/>
          <p:cNvSpPr>
            <a:spLocks noGrp="1"/>
          </p:cNvSpPr>
          <p:nvPr>
            <p:ph type="title"/>
          </p:nvPr>
        </p:nvSpPr>
        <p:spPr>
          <a:xfrm>
            <a:off x="280416" y="268224"/>
            <a:ext cx="5522976" cy="5726176"/>
          </a:xfrm>
          <a:prstGeom prst="rect">
            <a:avLst/>
          </a:prstGeom>
        </p:spPr>
        <p:txBody>
          <a:bodyPr vert="horz" lIns="0" tIns="0" rIns="0" bIns="0" rtlCol="0" anchor="t">
            <a:noAutofit/>
          </a:bodyPr>
          <a:lstStyle/>
          <a:p>
            <a:r>
              <a:rPr lang="en-GB"/>
              <a:t>Click to edit Master title style</a:t>
            </a:r>
            <a:endParaRPr lang="en-US" dirty="0"/>
          </a:p>
        </p:txBody>
      </p:sp>
      <p:sp>
        <p:nvSpPr>
          <p:cNvPr id="5" name="Text Placeholder"/>
          <p:cNvSpPr>
            <a:spLocks noGrp="1"/>
          </p:cNvSpPr>
          <p:nvPr>
            <p:ph type="body" idx="1"/>
          </p:nvPr>
        </p:nvSpPr>
        <p:spPr>
          <a:xfrm>
            <a:off x="6388608" y="268224"/>
            <a:ext cx="5498592" cy="5726176"/>
          </a:xfrm>
          <a:prstGeom prst="rect">
            <a:avLst/>
          </a:prstGeom>
        </p:spPr>
        <p:txBody>
          <a:bodyPr vert="horz" lIns="0" tIns="0" rIns="0" bIns="0" rtlCol="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Footer Placeholder"/>
          <p:cNvSpPr>
            <a:spLocks noGrp="1"/>
          </p:cNvSpPr>
          <p:nvPr>
            <p:ph type="ftr" sz="quarter" idx="3"/>
          </p:nvPr>
        </p:nvSpPr>
        <p:spPr>
          <a:xfrm>
            <a:off x="304889" y="6383868"/>
            <a:ext cx="5486313" cy="222249"/>
          </a:xfrm>
          <a:prstGeom prst="rect">
            <a:avLst/>
          </a:prstGeom>
        </p:spPr>
        <p:txBody>
          <a:bodyPr vert="horz" lIns="0" tIns="0" rIns="0" bIns="0" rtlCol="0" anchor="ctr"/>
          <a:lstStyle>
            <a:lvl1pPr marL="0" marR="0" indent="0" algn="l" defTabSz="914633" rtl="0" eaLnBrk="1" fontAlgn="auto" latinLnBrk="0" hangingPunct="1">
              <a:lnSpc>
                <a:spcPct val="100000"/>
              </a:lnSpc>
              <a:spcBef>
                <a:spcPts val="0"/>
              </a:spcBef>
              <a:spcAft>
                <a:spcPts val="0"/>
              </a:spcAft>
              <a:buClrTx/>
              <a:buSzTx/>
              <a:buFontTx/>
              <a:buNone/>
              <a:tabLst/>
              <a:defRPr sz="800">
                <a:solidFill>
                  <a:schemeClr val="tx1"/>
                </a:solidFill>
                <a:latin typeface="IBM Plex Sans" panose="020B0503050203000203" pitchFamily="34" charset="0"/>
              </a:defRPr>
            </a:lvl1pPr>
          </a:lstStyle>
          <a:p>
            <a:r>
              <a:rPr lang="en-US" dirty="0"/>
              <a:t>IBM Quantum / © 2021 IBM Corporation</a:t>
            </a:r>
          </a:p>
        </p:txBody>
      </p:sp>
      <p:sp>
        <p:nvSpPr>
          <p:cNvPr id="8" name="Slide Number Placeholder"/>
          <p:cNvSpPr>
            <a:spLocks noGrp="1"/>
          </p:cNvSpPr>
          <p:nvPr>
            <p:ph type="sldNum" sz="quarter" idx="4"/>
          </p:nvPr>
        </p:nvSpPr>
        <p:spPr>
          <a:xfrm>
            <a:off x="9448802" y="6383868"/>
            <a:ext cx="2438309" cy="222249"/>
          </a:xfrm>
          <a:prstGeom prst="rect">
            <a:avLst/>
          </a:prstGeom>
        </p:spPr>
        <p:txBody>
          <a:bodyPr vert="horz" lIns="0" tIns="0" rIns="0" bIns="0" rtlCol="0" anchor="ctr"/>
          <a:lstStyle>
            <a:lvl1pPr algn="r">
              <a:defRPr sz="800">
                <a:solidFill>
                  <a:schemeClr val="tx1"/>
                </a:solidFill>
                <a:latin typeface="IBM Plex Sans" panose="020B0503050203000203" pitchFamily="34" charset="0"/>
              </a:defRPr>
            </a:lvl1pPr>
          </a:lstStyle>
          <a:p>
            <a:fld id="{59395FB3-9C97-154F-86B2-7E381B951268}" type="slidenum">
              <a:rPr lang="en-US" smtClean="0"/>
              <a:pPr/>
              <a:t>‹#›</a:t>
            </a:fld>
            <a:endParaRPr lang="en-US" dirty="0"/>
          </a:p>
        </p:txBody>
      </p:sp>
      <p:grpSp>
        <p:nvGrpSpPr>
          <p:cNvPr id="59" name="Group 1" descr="Outside edge tick marks for alignment">
            <a:extLst>
              <a:ext uri="{C183D7F6-B498-43B3-948B-1728B52AA6E4}">
                <adec:decorative xmlns:adec="http://schemas.microsoft.com/office/drawing/2017/decorative" val="0"/>
              </a:ext>
            </a:extLst>
          </p:cNvPr>
          <p:cNvGrpSpPr/>
          <p:nvPr userDrawn="1"/>
        </p:nvGrpSpPr>
        <p:grpSpPr>
          <a:xfrm>
            <a:off x="-146307" y="-147320"/>
            <a:ext cx="12485627" cy="7152640"/>
            <a:chOff x="-109730" y="-110490"/>
            <a:chExt cx="9364220" cy="5364480"/>
          </a:xfrm>
        </p:grpSpPr>
        <p:grpSp>
          <p:nvGrpSpPr>
            <p:cNvPr id="60" name="Group 59"/>
            <p:cNvGrpSpPr/>
            <p:nvPr userDrawn="1"/>
          </p:nvGrpSpPr>
          <p:grpSpPr>
            <a:xfrm>
              <a:off x="228600" y="-110490"/>
              <a:ext cx="8686732" cy="91440"/>
              <a:chOff x="228600" y="-152400"/>
              <a:chExt cx="8686732" cy="152400"/>
            </a:xfrm>
          </p:grpSpPr>
          <p:cxnSp>
            <p:nvCxnSpPr>
              <p:cNvPr id="93" name="Straight Connector 92">
                <a:extLst>
                  <a:ext uri="{C183D7F6-B498-43B3-948B-1728B52AA6E4}">
                    <adec:decorative xmlns:adec="http://schemas.microsoft.com/office/drawing/2017/decorative" val="1"/>
                  </a:ext>
                </a:extLst>
              </p:cNvPr>
              <p:cNvCxnSpPr/>
              <p:nvPr userDrawn="1"/>
            </p:nvCxnSpPr>
            <p:spPr bwMode="auto">
              <a:xfrm rot="5400000" flipH="1">
                <a:off x="152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4" name="Straight Connector 93">
                <a:extLst>
                  <a:ext uri="{C183D7F6-B498-43B3-948B-1728B52AA6E4}">
                    <adec:decorative xmlns:adec="http://schemas.microsoft.com/office/drawing/2017/decorative" val="1"/>
                  </a:ext>
                </a:extLst>
              </p:cNvPr>
              <p:cNvCxnSpPr/>
              <p:nvPr userDrawn="1"/>
            </p:nvCxnSpPr>
            <p:spPr bwMode="auto">
              <a:xfrm rot="5400000" flipH="1">
                <a:off x="1981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5" name="Straight Connector 94">
                <a:extLst>
                  <a:ext uri="{C183D7F6-B498-43B3-948B-1728B52AA6E4}">
                    <adec:decorative xmlns:adec="http://schemas.microsoft.com/office/drawing/2017/decorative" val="1"/>
                  </a:ext>
                </a:extLst>
              </p:cNvPr>
              <p:cNvCxnSpPr/>
              <p:nvPr userDrawn="1"/>
            </p:nvCxnSpPr>
            <p:spPr bwMode="auto">
              <a:xfrm rot="5400000" flipH="1">
                <a:off x="2209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6" name="Straight Connector 95">
                <a:extLst>
                  <a:ext uri="{C183D7F6-B498-43B3-948B-1728B52AA6E4}">
                    <adec:decorative xmlns:adec="http://schemas.microsoft.com/office/drawing/2017/decorative" val="1"/>
                  </a:ext>
                </a:extLst>
              </p:cNvPr>
              <p:cNvCxnSpPr/>
              <p:nvPr userDrawn="1"/>
            </p:nvCxnSpPr>
            <p:spPr bwMode="auto">
              <a:xfrm rot="5400000" flipH="1">
                <a:off x="2438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7" name="Straight Connector 96">
                <a:extLst>
                  <a:ext uri="{C183D7F6-B498-43B3-948B-1728B52AA6E4}">
                    <adec:decorative xmlns:adec="http://schemas.microsoft.com/office/drawing/2017/decorative" val="1"/>
                  </a:ext>
                </a:extLst>
              </p:cNvPr>
              <p:cNvCxnSpPr/>
              <p:nvPr userDrawn="1"/>
            </p:nvCxnSpPr>
            <p:spPr bwMode="auto">
              <a:xfrm rot="5400000" flipH="1">
                <a:off x="4267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8" name="Straight Connector 97">
                <a:extLst>
                  <a:ext uri="{C183D7F6-B498-43B3-948B-1728B52AA6E4}">
                    <adec:decorative xmlns:adec="http://schemas.microsoft.com/office/drawing/2017/decorative" val="1"/>
                  </a:ext>
                </a:extLst>
              </p:cNvPr>
              <p:cNvCxnSpPr/>
              <p:nvPr userDrawn="1"/>
            </p:nvCxnSpPr>
            <p:spPr bwMode="auto">
              <a:xfrm rot="5400000" flipH="1">
                <a:off x="4495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9" name="Straight Connector 98">
                <a:extLst>
                  <a:ext uri="{C183D7F6-B498-43B3-948B-1728B52AA6E4}">
                    <adec:decorative xmlns:adec="http://schemas.microsoft.com/office/drawing/2017/decorative" val="1"/>
                  </a:ext>
                </a:extLst>
              </p:cNvPr>
              <p:cNvCxnSpPr/>
              <p:nvPr userDrawn="1"/>
            </p:nvCxnSpPr>
            <p:spPr bwMode="auto">
              <a:xfrm rot="5400000" flipH="1">
                <a:off x="4724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0" name="Straight Connector 99">
                <a:extLst>
                  <a:ext uri="{C183D7F6-B498-43B3-948B-1728B52AA6E4}">
                    <adec:decorative xmlns:adec="http://schemas.microsoft.com/office/drawing/2017/decorative" val="1"/>
                  </a:ext>
                </a:extLst>
              </p:cNvPr>
              <p:cNvCxnSpPr/>
              <p:nvPr userDrawn="1"/>
            </p:nvCxnSpPr>
            <p:spPr bwMode="auto">
              <a:xfrm rot="5400000" flipH="1">
                <a:off x="6553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1" name="Straight Connector 100">
                <a:extLst>
                  <a:ext uri="{C183D7F6-B498-43B3-948B-1728B52AA6E4}">
                    <adec:decorative xmlns:adec="http://schemas.microsoft.com/office/drawing/2017/decorative" val="1"/>
                  </a:ext>
                </a:extLst>
              </p:cNvPr>
              <p:cNvCxnSpPr/>
              <p:nvPr userDrawn="1"/>
            </p:nvCxnSpPr>
            <p:spPr bwMode="auto">
              <a:xfrm rot="5400000" flipH="1">
                <a:off x="6781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2" name="Straight Connector 101">
                <a:extLst>
                  <a:ext uri="{C183D7F6-B498-43B3-948B-1728B52AA6E4}">
                    <adec:decorative xmlns:adec="http://schemas.microsoft.com/office/drawing/2017/decorative" val="1"/>
                  </a:ext>
                </a:extLst>
              </p:cNvPr>
              <p:cNvCxnSpPr/>
              <p:nvPr userDrawn="1"/>
            </p:nvCxnSpPr>
            <p:spPr bwMode="auto">
              <a:xfrm rot="5400000" flipH="1">
                <a:off x="7010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3" name="Straight Connector 102">
                <a:extLst>
                  <a:ext uri="{C183D7F6-B498-43B3-948B-1728B52AA6E4}">
                    <adec:decorative xmlns:adec="http://schemas.microsoft.com/office/drawing/2017/decorative" val="1"/>
                  </a:ext>
                </a:extLst>
              </p:cNvPr>
              <p:cNvCxnSpPr/>
              <p:nvPr userDrawn="1"/>
            </p:nvCxnSpPr>
            <p:spPr bwMode="auto">
              <a:xfrm rot="5400000" flipH="1">
                <a:off x="8839132"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1" name="Group 60"/>
            <p:cNvGrpSpPr/>
            <p:nvPr userDrawn="1"/>
          </p:nvGrpSpPr>
          <p:grpSpPr>
            <a:xfrm>
              <a:off x="228600" y="5162550"/>
              <a:ext cx="8686732" cy="91440"/>
              <a:chOff x="228600" y="5143500"/>
              <a:chExt cx="8686732" cy="152400"/>
            </a:xfrm>
          </p:grpSpPr>
          <p:cxnSp>
            <p:nvCxnSpPr>
              <p:cNvPr id="82" name="Straight Connector 81">
                <a:extLst>
                  <a:ext uri="{C183D7F6-B498-43B3-948B-1728B52AA6E4}">
                    <adec:decorative xmlns:adec="http://schemas.microsoft.com/office/drawing/2017/decorative" val="1"/>
                  </a:ext>
                </a:extLst>
              </p:cNvPr>
              <p:cNvCxnSpPr/>
              <p:nvPr userDrawn="1"/>
            </p:nvCxnSpPr>
            <p:spPr bwMode="auto">
              <a:xfrm rot="5400000" flipH="1">
                <a:off x="152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3" name="Straight Connector 82">
                <a:extLst>
                  <a:ext uri="{C183D7F6-B498-43B3-948B-1728B52AA6E4}">
                    <adec:decorative xmlns:adec="http://schemas.microsoft.com/office/drawing/2017/decorative" val="1"/>
                  </a:ext>
                </a:extLst>
              </p:cNvPr>
              <p:cNvCxnSpPr/>
              <p:nvPr userDrawn="1"/>
            </p:nvCxnSpPr>
            <p:spPr bwMode="auto">
              <a:xfrm rot="5400000" flipH="1">
                <a:off x="1981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4" name="Straight Connector 83">
                <a:extLst>
                  <a:ext uri="{C183D7F6-B498-43B3-948B-1728B52AA6E4}">
                    <adec:decorative xmlns:adec="http://schemas.microsoft.com/office/drawing/2017/decorative" val="1"/>
                  </a:ext>
                </a:extLst>
              </p:cNvPr>
              <p:cNvCxnSpPr/>
              <p:nvPr userDrawn="1"/>
            </p:nvCxnSpPr>
            <p:spPr bwMode="auto">
              <a:xfrm rot="5400000" flipH="1">
                <a:off x="2209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5" name="Straight Connector 84">
                <a:extLst>
                  <a:ext uri="{C183D7F6-B498-43B3-948B-1728B52AA6E4}">
                    <adec:decorative xmlns:adec="http://schemas.microsoft.com/office/drawing/2017/decorative" val="1"/>
                  </a:ext>
                </a:extLst>
              </p:cNvPr>
              <p:cNvCxnSpPr/>
              <p:nvPr userDrawn="1"/>
            </p:nvCxnSpPr>
            <p:spPr bwMode="auto">
              <a:xfrm rot="5400000" flipH="1">
                <a:off x="2438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6" name="Straight Connector 85">
                <a:extLst>
                  <a:ext uri="{C183D7F6-B498-43B3-948B-1728B52AA6E4}">
                    <adec:decorative xmlns:adec="http://schemas.microsoft.com/office/drawing/2017/decorative" val="1"/>
                  </a:ext>
                </a:extLst>
              </p:cNvPr>
              <p:cNvCxnSpPr/>
              <p:nvPr userDrawn="1"/>
            </p:nvCxnSpPr>
            <p:spPr bwMode="auto">
              <a:xfrm rot="5400000" flipH="1">
                <a:off x="4267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7" name="Straight Connector 86">
                <a:extLst>
                  <a:ext uri="{C183D7F6-B498-43B3-948B-1728B52AA6E4}">
                    <adec:decorative xmlns:adec="http://schemas.microsoft.com/office/drawing/2017/decorative" val="1"/>
                  </a:ext>
                </a:extLst>
              </p:cNvPr>
              <p:cNvCxnSpPr/>
              <p:nvPr userDrawn="1"/>
            </p:nvCxnSpPr>
            <p:spPr bwMode="auto">
              <a:xfrm rot="5400000" flipH="1">
                <a:off x="4495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8" name="Straight Connector 87">
                <a:extLst>
                  <a:ext uri="{C183D7F6-B498-43B3-948B-1728B52AA6E4}">
                    <adec:decorative xmlns:adec="http://schemas.microsoft.com/office/drawing/2017/decorative" val="1"/>
                  </a:ext>
                </a:extLst>
              </p:cNvPr>
              <p:cNvCxnSpPr/>
              <p:nvPr userDrawn="1"/>
            </p:nvCxnSpPr>
            <p:spPr bwMode="auto">
              <a:xfrm rot="5400000" flipH="1">
                <a:off x="4724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9" name="Straight Connector 88">
                <a:extLst>
                  <a:ext uri="{C183D7F6-B498-43B3-948B-1728B52AA6E4}">
                    <adec:decorative xmlns:adec="http://schemas.microsoft.com/office/drawing/2017/decorative" val="1"/>
                  </a:ext>
                </a:extLst>
              </p:cNvPr>
              <p:cNvCxnSpPr/>
              <p:nvPr userDrawn="1"/>
            </p:nvCxnSpPr>
            <p:spPr bwMode="auto">
              <a:xfrm rot="5400000" flipH="1">
                <a:off x="6553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0" name="Straight Connector 89">
                <a:extLst>
                  <a:ext uri="{C183D7F6-B498-43B3-948B-1728B52AA6E4}">
                    <adec:decorative xmlns:adec="http://schemas.microsoft.com/office/drawing/2017/decorative" val="1"/>
                  </a:ext>
                </a:extLst>
              </p:cNvPr>
              <p:cNvCxnSpPr/>
              <p:nvPr userDrawn="1"/>
            </p:nvCxnSpPr>
            <p:spPr bwMode="auto">
              <a:xfrm rot="5400000" flipH="1">
                <a:off x="6781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1" name="Straight Connector 90">
                <a:extLst>
                  <a:ext uri="{C183D7F6-B498-43B3-948B-1728B52AA6E4}">
                    <adec:decorative xmlns:adec="http://schemas.microsoft.com/office/drawing/2017/decorative" val="1"/>
                  </a:ext>
                </a:extLst>
              </p:cNvPr>
              <p:cNvCxnSpPr/>
              <p:nvPr userDrawn="1"/>
            </p:nvCxnSpPr>
            <p:spPr bwMode="auto">
              <a:xfrm rot="5400000" flipH="1">
                <a:off x="7010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2" name="Straight Connector 91">
                <a:extLst>
                  <a:ext uri="{C183D7F6-B498-43B3-948B-1728B52AA6E4}">
                    <adec:decorative xmlns:adec="http://schemas.microsoft.com/office/drawing/2017/decorative" val="1"/>
                  </a:ext>
                </a:extLst>
              </p:cNvPr>
              <p:cNvCxnSpPr/>
              <p:nvPr userDrawn="1"/>
            </p:nvCxnSpPr>
            <p:spPr bwMode="auto">
              <a:xfrm rot="5400000" flipH="1">
                <a:off x="8839132"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2" name="Group 61"/>
            <p:cNvGrpSpPr/>
            <p:nvPr userDrawn="1"/>
          </p:nvGrpSpPr>
          <p:grpSpPr>
            <a:xfrm>
              <a:off x="-109730" y="237744"/>
              <a:ext cx="91440" cy="4664456"/>
              <a:chOff x="-109730" y="237744"/>
              <a:chExt cx="91440" cy="4664456"/>
            </a:xfrm>
          </p:grpSpPr>
          <p:cxnSp>
            <p:nvCxnSpPr>
              <p:cNvPr id="73" name="Straight Connector 72">
                <a:extLst>
                  <a:ext uri="{C183D7F6-B498-43B3-948B-1728B52AA6E4}">
                    <adec:decorative xmlns:adec="http://schemas.microsoft.com/office/drawing/2017/decorative" val="1"/>
                  </a:ext>
                </a:extLst>
              </p:cNvPr>
              <p:cNvCxnSpPr/>
              <p:nvPr userDrawn="1"/>
            </p:nvCxnSpPr>
            <p:spPr bwMode="auto">
              <a:xfrm flipH="1">
                <a:off x="-109730" y="65379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4" name="Straight Connector 73">
                <a:extLst>
                  <a:ext uri="{C183D7F6-B498-43B3-948B-1728B52AA6E4}">
                    <adec:decorative xmlns:adec="http://schemas.microsoft.com/office/drawing/2017/decorative" val="1"/>
                  </a:ext>
                </a:extLst>
              </p:cNvPr>
              <p:cNvCxnSpPr/>
              <p:nvPr userDrawn="1"/>
            </p:nvCxnSpPr>
            <p:spPr bwMode="auto">
              <a:xfrm flipH="1">
                <a:off x="-109730" y="128930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5" name="Straight Connector 74">
                <a:extLst>
                  <a:ext uri="{C183D7F6-B498-43B3-948B-1728B52AA6E4}">
                    <adec:decorative xmlns:adec="http://schemas.microsoft.com/office/drawing/2017/decorative" val="1"/>
                  </a:ext>
                </a:extLst>
              </p:cNvPr>
              <p:cNvCxnSpPr/>
              <p:nvPr userDrawn="1"/>
            </p:nvCxnSpPr>
            <p:spPr bwMode="auto">
              <a:xfrm flipH="1">
                <a:off x="-109730" y="192938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6" name="Straight Connector 75">
                <a:extLst>
                  <a:ext uri="{C183D7F6-B498-43B3-948B-1728B52AA6E4}">
                    <adec:decorative xmlns:adec="http://schemas.microsoft.com/office/drawing/2017/decorative" val="1"/>
                  </a:ext>
                </a:extLst>
              </p:cNvPr>
              <p:cNvCxnSpPr/>
              <p:nvPr userDrawn="1"/>
            </p:nvCxnSpPr>
            <p:spPr bwMode="auto">
              <a:xfrm flipH="1">
                <a:off x="-109730" y="2570990"/>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7" name="Straight Connector 76">
                <a:extLst>
                  <a:ext uri="{C183D7F6-B498-43B3-948B-1728B52AA6E4}">
                    <adec:decorative xmlns:adec="http://schemas.microsoft.com/office/drawing/2017/decorative" val="1"/>
                  </a:ext>
                </a:extLst>
              </p:cNvPr>
              <p:cNvCxnSpPr/>
              <p:nvPr userDrawn="1"/>
            </p:nvCxnSpPr>
            <p:spPr bwMode="auto">
              <a:xfrm flipH="1">
                <a:off x="-109730" y="320954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8" name="Straight Connector 77">
                <a:extLst>
                  <a:ext uri="{C183D7F6-B498-43B3-948B-1728B52AA6E4}">
                    <adec:decorative xmlns:adec="http://schemas.microsoft.com/office/drawing/2017/decorative" val="1"/>
                  </a:ext>
                </a:extLst>
              </p:cNvPr>
              <p:cNvCxnSpPr/>
              <p:nvPr userDrawn="1"/>
            </p:nvCxnSpPr>
            <p:spPr bwMode="auto">
              <a:xfrm flipH="1">
                <a:off x="-109730" y="384962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9" name="Straight Connector 78">
                <a:extLst>
                  <a:ext uri="{C183D7F6-B498-43B3-948B-1728B52AA6E4}">
                    <adec:decorative xmlns:adec="http://schemas.microsoft.com/office/drawing/2017/decorative" val="1"/>
                  </a:ext>
                </a:extLst>
              </p:cNvPr>
              <p:cNvCxnSpPr/>
              <p:nvPr userDrawn="1"/>
            </p:nvCxnSpPr>
            <p:spPr bwMode="auto">
              <a:xfrm flipH="1">
                <a:off x="-109730" y="449427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0" name="Straight Connector 79">
                <a:extLst>
                  <a:ext uri="{C183D7F6-B498-43B3-948B-1728B52AA6E4}">
                    <adec:decorative xmlns:adec="http://schemas.microsoft.com/office/drawing/2017/decorative" val="1"/>
                  </a:ext>
                </a:extLst>
              </p:cNvPr>
              <p:cNvCxnSpPr/>
              <p:nvPr userDrawn="1"/>
            </p:nvCxnSpPr>
            <p:spPr bwMode="auto">
              <a:xfrm flipH="1">
                <a:off x="-109730" y="23774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1" name="Straight Connector 80">
                <a:extLst>
                  <a:ext uri="{C183D7F6-B498-43B3-948B-1728B52AA6E4}">
                    <adec:decorative xmlns:adec="http://schemas.microsoft.com/office/drawing/2017/decorative" val="1"/>
                  </a:ext>
                </a:extLst>
              </p:cNvPr>
              <p:cNvCxnSpPr/>
              <p:nvPr userDrawn="1"/>
            </p:nvCxnSpPr>
            <p:spPr bwMode="auto">
              <a:xfrm flipH="1">
                <a:off x="-109730" y="4902200"/>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3" name="Group 62"/>
            <p:cNvGrpSpPr/>
            <p:nvPr userDrawn="1"/>
          </p:nvGrpSpPr>
          <p:grpSpPr>
            <a:xfrm>
              <a:off x="9163050" y="237744"/>
              <a:ext cx="91440" cy="4663440"/>
              <a:chOff x="-109730" y="231394"/>
              <a:chExt cx="91440" cy="4663440"/>
            </a:xfrm>
          </p:grpSpPr>
          <p:cxnSp>
            <p:nvCxnSpPr>
              <p:cNvPr id="64" name="Straight Connector 63">
                <a:extLst>
                  <a:ext uri="{C183D7F6-B498-43B3-948B-1728B52AA6E4}">
                    <adec:decorative xmlns:adec="http://schemas.microsoft.com/office/drawing/2017/decorative" val="1"/>
                  </a:ext>
                </a:extLst>
              </p:cNvPr>
              <p:cNvCxnSpPr/>
              <p:nvPr userDrawn="1"/>
            </p:nvCxnSpPr>
            <p:spPr bwMode="auto">
              <a:xfrm flipH="1">
                <a:off x="-109730" y="64744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5" name="Straight Connector 64">
                <a:extLst>
                  <a:ext uri="{C183D7F6-B498-43B3-948B-1728B52AA6E4}">
                    <adec:decorative xmlns:adec="http://schemas.microsoft.com/office/drawing/2017/decorative" val="1"/>
                  </a:ext>
                </a:extLst>
              </p:cNvPr>
              <p:cNvCxnSpPr/>
              <p:nvPr userDrawn="1"/>
            </p:nvCxnSpPr>
            <p:spPr bwMode="auto">
              <a:xfrm flipH="1">
                <a:off x="-109730" y="128295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6" name="Straight Connector 65">
                <a:extLst>
                  <a:ext uri="{C183D7F6-B498-43B3-948B-1728B52AA6E4}">
                    <adec:decorative xmlns:adec="http://schemas.microsoft.com/office/drawing/2017/decorative" val="1"/>
                  </a:ext>
                </a:extLst>
              </p:cNvPr>
              <p:cNvCxnSpPr/>
              <p:nvPr userDrawn="1"/>
            </p:nvCxnSpPr>
            <p:spPr bwMode="auto">
              <a:xfrm flipH="1">
                <a:off x="-109730" y="192303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7" name="Straight Connector 66">
                <a:extLst>
                  <a:ext uri="{C183D7F6-B498-43B3-948B-1728B52AA6E4}">
                    <adec:decorative xmlns:adec="http://schemas.microsoft.com/office/drawing/2017/decorative" val="1"/>
                  </a:ext>
                </a:extLst>
              </p:cNvPr>
              <p:cNvCxnSpPr/>
              <p:nvPr userDrawn="1"/>
            </p:nvCxnSpPr>
            <p:spPr bwMode="auto">
              <a:xfrm flipH="1">
                <a:off x="-109730" y="256311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8" name="Straight Connector 67">
                <a:extLst>
                  <a:ext uri="{C183D7F6-B498-43B3-948B-1728B52AA6E4}">
                    <adec:decorative xmlns:adec="http://schemas.microsoft.com/office/drawing/2017/decorative" val="1"/>
                  </a:ext>
                </a:extLst>
              </p:cNvPr>
              <p:cNvCxnSpPr/>
              <p:nvPr userDrawn="1"/>
            </p:nvCxnSpPr>
            <p:spPr bwMode="auto">
              <a:xfrm flipH="1">
                <a:off x="-109730" y="320319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9" name="Straight Connector 68">
                <a:extLst>
                  <a:ext uri="{C183D7F6-B498-43B3-948B-1728B52AA6E4}">
                    <adec:decorative xmlns:adec="http://schemas.microsoft.com/office/drawing/2017/decorative" val="1"/>
                  </a:ext>
                </a:extLst>
              </p:cNvPr>
              <p:cNvCxnSpPr/>
              <p:nvPr userDrawn="1"/>
            </p:nvCxnSpPr>
            <p:spPr bwMode="auto">
              <a:xfrm flipH="1">
                <a:off x="-109730" y="384327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0" name="Straight Connector 69">
                <a:extLst>
                  <a:ext uri="{C183D7F6-B498-43B3-948B-1728B52AA6E4}">
                    <adec:decorative xmlns:adec="http://schemas.microsoft.com/office/drawing/2017/decorative" val="1"/>
                  </a:ext>
                </a:extLst>
              </p:cNvPr>
              <p:cNvCxnSpPr/>
              <p:nvPr userDrawn="1"/>
            </p:nvCxnSpPr>
            <p:spPr bwMode="auto">
              <a:xfrm flipH="1">
                <a:off x="-109730" y="448792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1" name="Straight Connector 70">
                <a:extLst>
                  <a:ext uri="{C183D7F6-B498-43B3-948B-1728B52AA6E4}">
                    <adec:decorative xmlns:adec="http://schemas.microsoft.com/office/drawing/2017/decorative" val="1"/>
                  </a:ext>
                </a:extLst>
              </p:cNvPr>
              <p:cNvCxnSpPr/>
              <p:nvPr userDrawn="1"/>
            </p:nvCxnSpPr>
            <p:spPr bwMode="auto">
              <a:xfrm flipH="1">
                <a:off x="-109730" y="23139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2" name="Straight Connector 71">
                <a:extLst>
                  <a:ext uri="{C183D7F6-B498-43B3-948B-1728B52AA6E4}">
                    <adec:decorative xmlns:adec="http://schemas.microsoft.com/office/drawing/2017/decorative" val="1"/>
                  </a:ext>
                </a:extLst>
              </p:cNvPr>
              <p:cNvCxnSpPr/>
              <p:nvPr userDrawn="1"/>
            </p:nvCxnSpPr>
            <p:spPr bwMode="auto">
              <a:xfrm flipH="1">
                <a:off x="-109730" y="489483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spTree>
    <p:extLst>
      <p:ext uri="{BB962C8B-B14F-4D97-AF65-F5344CB8AC3E}">
        <p14:creationId xmlns:p14="http://schemas.microsoft.com/office/powerpoint/2010/main" val="948363807"/>
      </p:ext>
    </p:extLst>
  </p:cSld>
  <p:clrMap bg1="dk1" tx1="lt1" bg2="dk2" tx2="lt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92" r:id="rId13"/>
    <p:sldLayoutId id="2147483693" r:id="rId14"/>
    <p:sldLayoutId id="2147483694" r:id="rId15"/>
    <p:sldLayoutId id="2147483695" r:id="rId16"/>
    <p:sldLayoutId id="2147483696" r:id="rId17"/>
    <p:sldLayoutId id="2147483697" r:id="rId18"/>
    <p:sldLayoutId id="2147483698" r:id="rId19"/>
    <p:sldLayoutId id="2147483699" r:id="rId20"/>
    <p:sldLayoutId id="2147483700" r:id="rId21"/>
    <p:sldLayoutId id="2147483701" r:id="rId22"/>
    <p:sldLayoutId id="2147483702" r:id="rId23"/>
    <p:sldLayoutId id="2147483703" r:id="rId24"/>
    <p:sldLayoutId id="2147483704" r:id="rId25"/>
    <p:sldLayoutId id="2147483705" r:id="rId26"/>
    <p:sldLayoutId id="2147483706" r:id="rId27"/>
    <p:sldLayoutId id="2147483707" r:id="rId28"/>
    <p:sldLayoutId id="2147483708" r:id="rId29"/>
    <p:sldLayoutId id="2147483709" r:id="rId30"/>
    <p:sldLayoutId id="2147483710" r:id="rId31"/>
    <p:sldLayoutId id="2147483711" r:id="rId32"/>
    <p:sldLayoutId id="2147483712" r:id="rId33"/>
    <p:sldLayoutId id="2147483713" r:id="rId34"/>
    <p:sldLayoutId id="2147483714" r:id="rId35"/>
    <p:sldLayoutId id="2147483715" r:id="rId36"/>
    <p:sldLayoutId id="2147483716" r:id="rId37"/>
    <p:sldLayoutId id="2147483717" r:id="rId38"/>
    <p:sldLayoutId id="2147483718" r:id="rId39"/>
    <p:sldLayoutId id="2147483719" r:id="rId40"/>
    <p:sldLayoutId id="2147483720" r:id="rId41"/>
    <p:sldLayoutId id="2147483721" r:id="rId42"/>
    <p:sldLayoutId id="2147483722" r:id="rId43"/>
    <p:sldLayoutId id="2147483723" r:id="rId44"/>
  </p:sldLayoutIdLst>
  <p:hf hdr="0" dt="0"/>
  <p:txStyles>
    <p:titleStyle>
      <a:lvl1pPr algn="l" rtl="0" eaLnBrk="1" fontAlgn="base" hangingPunct="1">
        <a:lnSpc>
          <a:spcPct val="90000"/>
        </a:lnSpc>
        <a:spcBef>
          <a:spcPct val="0"/>
        </a:spcBef>
        <a:spcAft>
          <a:spcPct val="0"/>
        </a:spcAft>
        <a:defRPr sz="3733" b="0" i="0">
          <a:solidFill>
            <a:schemeClr val="tx1"/>
          </a:solidFill>
          <a:latin typeface="IBM Plex Sans Light" panose="020B0403050203000203" pitchFamily="34" charset="77"/>
          <a:ea typeface="IBM Plex Sans Light" panose="020B0403050203000203" pitchFamily="34" charset="77"/>
          <a:cs typeface="IBM Plex Sans Light" panose="020B0403050203000203" pitchFamily="34" charset="77"/>
        </a:defRPr>
      </a:lvl1pPr>
      <a:lvl2pPr algn="l" rtl="0" eaLnBrk="1" fontAlgn="base" hangingPunct="1">
        <a:lnSpc>
          <a:spcPct val="90000"/>
        </a:lnSpc>
        <a:spcBef>
          <a:spcPct val="0"/>
        </a:spcBef>
        <a:spcAft>
          <a:spcPct val="0"/>
        </a:spcAft>
        <a:defRPr sz="2960">
          <a:solidFill>
            <a:srgbClr val="191919"/>
          </a:solidFill>
          <a:latin typeface="HelvNeue Light for IBM" pitchFamily="34" charset="0"/>
        </a:defRPr>
      </a:lvl2pPr>
      <a:lvl3pPr algn="l" rtl="0" eaLnBrk="1" fontAlgn="base" hangingPunct="1">
        <a:lnSpc>
          <a:spcPct val="90000"/>
        </a:lnSpc>
        <a:spcBef>
          <a:spcPct val="0"/>
        </a:spcBef>
        <a:spcAft>
          <a:spcPct val="0"/>
        </a:spcAft>
        <a:defRPr sz="2960">
          <a:solidFill>
            <a:srgbClr val="191919"/>
          </a:solidFill>
          <a:latin typeface="HelvNeue Light for IBM" pitchFamily="34" charset="0"/>
        </a:defRPr>
      </a:lvl3pPr>
      <a:lvl4pPr algn="l" rtl="0" eaLnBrk="1" fontAlgn="base" hangingPunct="1">
        <a:lnSpc>
          <a:spcPct val="90000"/>
        </a:lnSpc>
        <a:spcBef>
          <a:spcPct val="0"/>
        </a:spcBef>
        <a:spcAft>
          <a:spcPct val="0"/>
        </a:spcAft>
        <a:defRPr sz="2960">
          <a:solidFill>
            <a:srgbClr val="191919"/>
          </a:solidFill>
          <a:latin typeface="HelvNeue Light for IBM" pitchFamily="34" charset="0"/>
        </a:defRPr>
      </a:lvl4pPr>
      <a:lvl5pPr algn="l" rtl="0" eaLnBrk="1" fontAlgn="base" hangingPunct="1">
        <a:lnSpc>
          <a:spcPct val="90000"/>
        </a:lnSpc>
        <a:spcBef>
          <a:spcPct val="0"/>
        </a:spcBef>
        <a:spcAft>
          <a:spcPct val="0"/>
        </a:spcAft>
        <a:defRPr sz="2960">
          <a:solidFill>
            <a:srgbClr val="191919"/>
          </a:solidFill>
          <a:latin typeface="HelvNeue Light for IBM" pitchFamily="34" charset="0"/>
        </a:defRPr>
      </a:lvl5pPr>
      <a:lvl6pPr marL="483412" algn="l" rtl="0" eaLnBrk="1" fontAlgn="base" hangingPunct="1">
        <a:lnSpc>
          <a:spcPct val="90000"/>
        </a:lnSpc>
        <a:spcBef>
          <a:spcPct val="0"/>
        </a:spcBef>
        <a:spcAft>
          <a:spcPct val="0"/>
        </a:spcAft>
        <a:defRPr sz="2960">
          <a:solidFill>
            <a:srgbClr val="191919"/>
          </a:solidFill>
          <a:latin typeface="HelvNeue Light for IBM" pitchFamily="34" charset="0"/>
        </a:defRPr>
      </a:lvl6pPr>
      <a:lvl7pPr marL="966828" algn="l" rtl="0" eaLnBrk="1" fontAlgn="base" hangingPunct="1">
        <a:lnSpc>
          <a:spcPct val="90000"/>
        </a:lnSpc>
        <a:spcBef>
          <a:spcPct val="0"/>
        </a:spcBef>
        <a:spcAft>
          <a:spcPct val="0"/>
        </a:spcAft>
        <a:defRPr sz="2960">
          <a:solidFill>
            <a:srgbClr val="191919"/>
          </a:solidFill>
          <a:latin typeface="HelvNeue Light for IBM" pitchFamily="34" charset="0"/>
        </a:defRPr>
      </a:lvl7pPr>
      <a:lvl8pPr marL="1450240" algn="l" rtl="0" eaLnBrk="1" fontAlgn="base" hangingPunct="1">
        <a:lnSpc>
          <a:spcPct val="90000"/>
        </a:lnSpc>
        <a:spcBef>
          <a:spcPct val="0"/>
        </a:spcBef>
        <a:spcAft>
          <a:spcPct val="0"/>
        </a:spcAft>
        <a:defRPr sz="2960">
          <a:solidFill>
            <a:srgbClr val="191919"/>
          </a:solidFill>
          <a:latin typeface="HelvNeue Light for IBM" pitchFamily="34" charset="0"/>
        </a:defRPr>
      </a:lvl8pPr>
      <a:lvl9pPr marL="1933653" algn="l" rtl="0" eaLnBrk="1" fontAlgn="base" hangingPunct="1">
        <a:lnSpc>
          <a:spcPct val="90000"/>
        </a:lnSpc>
        <a:spcBef>
          <a:spcPct val="0"/>
        </a:spcBef>
        <a:spcAft>
          <a:spcPct val="0"/>
        </a:spcAft>
        <a:defRPr sz="2960">
          <a:solidFill>
            <a:srgbClr val="191919"/>
          </a:solidFill>
          <a:latin typeface="HelvNeue Light for IBM" pitchFamily="34" charset="0"/>
        </a:defRPr>
      </a:lvl9pPr>
    </p:titleStyle>
    <p:bodyStyle>
      <a:lvl1pPr marL="0" indent="0" algn="l" rtl="0" eaLnBrk="1" fontAlgn="base" hangingPunct="1">
        <a:lnSpc>
          <a:spcPct val="110000"/>
        </a:lnSpc>
        <a:spcBef>
          <a:spcPts val="1467"/>
        </a:spcBef>
        <a:spcAft>
          <a:spcPct val="0"/>
        </a:spcAft>
        <a:buClr>
          <a:srgbClr val="6D6E70"/>
        </a:buClr>
        <a:buSzPct val="90000"/>
        <a:buFont typeface="Wingdings" pitchFamily="2" charset="2"/>
        <a:buNone/>
        <a:defRPr sz="1867">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1pPr>
      <a:lvl2pPr marL="182875" indent="-182875" algn="l" rtl="0" eaLnBrk="1" fontAlgn="base" hangingPunct="1">
        <a:lnSpc>
          <a:spcPct val="110000"/>
        </a:lnSpc>
        <a:spcBef>
          <a:spcPts val="1467"/>
        </a:spcBef>
        <a:spcAft>
          <a:spcPct val="0"/>
        </a:spcAft>
        <a:buClrTx/>
        <a:buSzPct val="80000"/>
        <a:buFont typeface="System Font Regular"/>
        <a:buChar char="–"/>
        <a:tabLst/>
        <a:defRPr sz="1867">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2pPr>
      <a:lvl3pPr marL="377943" indent="-134109" algn="l" rtl="0" eaLnBrk="1" fontAlgn="base" hangingPunct="1">
        <a:lnSpc>
          <a:spcPct val="110000"/>
        </a:lnSpc>
        <a:spcBef>
          <a:spcPts val="1467"/>
        </a:spcBef>
        <a:spcAft>
          <a:spcPct val="0"/>
        </a:spcAft>
        <a:buClrTx/>
        <a:buSzPct val="80000"/>
        <a:buFont typeface="Arial" panose="020B0604020202020204" pitchFamily="34" charset="0"/>
        <a:buChar char="•"/>
        <a:tabLst/>
        <a:defRPr sz="1867">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3pPr>
      <a:lvl4pPr marL="682735" indent="-182875" algn="l" rtl="0" eaLnBrk="1" fontAlgn="base" hangingPunct="1">
        <a:lnSpc>
          <a:spcPct val="110000"/>
        </a:lnSpc>
        <a:spcBef>
          <a:spcPts val="1467"/>
        </a:spcBef>
        <a:spcAft>
          <a:spcPct val="0"/>
        </a:spcAft>
        <a:buClrTx/>
        <a:buSzPct val="80000"/>
        <a:buFont typeface=".AppleSystemUIFont" charset="-120"/>
        <a:buChar char="–"/>
        <a:tabLst/>
        <a:defRPr sz="1867" baseline="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4pPr>
      <a:lvl5pPr marL="243834" indent="-219451" algn="l" rtl="0" eaLnBrk="1" fontAlgn="base" hangingPunct="1">
        <a:lnSpc>
          <a:spcPct val="110000"/>
        </a:lnSpc>
        <a:spcBef>
          <a:spcPts val="1467"/>
        </a:spcBef>
        <a:spcAft>
          <a:spcPct val="0"/>
        </a:spcAft>
        <a:buClrTx/>
        <a:buSzPct val="80000"/>
        <a:buFontTx/>
        <a:buNone/>
        <a:tabLst/>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vl6pPr marL="2111575" indent="-172889" algn="l" rtl="0" eaLnBrk="1" fontAlgn="base" hangingPunct="1">
        <a:spcBef>
          <a:spcPct val="20000"/>
        </a:spcBef>
        <a:spcAft>
          <a:spcPct val="0"/>
        </a:spcAft>
        <a:buClr>
          <a:schemeClr val="bg1"/>
        </a:buClr>
        <a:buChar char="»"/>
        <a:defRPr sz="1692">
          <a:solidFill>
            <a:schemeClr val="bg1"/>
          </a:solidFill>
          <a:latin typeface="Arial" charset="0"/>
        </a:defRPr>
      </a:lvl6pPr>
      <a:lvl7pPr marL="2594990" indent="-172889" algn="l" rtl="0" eaLnBrk="1" fontAlgn="base" hangingPunct="1">
        <a:spcBef>
          <a:spcPct val="20000"/>
        </a:spcBef>
        <a:spcAft>
          <a:spcPct val="0"/>
        </a:spcAft>
        <a:buClr>
          <a:schemeClr val="bg1"/>
        </a:buClr>
        <a:buChar char="»"/>
        <a:defRPr sz="1692">
          <a:solidFill>
            <a:schemeClr val="bg1"/>
          </a:solidFill>
          <a:latin typeface="Arial" charset="0"/>
        </a:defRPr>
      </a:lvl7pPr>
      <a:lvl8pPr marL="3078403" indent="-172889" algn="l" rtl="0" eaLnBrk="1" fontAlgn="base" hangingPunct="1">
        <a:spcBef>
          <a:spcPct val="20000"/>
        </a:spcBef>
        <a:spcAft>
          <a:spcPct val="0"/>
        </a:spcAft>
        <a:buClr>
          <a:schemeClr val="bg1"/>
        </a:buClr>
        <a:buChar char="»"/>
        <a:defRPr sz="1692">
          <a:solidFill>
            <a:schemeClr val="bg1"/>
          </a:solidFill>
          <a:latin typeface="Arial" charset="0"/>
        </a:defRPr>
      </a:lvl8pPr>
      <a:lvl9pPr marL="3561818" indent="-172889" algn="l" rtl="0" eaLnBrk="1" fontAlgn="base" hangingPunct="1">
        <a:spcBef>
          <a:spcPct val="20000"/>
        </a:spcBef>
        <a:spcAft>
          <a:spcPct val="0"/>
        </a:spcAft>
        <a:buClr>
          <a:schemeClr val="bg1"/>
        </a:buClr>
        <a:buChar char="»"/>
        <a:defRPr sz="1692">
          <a:solidFill>
            <a:schemeClr val="bg1"/>
          </a:solidFill>
          <a:latin typeface="Arial" charset="0"/>
        </a:defRPr>
      </a:lvl9pPr>
    </p:bodyStyle>
    <p:otherStyle>
      <a:defPPr>
        <a:defRPr lang="en-US"/>
      </a:defPPr>
      <a:lvl1pPr marL="0" algn="l" defTabSz="966828" rtl="0" eaLnBrk="1" latinLnBrk="0" hangingPunct="1">
        <a:defRPr sz="1904" kern="1200">
          <a:solidFill>
            <a:schemeClr val="tx1"/>
          </a:solidFill>
          <a:latin typeface="+mn-lt"/>
          <a:ea typeface="+mn-ea"/>
          <a:cs typeface="+mn-cs"/>
        </a:defRPr>
      </a:lvl1pPr>
      <a:lvl2pPr marL="483412" algn="l" defTabSz="966828" rtl="0" eaLnBrk="1" latinLnBrk="0" hangingPunct="1">
        <a:defRPr sz="1904" kern="1200">
          <a:solidFill>
            <a:schemeClr val="tx1"/>
          </a:solidFill>
          <a:latin typeface="+mn-lt"/>
          <a:ea typeface="+mn-ea"/>
          <a:cs typeface="+mn-cs"/>
        </a:defRPr>
      </a:lvl2pPr>
      <a:lvl3pPr marL="966828" algn="l" defTabSz="966828" rtl="0" eaLnBrk="1" latinLnBrk="0" hangingPunct="1">
        <a:defRPr sz="1904" kern="1200">
          <a:solidFill>
            <a:schemeClr val="tx1"/>
          </a:solidFill>
          <a:latin typeface="+mn-lt"/>
          <a:ea typeface="+mn-ea"/>
          <a:cs typeface="+mn-cs"/>
        </a:defRPr>
      </a:lvl3pPr>
      <a:lvl4pPr marL="1450240" algn="l" defTabSz="966828" rtl="0" eaLnBrk="1" latinLnBrk="0" hangingPunct="1">
        <a:defRPr sz="1904" kern="1200">
          <a:solidFill>
            <a:schemeClr val="tx1"/>
          </a:solidFill>
          <a:latin typeface="+mn-lt"/>
          <a:ea typeface="+mn-ea"/>
          <a:cs typeface="+mn-cs"/>
        </a:defRPr>
      </a:lvl4pPr>
      <a:lvl5pPr marL="1933653" algn="l" defTabSz="966828" rtl="0" eaLnBrk="1" latinLnBrk="0" hangingPunct="1">
        <a:defRPr sz="1904" kern="1200">
          <a:solidFill>
            <a:schemeClr val="tx1"/>
          </a:solidFill>
          <a:latin typeface="+mn-lt"/>
          <a:ea typeface="+mn-ea"/>
          <a:cs typeface="+mn-cs"/>
        </a:defRPr>
      </a:lvl5pPr>
      <a:lvl6pPr marL="2417068" algn="l" defTabSz="966828" rtl="0" eaLnBrk="1" latinLnBrk="0" hangingPunct="1">
        <a:defRPr sz="1904" kern="1200">
          <a:solidFill>
            <a:schemeClr val="tx1"/>
          </a:solidFill>
          <a:latin typeface="+mn-lt"/>
          <a:ea typeface="+mn-ea"/>
          <a:cs typeface="+mn-cs"/>
        </a:defRPr>
      </a:lvl6pPr>
      <a:lvl7pPr marL="2900479" algn="l" defTabSz="966828" rtl="0" eaLnBrk="1" latinLnBrk="0" hangingPunct="1">
        <a:defRPr sz="1904" kern="1200">
          <a:solidFill>
            <a:schemeClr val="tx1"/>
          </a:solidFill>
          <a:latin typeface="+mn-lt"/>
          <a:ea typeface="+mn-ea"/>
          <a:cs typeface="+mn-cs"/>
        </a:defRPr>
      </a:lvl7pPr>
      <a:lvl8pPr marL="3383893" algn="l" defTabSz="966828" rtl="0" eaLnBrk="1" latinLnBrk="0" hangingPunct="1">
        <a:defRPr sz="1904" kern="1200">
          <a:solidFill>
            <a:schemeClr val="tx1"/>
          </a:solidFill>
          <a:latin typeface="+mn-lt"/>
          <a:ea typeface="+mn-ea"/>
          <a:cs typeface="+mn-cs"/>
        </a:defRPr>
      </a:lvl8pPr>
      <a:lvl9pPr marL="3867306" algn="l" defTabSz="966828" rtl="0" eaLnBrk="1" latinLnBrk="0" hangingPunct="1">
        <a:defRPr sz="1904"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50">
          <p15:clr>
            <a:srgbClr val="F26B43"/>
          </p15:clr>
        </p15:guide>
        <p15:guide id="2" pos="144">
          <p15:clr>
            <a:srgbClr val="F26B43"/>
          </p15:clr>
        </p15:guide>
        <p15:guide id="3" pos="5616">
          <p15:clr>
            <a:srgbClr val="F26B43"/>
          </p15:clr>
        </p15:guide>
        <p15:guide id="4" orient="horz" pos="2832">
          <p15:clr>
            <a:srgbClr val="F26B43"/>
          </p15:clr>
        </p15:guide>
        <p15:guide id="5" orient="horz" pos="3088">
          <p15:clr>
            <a:srgbClr val="F26B43"/>
          </p15:clr>
        </p15:guide>
        <p15:guide id="6" pos="2880">
          <p15:clr>
            <a:srgbClr val="F26B43"/>
          </p15:clr>
        </p15:guide>
        <p15:guide id="7" pos="2736">
          <p15:clr>
            <a:srgbClr val="F26B43"/>
          </p15:clr>
        </p15:guide>
        <p15:guide id="8" pos="1440">
          <p15:clr>
            <a:srgbClr val="F26B43"/>
          </p15:clr>
        </p15:guide>
        <p15:guide id="9" pos="3024">
          <p15:clr>
            <a:srgbClr val="F26B43"/>
          </p15:clr>
        </p15:guide>
        <p15:guide id="10" pos="1296">
          <p15:clr>
            <a:srgbClr val="F26B43"/>
          </p15:clr>
        </p15:guide>
        <p15:guide id="11" pos="1584">
          <p15:clr>
            <a:srgbClr val="F26B43"/>
          </p15:clr>
        </p15:guide>
        <p15:guide id="12" pos="4320">
          <p15:clr>
            <a:srgbClr val="F26B43"/>
          </p15:clr>
        </p15:guide>
        <p15:guide id="13" pos="4176">
          <p15:clr>
            <a:srgbClr val="F26B43"/>
          </p15:clr>
        </p15:guide>
        <p15:guide id="14" pos="4464">
          <p15:clr>
            <a:srgbClr val="F26B43"/>
          </p15:clr>
        </p15:guide>
        <p15:guide id="15" orient="horz" pos="412">
          <p15:clr>
            <a:srgbClr val="F26B43"/>
          </p15:clr>
        </p15:guide>
        <p15:guide id="17" orient="horz" pos="812">
          <p15:clr>
            <a:srgbClr val="F26B43"/>
          </p15:clr>
        </p15:guide>
        <p15:guide id="18" orient="horz" pos="1620">
          <p15:clr>
            <a:srgbClr val="F26B43"/>
          </p15:clr>
        </p15:guide>
        <p15:guide id="19" orient="horz" pos="1216">
          <p15:clr>
            <a:srgbClr val="F26B43"/>
          </p15:clr>
        </p15:guide>
        <p15:guide id="20" orient="horz" pos="2022">
          <p15:clr>
            <a:srgbClr val="F26B43"/>
          </p15:clr>
        </p15:guide>
        <p15:guide id="21" orient="horz" pos="242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18.xml"/><Relationship Id="rId4" Type="http://schemas.openxmlformats.org/officeDocument/2006/relationships/image" Target="../media/image14.png"/></Relationships>
</file>

<file path=ppt/slides/_rels/slide10.xml.rels><?xml version="1.0" encoding="UTF-8" standalone="yes"?>
<Relationships xmlns="http://schemas.openxmlformats.org/package/2006/relationships"><Relationship Id="rId2" Type="http://schemas.openxmlformats.org/officeDocument/2006/relationships/hyperlink" Target="mailto:Oriel.kiss@cern.ch" TargetMode="Externa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8.xml"/><Relationship Id="rId4" Type="http://schemas.openxmlformats.org/officeDocument/2006/relationships/image" Target="../media/image19.png"/></Relationships>
</file>

<file path=ppt/slides/_rels/slide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8.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5.xml"/><Relationship Id="rId4" Type="http://schemas.openxmlformats.org/officeDocument/2006/relationships/image" Target="../media/image3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0913835" y="6356351"/>
            <a:ext cx="668565"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6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6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grpSp>
        <p:nvGrpSpPr>
          <p:cNvPr id="8" name="Group 7">
            <a:extLst>
              <a:ext uri="{FF2B5EF4-FFF2-40B4-BE49-F238E27FC236}">
                <a16:creationId xmlns:a16="http://schemas.microsoft.com/office/drawing/2014/main" id="{1500A3FE-C305-9C44-84F4-2060AFF494F9}"/>
              </a:ext>
            </a:extLst>
          </p:cNvPr>
          <p:cNvGrpSpPr/>
          <p:nvPr/>
        </p:nvGrpSpPr>
        <p:grpSpPr>
          <a:xfrm>
            <a:off x="259492" y="0"/>
            <a:ext cx="3422821" cy="1218423"/>
            <a:chOff x="4283329" y="3298390"/>
            <a:chExt cx="5714757" cy="1556709"/>
          </a:xfrm>
        </p:grpSpPr>
        <p:pic>
          <p:nvPicPr>
            <p:cNvPr id="9" name="Picture 8" descr="Icon&#10;&#10;Description automatically generated">
              <a:extLst>
                <a:ext uri="{FF2B5EF4-FFF2-40B4-BE49-F238E27FC236}">
                  <a16:creationId xmlns:a16="http://schemas.microsoft.com/office/drawing/2014/main" id="{B350CD87-D9C2-F541-99EC-F2D521C32BBA}"/>
                </a:ext>
              </a:extLst>
            </p:cNvPr>
            <p:cNvPicPr>
              <a:picLocks noChangeAspect="1"/>
            </p:cNvPicPr>
            <p:nvPr/>
          </p:nvPicPr>
          <p:blipFill>
            <a:blip r:embed="rId3"/>
            <a:stretch>
              <a:fillRect/>
            </a:stretch>
          </p:blipFill>
          <p:spPr>
            <a:xfrm>
              <a:off x="5297029" y="3298390"/>
              <a:ext cx="4701057" cy="1556709"/>
            </a:xfrm>
            <a:prstGeom prst="rect">
              <a:avLst/>
            </a:prstGeom>
          </p:spPr>
        </p:pic>
        <p:pic>
          <p:nvPicPr>
            <p:cNvPr id="10" name="Picture 2" descr="Home | CERN">
              <a:extLst>
                <a:ext uri="{FF2B5EF4-FFF2-40B4-BE49-F238E27FC236}">
                  <a16:creationId xmlns:a16="http://schemas.microsoft.com/office/drawing/2014/main" id="{B000DB06-EEF6-9841-9E84-41CA823EC97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83329" y="3627707"/>
              <a:ext cx="1013700" cy="1005253"/>
            </a:xfrm>
            <a:prstGeom prst="rect">
              <a:avLst/>
            </a:prstGeom>
            <a:noFill/>
            <a:extLst>
              <a:ext uri="{909E8E84-426E-40DD-AFC4-6F175D3DCCD1}">
                <a14:hiddenFill xmlns:a14="http://schemas.microsoft.com/office/drawing/2010/main">
                  <a:solidFill>
                    <a:srgbClr val="FFFFFF"/>
                  </a:solidFill>
                </a14:hiddenFill>
              </a:ext>
            </a:extLst>
          </p:spPr>
        </p:pic>
      </p:grpSp>
      <p:sp>
        <p:nvSpPr>
          <p:cNvPr id="12" name="Title 1">
            <a:extLst>
              <a:ext uri="{FF2B5EF4-FFF2-40B4-BE49-F238E27FC236}">
                <a16:creationId xmlns:a16="http://schemas.microsoft.com/office/drawing/2014/main" id="{E9B5F945-D802-A0D6-6FF5-830618BC9777}"/>
              </a:ext>
            </a:extLst>
          </p:cNvPr>
          <p:cNvSpPr>
            <a:spLocks noGrp="1"/>
          </p:cNvSpPr>
          <p:nvPr>
            <p:ph type="title"/>
          </p:nvPr>
        </p:nvSpPr>
        <p:spPr>
          <a:xfrm>
            <a:off x="1639157" y="1671816"/>
            <a:ext cx="8715976" cy="1195833"/>
          </a:xfrm>
        </p:spPr>
        <p:txBody>
          <a:bodyPr>
            <a:noAutofit/>
          </a:bodyPr>
          <a:lstStyle/>
          <a:p>
            <a:pPr algn="ctr"/>
            <a:r>
              <a:rPr lang="en-US" sz="3600" b="1" dirty="0">
                <a:latin typeface="+mj-lt"/>
              </a:rPr>
              <a:t>Quantum Computing of the 6Li nuclei via ordered unitary coupled cluster</a:t>
            </a:r>
            <a:br>
              <a:rPr lang="en-US" sz="3600" b="1" dirty="0">
                <a:latin typeface="+mj-lt"/>
              </a:rPr>
            </a:br>
            <a:endParaRPr lang="en-US" sz="3600" dirty="0">
              <a:latin typeface="+mj-lt"/>
            </a:endParaRPr>
          </a:p>
        </p:txBody>
      </p:sp>
      <p:sp>
        <p:nvSpPr>
          <p:cNvPr id="17" name="TextBox 16">
            <a:extLst>
              <a:ext uri="{FF2B5EF4-FFF2-40B4-BE49-F238E27FC236}">
                <a16:creationId xmlns:a16="http://schemas.microsoft.com/office/drawing/2014/main" id="{F89E5547-A62A-B8A3-94FD-087338A025B7}"/>
              </a:ext>
            </a:extLst>
          </p:cNvPr>
          <p:cNvSpPr txBox="1"/>
          <p:nvPr/>
        </p:nvSpPr>
        <p:spPr>
          <a:xfrm>
            <a:off x="533399" y="4025578"/>
            <a:ext cx="10927492" cy="2714718"/>
          </a:xfrm>
          <a:prstGeom prst="rect">
            <a:avLst/>
          </a:prstGeom>
          <a:noFill/>
        </p:spPr>
        <p:txBody>
          <a:bodyPr wrap="square">
            <a:spAutoFit/>
          </a:bodyPr>
          <a:lstStyle/>
          <a:p>
            <a:pPr algn="l">
              <a:lnSpc>
                <a:spcPct val="110000"/>
              </a:lnSpc>
              <a:spcBef>
                <a:spcPts val="1100"/>
              </a:spcBef>
            </a:pPr>
            <a:r>
              <a:rPr lang="en-CH" sz="2400" b="1" dirty="0">
                <a:latin typeface="IBM Plex Sans" charset="0"/>
                <a:ea typeface="IBM Plex Sans" charset="0"/>
                <a:cs typeface="IBM Plex Sans" charset="0"/>
              </a:rPr>
              <a:t>Keypoint</a:t>
            </a:r>
            <a:r>
              <a:rPr lang="en-CH" sz="2400" dirty="0">
                <a:latin typeface="IBM Plex Sans" charset="0"/>
                <a:ea typeface="IBM Plex Sans" charset="0"/>
                <a:cs typeface="IBM Plex Sans" charset="0"/>
              </a:rPr>
              <a:t>: We study the ordering of fermionic operators anc compute low energy nuclear eigenstates with the  Variational Quantum Eigensolver</a:t>
            </a:r>
          </a:p>
          <a:p>
            <a:pPr algn="l">
              <a:lnSpc>
                <a:spcPct val="110000"/>
              </a:lnSpc>
              <a:spcBef>
                <a:spcPts val="1100"/>
              </a:spcBef>
            </a:pPr>
            <a:endParaRPr lang="en-CH" sz="2400" dirty="0">
              <a:latin typeface="IBM Plex Sans" charset="0"/>
              <a:ea typeface="IBM Plex Sans" charset="0"/>
              <a:cs typeface="IBM Plex Sans" charset="0"/>
            </a:endParaRPr>
          </a:p>
          <a:p>
            <a:r>
              <a:rPr lang="en-CH" sz="2400" dirty="0">
                <a:latin typeface="IBM Plex Sans" charset="0"/>
                <a:ea typeface="IBM Plex Sans" charset="0"/>
                <a:cs typeface="IBM Plex Sans" charset="0"/>
              </a:rPr>
              <a:t> </a:t>
            </a:r>
            <a:r>
              <a:rPr lang="en-CH" sz="2400" b="1" dirty="0">
                <a:latin typeface="IBM Plex Sans" charset="0"/>
                <a:ea typeface="IBM Plex Sans" charset="0"/>
                <a:cs typeface="IBM Plex Sans" charset="0"/>
              </a:rPr>
              <a:t>Paper</a:t>
            </a:r>
            <a:r>
              <a:rPr lang="en-CH" sz="2400" dirty="0">
                <a:latin typeface="IBM Plex Sans" charset="0"/>
                <a:ea typeface="IBM Plex Sans" charset="0"/>
                <a:cs typeface="IBM Plex Sans" charset="0"/>
              </a:rPr>
              <a:t>: </a:t>
            </a:r>
            <a:r>
              <a:rPr lang="en-GB" sz="2400" dirty="0"/>
              <a:t>Kiss et al., </a:t>
            </a:r>
            <a:r>
              <a:rPr lang="en-GB" sz="2400" i="1" dirty="0"/>
              <a:t>Phys. Rev. C </a:t>
            </a:r>
            <a:r>
              <a:rPr lang="en-CH" sz="2400" b="1" dirty="0"/>
              <a:t>106</a:t>
            </a:r>
            <a:r>
              <a:rPr lang="en-CH" sz="2400" dirty="0"/>
              <a:t>, 034325 (2022)</a:t>
            </a:r>
          </a:p>
          <a:p>
            <a:endParaRPr lang="en-CH" sz="2400" dirty="0"/>
          </a:p>
          <a:p>
            <a:pPr algn="l">
              <a:lnSpc>
                <a:spcPct val="110000"/>
              </a:lnSpc>
              <a:spcBef>
                <a:spcPts val="1100"/>
              </a:spcBef>
            </a:pPr>
            <a:endParaRPr lang="en-CH" sz="2400" dirty="0">
              <a:latin typeface="IBM Plex Sans" charset="0"/>
              <a:ea typeface="IBM Plex Sans" charset="0"/>
              <a:cs typeface="IBM Plex Sans" charset="0"/>
            </a:endParaRPr>
          </a:p>
        </p:txBody>
      </p:sp>
      <p:sp>
        <p:nvSpPr>
          <p:cNvPr id="2" name="TextBox 1">
            <a:extLst>
              <a:ext uri="{FF2B5EF4-FFF2-40B4-BE49-F238E27FC236}">
                <a16:creationId xmlns:a16="http://schemas.microsoft.com/office/drawing/2014/main" id="{04AED606-5017-5160-9B78-CC9A6D8146AC}"/>
              </a:ext>
            </a:extLst>
          </p:cNvPr>
          <p:cNvSpPr txBox="1"/>
          <p:nvPr/>
        </p:nvSpPr>
        <p:spPr>
          <a:xfrm>
            <a:off x="563067" y="3215781"/>
            <a:ext cx="3188044" cy="461665"/>
          </a:xfrm>
          <a:prstGeom prst="rect">
            <a:avLst/>
          </a:prstGeom>
          <a:noFill/>
        </p:spPr>
        <p:txBody>
          <a:bodyPr wrap="square" rtlCol="0">
            <a:spAutoFit/>
          </a:bodyPr>
          <a:lstStyle/>
          <a:p>
            <a:r>
              <a:rPr lang="en-CH" sz="2400" dirty="0"/>
              <a:t>Oriel Kiss</a:t>
            </a:r>
          </a:p>
        </p:txBody>
      </p:sp>
    </p:spTree>
    <p:extLst>
      <p:ext uri="{BB962C8B-B14F-4D97-AF65-F5344CB8AC3E}">
        <p14:creationId xmlns:p14="http://schemas.microsoft.com/office/powerpoint/2010/main" val="107750457"/>
      </p:ext>
    </p:extLst>
  </p:cSld>
  <p:clrMapOvr>
    <a:masterClrMapping/>
  </p:clrMapOvr>
  <p:transition spd="med">
    <p:pull/>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75CC26-F0DC-1C41-A249-F6313AE974B0}"/>
              </a:ext>
            </a:extLst>
          </p:cNvPr>
          <p:cNvSpPr>
            <a:spLocks noGrp="1"/>
          </p:cNvSpPr>
          <p:nvPr>
            <p:ph type="title"/>
          </p:nvPr>
        </p:nvSpPr>
        <p:spPr>
          <a:xfrm>
            <a:off x="1121754" y="552441"/>
            <a:ext cx="10515600" cy="851617"/>
          </a:xfrm>
        </p:spPr>
        <p:txBody>
          <a:bodyPr>
            <a:normAutofit fontScale="90000"/>
          </a:bodyPr>
          <a:lstStyle/>
          <a:p>
            <a:pPr algn="ctr"/>
            <a:r>
              <a:rPr lang="en-CH" dirty="0"/>
              <a:t>Thanks for your attention!</a:t>
            </a:r>
            <a:br>
              <a:rPr lang="en-CH" dirty="0"/>
            </a:br>
            <a:r>
              <a:rPr lang="en-CH" dirty="0"/>
              <a:t>Questions?</a:t>
            </a:r>
          </a:p>
        </p:txBody>
      </p:sp>
      <p:sp>
        <p:nvSpPr>
          <p:cNvPr id="3" name="TextBox 2">
            <a:extLst>
              <a:ext uri="{FF2B5EF4-FFF2-40B4-BE49-F238E27FC236}">
                <a16:creationId xmlns:a16="http://schemas.microsoft.com/office/drawing/2014/main" id="{86D2BEB3-0A25-9B4F-B598-D1224C1A180A}"/>
              </a:ext>
            </a:extLst>
          </p:cNvPr>
          <p:cNvSpPr txBox="1"/>
          <p:nvPr/>
        </p:nvSpPr>
        <p:spPr>
          <a:xfrm>
            <a:off x="5751127" y="5744636"/>
            <a:ext cx="6586780" cy="461665"/>
          </a:xfrm>
          <a:prstGeom prst="rect">
            <a:avLst/>
          </a:prstGeom>
          <a:noFill/>
        </p:spPr>
        <p:txBody>
          <a:bodyPr wrap="square" rtlCol="0">
            <a:spAutoFit/>
          </a:bodyPr>
          <a:lstStyle/>
          <a:p>
            <a:pPr algn="ctr"/>
            <a:r>
              <a:rPr lang="en-GB" sz="2400" dirty="0">
                <a:solidFill>
                  <a:schemeClr val="bg1"/>
                </a:solidFill>
                <a:hlinkClick r:id="rId2">
                  <a:extLst>
                    <a:ext uri="{A12FA001-AC4F-418D-AE19-62706E023703}">
                      <ahyp:hlinkClr xmlns:ahyp="http://schemas.microsoft.com/office/drawing/2018/hyperlinkcolor" val="tx"/>
                    </a:ext>
                  </a:extLst>
                </a:hlinkClick>
              </a:rPr>
              <a:t>o</a:t>
            </a:r>
            <a:r>
              <a:rPr lang="en-CH" sz="2400" dirty="0">
                <a:solidFill>
                  <a:schemeClr val="bg1"/>
                </a:solidFill>
                <a:hlinkClick r:id="rId2">
                  <a:extLst>
                    <a:ext uri="{A12FA001-AC4F-418D-AE19-62706E023703}">
                      <ahyp:hlinkClr xmlns:ahyp="http://schemas.microsoft.com/office/drawing/2018/hyperlinkcolor" val="tx"/>
                    </a:ext>
                  </a:extLst>
                </a:hlinkClick>
              </a:rPr>
              <a:t>riel.kiss@cern.ch</a:t>
            </a:r>
            <a:endParaRPr lang="en-CH" sz="2400" dirty="0">
              <a:solidFill>
                <a:schemeClr val="bg1"/>
              </a:solidFill>
            </a:endParaRPr>
          </a:p>
        </p:txBody>
      </p:sp>
      <p:sp>
        <p:nvSpPr>
          <p:cNvPr id="5" name="TextBox 4">
            <a:extLst>
              <a:ext uri="{FF2B5EF4-FFF2-40B4-BE49-F238E27FC236}">
                <a16:creationId xmlns:a16="http://schemas.microsoft.com/office/drawing/2014/main" id="{04302F36-61A6-9199-BA76-DA14338EAA65}"/>
              </a:ext>
            </a:extLst>
          </p:cNvPr>
          <p:cNvSpPr txBox="1"/>
          <p:nvPr/>
        </p:nvSpPr>
        <p:spPr>
          <a:xfrm>
            <a:off x="960738" y="2438571"/>
            <a:ext cx="6172200" cy="2031325"/>
          </a:xfrm>
          <a:prstGeom prst="rect">
            <a:avLst/>
          </a:prstGeom>
          <a:noFill/>
        </p:spPr>
        <p:txBody>
          <a:bodyPr wrap="square">
            <a:spAutoFit/>
          </a:bodyPr>
          <a:lstStyle/>
          <a:p>
            <a:r>
              <a:rPr lang="en-GB" sz="1800" dirty="0">
                <a:solidFill>
                  <a:schemeClr val="bg1"/>
                </a:solidFill>
              </a:rPr>
              <a:t>Kiss et al., </a:t>
            </a:r>
            <a:r>
              <a:rPr lang="en-GB" sz="1800" i="1" dirty="0">
                <a:solidFill>
                  <a:schemeClr val="bg1"/>
                </a:solidFill>
              </a:rPr>
              <a:t>Phys. Rev. C </a:t>
            </a:r>
            <a:r>
              <a:rPr lang="en-CH" sz="1800" b="1" dirty="0">
                <a:solidFill>
                  <a:schemeClr val="bg1"/>
                </a:solidFill>
              </a:rPr>
              <a:t>106</a:t>
            </a:r>
            <a:r>
              <a:rPr lang="en-CH" sz="1800" dirty="0">
                <a:solidFill>
                  <a:schemeClr val="bg1"/>
                </a:solidFill>
              </a:rPr>
              <a:t>, 034325 (2022).</a:t>
            </a:r>
          </a:p>
          <a:p>
            <a:pPr algn="l"/>
            <a:r>
              <a:rPr lang="en-GB" sz="1800" dirty="0" err="1">
                <a:solidFill>
                  <a:schemeClr val="bg1"/>
                </a:solidFill>
                <a:effectLst/>
                <a:latin typeface="Arial" panose="020B0604020202020204" pitchFamily="34" charset="0"/>
                <a:cs typeface="Arial" panose="020B0604020202020204" pitchFamily="34" charset="0"/>
              </a:rPr>
              <a:t>Peruzzo</a:t>
            </a:r>
            <a:r>
              <a:rPr lang="en-GB" sz="1800" dirty="0">
                <a:solidFill>
                  <a:schemeClr val="bg1"/>
                </a:solidFill>
                <a:effectLst/>
                <a:latin typeface="Arial" panose="020B0604020202020204" pitchFamily="34" charset="0"/>
                <a:cs typeface="Arial" panose="020B0604020202020204" pitchFamily="34" charset="0"/>
              </a:rPr>
              <a:t> A. et al., Nat. </a:t>
            </a:r>
            <a:r>
              <a:rPr lang="en-GB" sz="1800" dirty="0" err="1">
                <a:solidFill>
                  <a:schemeClr val="bg1"/>
                </a:solidFill>
                <a:effectLst/>
                <a:latin typeface="Arial" panose="020B0604020202020204" pitchFamily="34" charset="0"/>
                <a:cs typeface="Arial" panose="020B0604020202020204" pitchFamily="34" charset="0"/>
              </a:rPr>
              <a:t>Commun</a:t>
            </a:r>
            <a:r>
              <a:rPr lang="en-GB" sz="1800" dirty="0">
                <a:solidFill>
                  <a:schemeClr val="bg1"/>
                </a:solidFill>
                <a:effectLst/>
                <a:latin typeface="Arial" panose="020B0604020202020204" pitchFamily="34" charset="0"/>
                <a:cs typeface="Arial" panose="020B0604020202020204" pitchFamily="34" charset="0"/>
              </a:rPr>
              <a:t>. </a:t>
            </a:r>
            <a:r>
              <a:rPr lang="en-GB" sz="1800" b="1" dirty="0">
                <a:solidFill>
                  <a:schemeClr val="bg1"/>
                </a:solidFill>
                <a:effectLst/>
                <a:latin typeface="Arial" panose="020B0604020202020204" pitchFamily="34" charset="0"/>
                <a:cs typeface="Arial" panose="020B0604020202020204" pitchFamily="34" charset="0"/>
              </a:rPr>
              <a:t>5</a:t>
            </a:r>
            <a:r>
              <a:rPr lang="en-GB" sz="1800" dirty="0">
                <a:solidFill>
                  <a:schemeClr val="bg1"/>
                </a:solidFill>
                <a:effectLst/>
                <a:latin typeface="Arial" panose="020B0604020202020204" pitchFamily="34" charset="0"/>
                <a:cs typeface="Arial" panose="020B0604020202020204" pitchFamily="34" charset="0"/>
              </a:rPr>
              <a:t>, 4123 (2014).</a:t>
            </a:r>
          </a:p>
          <a:p>
            <a:pPr algn="l"/>
            <a:r>
              <a:rPr lang="en-GB" sz="1800" dirty="0" err="1">
                <a:solidFill>
                  <a:schemeClr val="bg1"/>
                </a:solidFill>
                <a:effectLst/>
                <a:latin typeface="Arial" panose="020B0604020202020204" pitchFamily="34" charset="0"/>
                <a:cs typeface="Arial" panose="020B0604020202020204" pitchFamily="34" charset="0"/>
              </a:rPr>
              <a:t>Dumitrescu</a:t>
            </a:r>
            <a:r>
              <a:rPr lang="en-GB" sz="1800" dirty="0">
                <a:solidFill>
                  <a:schemeClr val="bg1"/>
                </a:solidFill>
                <a:effectLst/>
                <a:latin typeface="Arial" panose="020B0604020202020204" pitchFamily="34" charset="0"/>
                <a:cs typeface="Arial" panose="020B0604020202020204" pitchFamily="34" charset="0"/>
              </a:rPr>
              <a:t> E. F. et al., Phys. Rev. Let. </a:t>
            </a:r>
            <a:r>
              <a:rPr lang="en-GB" sz="1800" b="1" dirty="0">
                <a:solidFill>
                  <a:schemeClr val="bg1"/>
                </a:solidFill>
                <a:effectLst/>
                <a:latin typeface="Arial" panose="020B0604020202020204" pitchFamily="34" charset="0"/>
                <a:cs typeface="Arial" panose="020B0604020202020204" pitchFamily="34" charset="0"/>
              </a:rPr>
              <a:t>120</a:t>
            </a:r>
            <a:r>
              <a:rPr lang="en-GB" sz="1800" dirty="0">
                <a:solidFill>
                  <a:schemeClr val="bg1"/>
                </a:solidFill>
                <a:effectLst/>
                <a:latin typeface="Arial" panose="020B0604020202020204" pitchFamily="34" charset="0"/>
                <a:cs typeface="Arial" panose="020B0604020202020204" pitchFamily="34" charset="0"/>
              </a:rPr>
              <a:t> 210501 (2018).</a:t>
            </a:r>
            <a:br>
              <a:rPr lang="en-GB" sz="1800" dirty="0">
                <a:solidFill>
                  <a:schemeClr val="bg1"/>
                </a:solidFill>
                <a:latin typeface="Arial" panose="020B0604020202020204" pitchFamily="34" charset="0"/>
                <a:cs typeface="Arial" panose="020B0604020202020204" pitchFamily="34" charset="0"/>
              </a:rPr>
            </a:br>
            <a:r>
              <a:rPr lang="en-GB" sz="1800" dirty="0" err="1">
                <a:solidFill>
                  <a:schemeClr val="bg1"/>
                </a:solidFill>
                <a:effectLst/>
                <a:latin typeface="Arial" panose="020B0604020202020204" pitchFamily="34" charset="0"/>
                <a:cs typeface="Arial" panose="020B0604020202020204" pitchFamily="34" charset="0"/>
              </a:rPr>
              <a:t>Stetcu</a:t>
            </a:r>
            <a:r>
              <a:rPr lang="en-GB" sz="1800" dirty="0">
                <a:solidFill>
                  <a:schemeClr val="bg1"/>
                </a:solidFill>
                <a:effectLst/>
                <a:latin typeface="Arial" panose="020B0604020202020204" pitchFamily="34" charset="0"/>
                <a:cs typeface="Arial" panose="020B0604020202020204" pitchFamily="34" charset="0"/>
              </a:rPr>
              <a:t> I. et al,, </a:t>
            </a:r>
            <a:r>
              <a:rPr lang="en-GB" sz="1800" dirty="0" err="1">
                <a:solidFill>
                  <a:schemeClr val="bg1"/>
                </a:solidFill>
                <a:effectLst/>
                <a:latin typeface="Arial" panose="020B0604020202020204" pitchFamily="34" charset="0"/>
                <a:cs typeface="Arial" panose="020B0604020202020204" pitchFamily="34" charset="0"/>
              </a:rPr>
              <a:t>Pjus</a:t>
            </a:r>
            <a:r>
              <a:rPr lang="en-GB" sz="1800" dirty="0">
                <a:solidFill>
                  <a:schemeClr val="bg1"/>
                </a:solidFill>
                <a:effectLst/>
                <a:latin typeface="Arial" panose="020B0604020202020204" pitchFamily="34" charset="0"/>
                <a:cs typeface="Arial" panose="020B0604020202020204" pitchFamily="34" charset="0"/>
              </a:rPr>
              <a:t>. Rev. C </a:t>
            </a:r>
            <a:r>
              <a:rPr lang="en-GB" sz="1800" b="1" dirty="0">
                <a:solidFill>
                  <a:schemeClr val="bg1"/>
                </a:solidFill>
                <a:effectLst/>
                <a:latin typeface="Arial" panose="020B0604020202020204" pitchFamily="34" charset="0"/>
                <a:cs typeface="Arial" panose="020B0604020202020204" pitchFamily="34" charset="0"/>
              </a:rPr>
              <a:t>105</a:t>
            </a:r>
            <a:r>
              <a:rPr lang="en-GB" sz="1800" b="1" dirty="0">
                <a:solidFill>
                  <a:schemeClr val="bg1"/>
                </a:solidFill>
                <a:latin typeface="Arial" panose="020B0604020202020204" pitchFamily="34" charset="0"/>
                <a:cs typeface="Arial" panose="020B0604020202020204" pitchFamily="34" charset="0"/>
              </a:rPr>
              <a:t> </a:t>
            </a:r>
            <a:r>
              <a:rPr lang="en-CH" sz="1800" dirty="0">
                <a:solidFill>
                  <a:schemeClr val="bg1"/>
                </a:solidFill>
              </a:rPr>
              <a:t>064308 </a:t>
            </a:r>
            <a:r>
              <a:rPr lang="en-GB" sz="1800" dirty="0">
                <a:solidFill>
                  <a:schemeClr val="bg1"/>
                </a:solidFill>
                <a:effectLst/>
                <a:latin typeface="Arial" panose="020B0604020202020204" pitchFamily="34" charset="0"/>
                <a:cs typeface="Arial" panose="020B0604020202020204" pitchFamily="34" charset="0"/>
              </a:rPr>
              <a:t>(2022).</a:t>
            </a:r>
          </a:p>
          <a:p>
            <a:pPr algn="l"/>
            <a:r>
              <a:rPr lang="en-GB" sz="1800" dirty="0">
                <a:solidFill>
                  <a:schemeClr val="bg1"/>
                </a:solidFill>
                <a:effectLst/>
                <a:latin typeface="Arial" panose="020B0604020202020204" pitchFamily="34" charset="0"/>
                <a:cs typeface="Arial" panose="020B0604020202020204" pitchFamily="34" charset="0"/>
              </a:rPr>
              <a:t>Yordanov Y. S. et al., Phys. Rev. A. </a:t>
            </a:r>
            <a:r>
              <a:rPr lang="en-GB" sz="1800" b="1" dirty="0">
                <a:solidFill>
                  <a:schemeClr val="bg1"/>
                </a:solidFill>
                <a:effectLst/>
                <a:latin typeface="Arial" panose="020B0604020202020204" pitchFamily="34" charset="0"/>
                <a:cs typeface="Arial" panose="020B0604020202020204" pitchFamily="34" charset="0"/>
              </a:rPr>
              <a:t>102</a:t>
            </a:r>
            <a:r>
              <a:rPr lang="en-GB" sz="1800" dirty="0">
                <a:solidFill>
                  <a:schemeClr val="bg1"/>
                </a:solidFill>
                <a:effectLst/>
                <a:latin typeface="Arial" panose="020B0604020202020204" pitchFamily="34" charset="0"/>
                <a:cs typeface="Arial" panose="020B0604020202020204" pitchFamily="34" charset="0"/>
              </a:rPr>
              <a:t> 062612, (2020).</a:t>
            </a:r>
            <a:endParaRPr lang="en-CH" sz="1800" dirty="0">
              <a:solidFill>
                <a:schemeClr val="bg1"/>
              </a:solidFill>
              <a:latin typeface="Arial" panose="020B0604020202020204" pitchFamily="34" charset="0"/>
              <a:cs typeface="Arial" panose="020B0604020202020204" pitchFamily="34" charset="0"/>
            </a:endParaRPr>
          </a:p>
          <a:p>
            <a:endParaRPr lang="en-CH" sz="1800" dirty="0">
              <a:solidFill>
                <a:schemeClr val="bg1"/>
              </a:solidFill>
            </a:endParaRPr>
          </a:p>
          <a:p>
            <a:endParaRPr lang="en-CH" sz="1800" dirty="0">
              <a:solidFill>
                <a:schemeClr val="bg1"/>
              </a:solidFill>
            </a:endParaRPr>
          </a:p>
        </p:txBody>
      </p:sp>
    </p:spTree>
    <p:extLst>
      <p:ext uri="{BB962C8B-B14F-4D97-AF65-F5344CB8AC3E}">
        <p14:creationId xmlns:p14="http://schemas.microsoft.com/office/powerpoint/2010/main" val="29560896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04502229"/>
      </p:ext>
    </p:extLst>
  </p:cSld>
  <p:clrMapOvr>
    <a:masterClrMapping/>
  </p:clrMapOvr>
  <p:transition spd="med">
    <p:pull/>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8C0A5E5-8692-86EF-53B9-F814CDD83942}"/>
              </a:ext>
            </a:extLst>
          </p:cNvPr>
          <p:cNvSpPr>
            <a:spLocks noGrp="1"/>
          </p:cNvSpPr>
          <p:nvPr>
            <p:ph type="sldNum" sz="quarter" idx="12"/>
          </p:nvPr>
        </p:nvSpPr>
        <p:spPr/>
        <p:txBody>
          <a:bodyPr/>
          <a:lstStyle/>
          <a:p>
            <a:fld id="{17918391-D411-FE40-AAD7-861AE5233E0E}" type="slidenum">
              <a:rPr lang="en-US" smtClean="0"/>
              <a:pPr/>
              <a:t>2</a:t>
            </a:fld>
            <a:endParaRPr lang="en-US" dirty="0"/>
          </a:p>
        </p:txBody>
      </p:sp>
      <p:sp>
        <p:nvSpPr>
          <p:cNvPr id="5" name="Footer Placeholder 4">
            <a:extLst>
              <a:ext uri="{FF2B5EF4-FFF2-40B4-BE49-F238E27FC236}">
                <a16:creationId xmlns:a16="http://schemas.microsoft.com/office/drawing/2014/main" id="{A6A0D80B-A5BF-DB11-B3EA-7C9B02B572C0}"/>
              </a:ext>
            </a:extLst>
          </p:cNvPr>
          <p:cNvSpPr>
            <a:spLocks noGrp="1"/>
          </p:cNvSpPr>
          <p:nvPr>
            <p:ph type="ftr" sz="quarter" idx="11"/>
          </p:nvPr>
        </p:nvSpPr>
        <p:spPr/>
        <p:txBody>
          <a:bodyPr/>
          <a:lstStyle/>
          <a:p>
            <a:r>
              <a:rPr lang="en-US"/>
              <a:t>O. Kiss - QTI</a:t>
            </a:r>
            <a:endParaRPr lang="en-US" dirty="0"/>
          </a:p>
        </p:txBody>
      </p:sp>
      <p:pic>
        <p:nvPicPr>
          <p:cNvPr id="7" name="Picture 6">
            <a:extLst>
              <a:ext uri="{FF2B5EF4-FFF2-40B4-BE49-F238E27FC236}">
                <a16:creationId xmlns:a16="http://schemas.microsoft.com/office/drawing/2014/main" id="{635FF9F8-55DA-5832-F2B0-DF8AD8A0E7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5988" y="2023401"/>
            <a:ext cx="7772400" cy="3526878"/>
          </a:xfrm>
          <a:prstGeom prst="rect">
            <a:avLst/>
          </a:prstGeom>
        </p:spPr>
      </p:pic>
      <p:sp>
        <p:nvSpPr>
          <p:cNvPr id="8" name="TextBox 7">
            <a:extLst>
              <a:ext uri="{FF2B5EF4-FFF2-40B4-BE49-F238E27FC236}">
                <a16:creationId xmlns:a16="http://schemas.microsoft.com/office/drawing/2014/main" id="{A29C8FE9-4DE3-AF41-7BF8-A855DACD17E9}"/>
              </a:ext>
            </a:extLst>
          </p:cNvPr>
          <p:cNvSpPr txBox="1"/>
          <p:nvPr/>
        </p:nvSpPr>
        <p:spPr>
          <a:xfrm>
            <a:off x="345988" y="284205"/>
            <a:ext cx="9415850" cy="523220"/>
          </a:xfrm>
          <a:prstGeom prst="rect">
            <a:avLst/>
          </a:prstGeom>
          <a:noFill/>
        </p:spPr>
        <p:txBody>
          <a:bodyPr wrap="square" rtlCol="0">
            <a:spAutoFit/>
          </a:bodyPr>
          <a:lstStyle/>
          <a:p>
            <a:r>
              <a:rPr lang="en-CH" sz="2800" b="1" dirty="0">
                <a:solidFill>
                  <a:srgbClr val="1416B3"/>
                </a:solidFill>
              </a:rPr>
              <a:t>An overview of the Variational Quantum Eigensolver</a:t>
            </a:r>
          </a:p>
        </p:txBody>
      </p:sp>
      <p:sp>
        <p:nvSpPr>
          <p:cNvPr id="9" name="TextBox 8">
            <a:extLst>
              <a:ext uri="{FF2B5EF4-FFF2-40B4-BE49-F238E27FC236}">
                <a16:creationId xmlns:a16="http://schemas.microsoft.com/office/drawing/2014/main" id="{FEE867C9-08A0-66B3-3BB2-2190FFB5ED88}"/>
              </a:ext>
            </a:extLst>
          </p:cNvPr>
          <p:cNvSpPr txBox="1"/>
          <p:nvPr/>
        </p:nvSpPr>
        <p:spPr>
          <a:xfrm>
            <a:off x="4781320" y="4996281"/>
            <a:ext cx="3337068" cy="369332"/>
          </a:xfrm>
          <a:prstGeom prst="rect">
            <a:avLst/>
          </a:prstGeom>
          <a:noFill/>
        </p:spPr>
        <p:txBody>
          <a:bodyPr wrap="square" rtlCol="0">
            <a:spAutoFit/>
          </a:bodyPr>
          <a:lstStyle/>
          <a:p>
            <a:r>
              <a:rPr lang="en-CH" dirty="0"/>
              <a:t>Image Credit: 1QBit</a:t>
            </a:r>
          </a:p>
        </p:txBody>
      </p:sp>
      <p:sp>
        <p:nvSpPr>
          <p:cNvPr id="13" name="TextBox 12">
            <a:extLst>
              <a:ext uri="{FF2B5EF4-FFF2-40B4-BE49-F238E27FC236}">
                <a16:creationId xmlns:a16="http://schemas.microsoft.com/office/drawing/2014/main" id="{3582B327-1241-A2D6-F124-6E3CE721ACFF}"/>
              </a:ext>
            </a:extLst>
          </p:cNvPr>
          <p:cNvSpPr txBox="1"/>
          <p:nvPr/>
        </p:nvSpPr>
        <p:spPr>
          <a:xfrm>
            <a:off x="485749" y="5791666"/>
            <a:ext cx="6098058" cy="369332"/>
          </a:xfrm>
          <a:prstGeom prst="rect">
            <a:avLst/>
          </a:prstGeom>
          <a:noFill/>
        </p:spPr>
        <p:txBody>
          <a:bodyPr wrap="square">
            <a:spAutoFit/>
          </a:bodyPr>
          <a:lstStyle/>
          <a:p>
            <a:pPr algn="l"/>
            <a:r>
              <a:rPr lang="en-GB" sz="1800" dirty="0" err="1">
                <a:effectLst/>
                <a:latin typeface="Arial" panose="020B0604020202020204" pitchFamily="34" charset="0"/>
                <a:cs typeface="Arial" panose="020B0604020202020204" pitchFamily="34" charset="0"/>
              </a:rPr>
              <a:t>Peruzzo</a:t>
            </a:r>
            <a:r>
              <a:rPr lang="en-GB" sz="1800" dirty="0">
                <a:effectLst/>
                <a:latin typeface="Arial" panose="020B0604020202020204" pitchFamily="34" charset="0"/>
                <a:cs typeface="Arial" panose="020B0604020202020204" pitchFamily="34" charset="0"/>
              </a:rPr>
              <a:t> A. et al., Nat. </a:t>
            </a:r>
            <a:r>
              <a:rPr lang="en-GB" sz="1800" dirty="0" err="1">
                <a:effectLst/>
                <a:latin typeface="Arial" panose="020B0604020202020204" pitchFamily="34" charset="0"/>
                <a:cs typeface="Arial" panose="020B0604020202020204" pitchFamily="34" charset="0"/>
              </a:rPr>
              <a:t>Commun</a:t>
            </a:r>
            <a:r>
              <a:rPr lang="en-GB" sz="1800" dirty="0">
                <a:effectLst/>
                <a:latin typeface="Arial" panose="020B0604020202020204" pitchFamily="34" charset="0"/>
                <a:cs typeface="Arial" panose="020B0604020202020204" pitchFamily="34" charset="0"/>
              </a:rPr>
              <a:t>. </a:t>
            </a:r>
            <a:r>
              <a:rPr lang="en-GB" sz="1800" b="1" dirty="0">
                <a:effectLst/>
                <a:latin typeface="Arial" panose="020B0604020202020204" pitchFamily="34" charset="0"/>
                <a:cs typeface="Arial" panose="020B0604020202020204" pitchFamily="34" charset="0"/>
              </a:rPr>
              <a:t>5</a:t>
            </a:r>
            <a:r>
              <a:rPr lang="en-GB" sz="1800" dirty="0">
                <a:effectLst/>
                <a:latin typeface="Arial" panose="020B0604020202020204" pitchFamily="34" charset="0"/>
                <a:cs typeface="Arial" panose="020B0604020202020204" pitchFamily="34" charset="0"/>
              </a:rPr>
              <a:t>, 4123 (2014).</a:t>
            </a:r>
          </a:p>
        </p:txBody>
      </p:sp>
      <p:sp>
        <p:nvSpPr>
          <p:cNvPr id="14" name="TextBox 13">
            <a:extLst>
              <a:ext uri="{FF2B5EF4-FFF2-40B4-BE49-F238E27FC236}">
                <a16:creationId xmlns:a16="http://schemas.microsoft.com/office/drawing/2014/main" id="{82ED4AD4-0A87-4446-12EB-B77F5E4CDD91}"/>
              </a:ext>
            </a:extLst>
          </p:cNvPr>
          <p:cNvSpPr txBox="1"/>
          <p:nvPr/>
        </p:nvSpPr>
        <p:spPr>
          <a:xfrm>
            <a:off x="485749" y="1186249"/>
            <a:ext cx="9415850" cy="369332"/>
          </a:xfrm>
          <a:prstGeom prst="rect">
            <a:avLst/>
          </a:prstGeom>
          <a:noFill/>
        </p:spPr>
        <p:txBody>
          <a:bodyPr wrap="square" rtlCol="0">
            <a:spAutoFit/>
          </a:bodyPr>
          <a:lstStyle/>
          <a:p>
            <a:r>
              <a:rPr lang="en-CH" b="1" dirty="0">
                <a:solidFill>
                  <a:schemeClr val="accent1"/>
                </a:solidFill>
              </a:rPr>
              <a:t>Goal: </a:t>
            </a:r>
            <a:r>
              <a:rPr lang="en-CH" dirty="0">
                <a:solidFill>
                  <a:schemeClr val="accent1"/>
                </a:solidFill>
              </a:rPr>
              <a:t>obtain the ground state energy of an Hamiltonian by using the Variaional principle.</a:t>
            </a:r>
          </a:p>
        </p:txBody>
      </p:sp>
      <p:pic>
        <p:nvPicPr>
          <p:cNvPr id="15" name="Picture 14" descr="Text&#10;&#10;Description automatically generated">
            <a:extLst>
              <a:ext uri="{FF2B5EF4-FFF2-40B4-BE49-F238E27FC236}">
                <a16:creationId xmlns:a16="http://schemas.microsoft.com/office/drawing/2014/main" id="{334A0296-2C37-23B4-66E3-2D3625F4D5F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96921" y="1772114"/>
            <a:ext cx="2451100" cy="863600"/>
          </a:xfrm>
          <a:prstGeom prst="rect">
            <a:avLst/>
          </a:prstGeom>
        </p:spPr>
      </p:pic>
    </p:spTree>
    <p:extLst>
      <p:ext uri="{BB962C8B-B14F-4D97-AF65-F5344CB8AC3E}">
        <p14:creationId xmlns:p14="http://schemas.microsoft.com/office/powerpoint/2010/main" val="9267188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9A6B0A-7951-04B0-A0F3-D6530F05E467}"/>
              </a:ext>
            </a:extLst>
          </p:cNvPr>
          <p:cNvSpPr>
            <a:spLocks noGrp="1"/>
          </p:cNvSpPr>
          <p:nvPr>
            <p:ph type="title"/>
          </p:nvPr>
        </p:nvSpPr>
        <p:spPr>
          <a:xfrm>
            <a:off x="164756" y="196485"/>
            <a:ext cx="10969139" cy="940443"/>
          </a:xfrm>
        </p:spPr>
        <p:txBody>
          <a:bodyPr/>
          <a:lstStyle/>
          <a:p>
            <a:r>
              <a:rPr lang="en-CH" dirty="0">
                <a:solidFill>
                  <a:srgbClr val="1416B3"/>
                </a:solidFill>
              </a:rPr>
              <a:t>Nuclear shell model (Cohen-Kurath) </a:t>
            </a:r>
          </a:p>
        </p:txBody>
      </p:sp>
      <p:sp>
        <p:nvSpPr>
          <p:cNvPr id="4" name="Slide Number Placeholder 3">
            <a:extLst>
              <a:ext uri="{FF2B5EF4-FFF2-40B4-BE49-F238E27FC236}">
                <a16:creationId xmlns:a16="http://schemas.microsoft.com/office/drawing/2014/main" id="{BB3F4E2A-34DD-899B-9667-531AC062E24D}"/>
              </a:ext>
            </a:extLst>
          </p:cNvPr>
          <p:cNvSpPr>
            <a:spLocks noGrp="1"/>
          </p:cNvSpPr>
          <p:nvPr>
            <p:ph type="sldNum" sz="quarter" idx="12"/>
          </p:nvPr>
        </p:nvSpPr>
        <p:spPr/>
        <p:txBody>
          <a:bodyPr/>
          <a:lstStyle/>
          <a:p>
            <a:fld id="{17918391-D411-FE40-AAD7-861AE5233E0E}" type="slidenum">
              <a:rPr lang="en-US" smtClean="0"/>
              <a:pPr/>
              <a:t>3</a:t>
            </a:fld>
            <a:endParaRPr lang="en-US" dirty="0"/>
          </a:p>
        </p:txBody>
      </p:sp>
      <p:sp>
        <p:nvSpPr>
          <p:cNvPr id="5" name="Footer Placeholder 4">
            <a:extLst>
              <a:ext uri="{FF2B5EF4-FFF2-40B4-BE49-F238E27FC236}">
                <a16:creationId xmlns:a16="http://schemas.microsoft.com/office/drawing/2014/main" id="{500457DE-4478-E94E-CF4D-37136D7F5312}"/>
              </a:ext>
            </a:extLst>
          </p:cNvPr>
          <p:cNvSpPr>
            <a:spLocks noGrp="1"/>
          </p:cNvSpPr>
          <p:nvPr>
            <p:ph type="ftr" sz="quarter" idx="11"/>
          </p:nvPr>
        </p:nvSpPr>
        <p:spPr/>
        <p:txBody>
          <a:bodyPr/>
          <a:lstStyle/>
          <a:p>
            <a:r>
              <a:rPr lang="en-US"/>
              <a:t>O. Kiss - QTI</a:t>
            </a:r>
            <a:endParaRPr lang="en-US" dirty="0"/>
          </a:p>
        </p:txBody>
      </p:sp>
      <p:pic>
        <p:nvPicPr>
          <p:cNvPr id="6" name="Picture 5" descr="Schematic&#10;&#10;Description automatically generated with medium confidence">
            <a:extLst>
              <a:ext uri="{FF2B5EF4-FFF2-40B4-BE49-F238E27FC236}">
                <a16:creationId xmlns:a16="http://schemas.microsoft.com/office/drawing/2014/main" id="{54688022-8026-2F46-ABE3-FB5D2ABF8A9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892" y="1050537"/>
            <a:ext cx="4076700" cy="863600"/>
          </a:xfrm>
          <a:prstGeom prst="rect">
            <a:avLst/>
          </a:prstGeom>
        </p:spPr>
      </p:pic>
      <p:sp>
        <p:nvSpPr>
          <p:cNvPr id="7" name="TextBox 6">
            <a:extLst>
              <a:ext uri="{FF2B5EF4-FFF2-40B4-BE49-F238E27FC236}">
                <a16:creationId xmlns:a16="http://schemas.microsoft.com/office/drawing/2014/main" id="{9C1B5783-A648-4989-CB16-C2D3C6C9A2BA}"/>
              </a:ext>
            </a:extLst>
          </p:cNvPr>
          <p:cNvSpPr txBox="1"/>
          <p:nvPr/>
        </p:nvSpPr>
        <p:spPr>
          <a:xfrm>
            <a:off x="284892" y="2892493"/>
            <a:ext cx="4596026" cy="1754326"/>
          </a:xfrm>
          <a:prstGeom prst="rect">
            <a:avLst/>
          </a:prstGeom>
          <a:noFill/>
        </p:spPr>
        <p:txBody>
          <a:bodyPr wrap="square" rtlCol="0">
            <a:spAutoFit/>
          </a:bodyPr>
          <a:lstStyle/>
          <a:p>
            <a:pPr marL="342900" indent="-342900">
              <a:buFont typeface="+mj-lt"/>
              <a:buAutoNum type="arabicPeriod"/>
            </a:pPr>
            <a:r>
              <a:rPr lang="en-CH" dirty="0">
                <a:solidFill>
                  <a:schemeClr val="accent1"/>
                </a:solidFill>
              </a:rPr>
              <a:t>Frozen Helium core </a:t>
            </a:r>
          </a:p>
          <a:p>
            <a:pPr marL="342900" indent="-342900">
              <a:buFont typeface="+mj-lt"/>
              <a:buAutoNum type="arabicPeriod"/>
            </a:pPr>
            <a:endParaRPr lang="en-CH" dirty="0">
              <a:solidFill>
                <a:schemeClr val="accent1"/>
              </a:solidFill>
            </a:endParaRPr>
          </a:p>
          <a:p>
            <a:pPr marL="342900" indent="-342900">
              <a:buFont typeface="+mj-lt"/>
              <a:buAutoNum type="arabicPeriod"/>
            </a:pPr>
            <a:r>
              <a:rPr lang="en-CH" dirty="0">
                <a:solidFill>
                  <a:schemeClr val="accent1"/>
                </a:solidFill>
              </a:rPr>
              <a:t>0p1/2 and 0p3/2 harmonic oscillator orbitals for the neutron and proton.</a:t>
            </a:r>
          </a:p>
          <a:p>
            <a:pPr marL="342900" indent="-342900">
              <a:buFont typeface="+mj-lt"/>
              <a:buAutoNum type="arabicPeriod"/>
            </a:pPr>
            <a:endParaRPr lang="en-CH" dirty="0">
              <a:solidFill>
                <a:schemeClr val="accent1"/>
              </a:solidFill>
            </a:endParaRPr>
          </a:p>
          <a:p>
            <a:pPr marL="342900" indent="-342900">
              <a:buFont typeface="+mj-lt"/>
              <a:buAutoNum type="arabicPeriod"/>
            </a:pPr>
            <a:r>
              <a:rPr lang="en-CH" dirty="0">
                <a:solidFill>
                  <a:schemeClr val="accent1"/>
                </a:solidFill>
              </a:rPr>
              <a:t>12 orbitals (6 protons and 6 neutrons)</a:t>
            </a:r>
          </a:p>
        </p:txBody>
      </p:sp>
      <p:sp>
        <p:nvSpPr>
          <p:cNvPr id="8" name="TextBox 7">
            <a:extLst>
              <a:ext uri="{FF2B5EF4-FFF2-40B4-BE49-F238E27FC236}">
                <a16:creationId xmlns:a16="http://schemas.microsoft.com/office/drawing/2014/main" id="{01BCDCD9-5558-BC76-A2C9-036D4FC39446}"/>
              </a:ext>
            </a:extLst>
          </p:cNvPr>
          <p:cNvSpPr txBox="1"/>
          <p:nvPr/>
        </p:nvSpPr>
        <p:spPr>
          <a:xfrm>
            <a:off x="815546" y="2080149"/>
            <a:ext cx="1791730" cy="646331"/>
          </a:xfrm>
          <a:prstGeom prst="rect">
            <a:avLst/>
          </a:prstGeom>
          <a:noFill/>
        </p:spPr>
        <p:txBody>
          <a:bodyPr wrap="square" rtlCol="0">
            <a:spAutoFit/>
          </a:bodyPr>
          <a:lstStyle/>
          <a:p>
            <a:r>
              <a:rPr lang="en-GB" dirty="0"/>
              <a:t>S</a:t>
            </a:r>
            <a:r>
              <a:rPr lang="en-CH" dirty="0"/>
              <a:t>ingle particle energies</a:t>
            </a:r>
          </a:p>
        </p:txBody>
      </p:sp>
      <p:sp>
        <p:nvSpPr>
          <p:cNvPr id="9" name="TextBox 8">
            <a:extLst>
              <a:ext uri="{FF2B5EF4-FFF2-40B4-BE49-F238E27FC236}">
                <a16:creationId xmlns:a16="http://schemas.microsoft.com/office/drawing/2014/main" id="{989399DB-79D7-6928-568E-0D0F0C8DBA0A}"/>
              </a:ext>
            </a:extLst>
          </p:cNvPr>
          <p:cNvSpPr txBox="1"/>
          <p:nvPr/>
        </p:nvSpPr>
        <p:spPr>
          <a:xfrm>
            <a:off x="2927522" y="2080149"/>
            <a:ext cx="1434070" cy="646331"/>
          </a:xfrm>
          <a:prstGeom prst="rect">
            <a:avLst/>
          </a:prstGeom>
          <a:noFill/>
        </p:spPr>
        <p:txBody>
          <a:bodyPr wrap="square" rtlCol="0">
            <a:spAutoFit/>
          </a:bodyPr>
          <a:lstStyle/>
          <a:p>
            <a:r>
              <a:rPr lang="en-GB" dirty="0"/>
              <a:t>T</a:t>
            </a:r>
            <a:r>
              <a:rPr lang="en-CH" dirty="0"/>
              <a:t>wo body interaction</a:t>
            </a:r>
          </a:p>
        </p:txBody>
      </p:sp>
      <p:pic>
        <p:nvPicPr>
          <p:cNvPr id="11" name="Picture 10">
            <a:extLst>
              <a:ext uri="{FF2B5EF4-FFF2-40B4-BE49-F238E27FC236}">
                <a16:creationId xmlns:a16="http://schemas.microsoft.com/office/drawing/2014/main" id="{038E2B24-2A0A-F0A0-787D-57546638B3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60469" y="1845301"/>
            <a:ext cx="2755900" cy="952500"/>
          </a:xfrm>
          <a:prstGeom prst="rect">
            <a:avLst/>
          </a:prstGeom>
        </p:spPr>
      </p:pic>
      <p:cxnSp>
        <p:nvCxnSpPr>
          <p:cNvPr id="13" name="Straight Connector 12">
            <a:extLst>
              <a:ext uri="{FF2B5EF4-FFF2-40B4-BE49-F238E27FC236}">
                <a16:creationId xmlns:a16="http://schemas.microsoft.com/office/drawing/2014/main" id="{21AF8D33-7A38-8846-2AE6-AD228E5ACAC6}"/>
              </a:ext>
            </a:extLst>
          </p:cNvPr>
          <p:cNvCxnSpPr>
            <a:stCxn id="2" idx="2"/>
          </p:cNvCxnSpPr>
          <p:nvPr/>
        </p:nvCxnSpPr>
        <p:spPr>
          <a:xfrm flipH="1">
            <a:off x="5649325" y="1136928"/>
            <a:ext cx="1" cy="5219423"/>
          </a:xfrm>
          <a:prstGeom prst="line">
            <a:avLst/>
          </a:prstGeom>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32533388-C61A-FF42-EB96-0226DFB1F5F4}"/>
              </a:ext>
            </a:extLst>
          </p:cNvPr>
          <p:cNvSpPr txBox="1"/>
          <p:nvPr/>
        </p:nvSpPr>
        <p:spPr>
          <a:xfrm>
            <a:off x="5963448" y="1135473"/>
            <a:ext cx="3884397" cy="646331"/>
          </a:xfrm>
          <a:prstGeom prst="rect">
            <a:avLst/>
          </a:prstGeom>
          <a:noFill/>
        </p:spPr>
        <p:txBody>
          <a:bodyPr wrap="none" rtlCol="0">
            <a:spAutoFit/>
          </a:bodyPr>
          <a:lstStyle/>
          <a:p>
            <a:pPr marL="285750" indent="-285750">
              <a:buFont typeface="Arial" panose="020B0604020202020204" pitchFamily="34" charset="0"/>
              <a:buChar char="•"/>
            </a:pPr>
            <a:r>
              <a:rPr lang="en-CH" dirty="0">
                <a:solidFill>
                  <a:schemeClr val="accent1"/>
                </a:solidFill>
              </a:rPr>
              <a:t>Map to qubit Hamiltonian with the</a:t>
            </a:r>
          </a:p>
          <a:p>
            <a:r>
              <a:rPr lang="en-CH" b="1" dirty="0">
                <a:solidFill>
                  <a:srgbClr val="393E91"/>
                </a:solidFill>
              </a:rPr>
              <a:t>    Jordan-Wigner</a:t>
            </a:r>
            <a:r>
              <a:rPr lang="en-CH" dirty="0">
                <a:solidFill>
                  <a:schemeClr val="accent1"/>
                </a:solidFill>
              </a:rPr>
              <a:t> transformation.</a:t>
            </a:r>
          </a:p>
        </p:txBody>
      </p:sp>
      <p:pic>
        <p:nvPicPr>
          <p:cNvPr id="16" name="Picture 15">
            <a:extLst>
              <a:ext uri="{FF2B5EF4-FFF2-40B4-BE49-F238E27FC236}">
                <a16:creationId xmlns:a16="http://schemas.microsoft.com/office/drawing/2014/main" id="{89F7B192-051D-BE01-8E3A-F07C28A11F8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384" y="4858079"/>
            <a:ext cx="4211784" cy="487475"/>
          </a:xfrm>
          <a:prstGeom prst="rect">
            <a:avLst/>
          </a:prstGeom>
        </p:spPr>
      </p:pic>
      <p:sp>
        <p:nvSpPr>
          <p:cNvPr id="17" name="TextBox 16">
            <a:extLst>
              <a:ext uri="{FF2B5EF4-FFF2-40B4-BE49-F238E27FC236}">
                <a16:creationId xmlns:a16="http://schemas.microsoft.com/office/drawing/2014/main" id="{D0AC1037-52B6-B62A-7E2F-D81F60A253B4}"/>
              </a:ext>
            </a:extLst>
          </p:cNvPr>
          <p:cNvSpPr txBox="1"/>
          <p:nvPr/>
        </p:nvSpPr>
        <p:spPr>
          <a:xfrm>
            <a:off x="433890" y="5622797"/>
            <a:ext cx="4987263" cy="369332"/>
          </a:xfrm>
          <a:prstGeom prst="rect">
            <a:avLst/>
          </a:prstGeom>
          <a:noFill/>
        </p:spPr>
        <p:txBody>
          <a:bodyPr wrap="square" rtlCol="0">
            <a:spAutoFit/>
          </a:bodyPr>
          <a:lstStyle/>
          <a:p>
            <a:r>
              <a:rPr lang="en-GB" dirty="0"/>
              <a:t>r</a:t>
            </a:r>
            <a:r>
              <a:rPr lang="en-CH" dirty="0"/>
              <a:t>adial, angular, spin, spin projection, isospin</a:t>
            </a:r>
          </a:p>
        </p:txBody>
      </p:sp>
      <p:sp>
        <p:nvSpPr>
          <p:cNvPr id="18" name="TextBox 17">
            <a:extLst>
              <a:ext uri="{FF2B5EF4-FFF2-40B4-BE49-F238E27FC236}">
                <a16:creationId xmlns:a16="http://schemas.microsoft.com/office/drawing/2014/main" id="{8BF5C1D7-0285-92D3-74CA-910F2538D1ED}"/>
              </a:ext>
            </a:extLst>
          </p:cNvPr>
          <p:cNvSpPr txBox="1"/>
          <p:nvPr/>
        </p:nvSpPr>
        <p:spPr>
          <a:xfrm>
            <a:off x="6096000" y="3429000"/>
            <a:ext cx="4444311" cy="1754326"/>
          </a:xfrm>
          <a:prstGeom prst="rect">
            <a:avLst/>
          </a:prstGeom>
          <a:noFill/>
        </p:spPr>
        <p:txBody>
          <a:bodyPr wrap="square" rtlCol="0">
            <a:spAutoFit/>
          </a:bodyPr>
          <a:lstStyle/>
          <a:p>
            <a:pPr marL="285750" indent="-285750">
              <a:buFont typeface="Arial" panose="020B0604020202020204" pitchFamily="34" charset="0"/>
              <a:buChar char="•"/>
            </a:pPr>
            <a:r>
              <a:rPr lang="en-CH" dirty="0">
                <a:solidFill>
                  <a:schemeClr val="accent1"/>
                </a:solidFill>
              </a:rPr>
              <a:t>Groundstate has total angular momentum projection of -1, 0 or 1.</a:t>
            </a:r>
          </a:p>
          <a:p>
            <a:pPr marL="285750" indent="-285750">
              <a:buFont typeface="Arial" panose="020B0604020202020204" pitchFamily="34" charset="0"/>
              <a:buChar char="•"/>
            </a:pPr>
            <a:endParaRPr lang="en-CH" dirty="0">
              <a:solidFill>
                <a:schemeClr val="accent1"/>
              </a:solidFill>
            </a:endParaRPr>
          </a:p>
          <a:p>
            <a:pPr marL="285750" indent="-285750">
              <a:buFont typeface="Arial" panose="020B0604020202020204" pitchFamily="34" charset="0"/>
              <a:buChar char="•"/>
            </a:pPr>
            <a:r>
              <a:rPr lang="en-CH" dirty="0">
                <a:solidFill>
                  <a:schemeClr val="accent1"/>
                </a:solidFill>
              </a:rPr>
              <a:t>First excited state has total angular momentum projection of -3, -2, 2 or 3.</a:t>
            </a:r>
          </a:p>
          <a:p>
            <a:pPr marL="285750" indent="-285750">
              <a:buFont typeface="Arial" panose="020B0604020202020204" pitchFamily="34" charset="0"/>
              <a:buChar char="•"/>
            </a:pPr>
            <a:endParaRPr lang="en-CH" dirty="0">
              <a:solidFill>
                <a:schemeClr val="accent1"/>
              </a:solidFill>
            </a:endParaRPr>
          </a:p>
        </p:txBody>
      </p:sp>
      <p:sp>
        <p:nvSpPr>
          <p:cNvPr id="20" name="TextBox 19">
            <a:extLst>
              <a:ext uri="{FF2B5EF4-FFF2-40B4-BE49-F238E27FC236}">
                <a16:creationId xmlns:a16="http://schemas.microsoft.com/office/drawing/2014/main" id="{9F28F22D-14D6-3C06-209A-9EFDE4BFED8F}"/>
              </a:ext>
            </a:extLst>
          </p:cNvPr>
          <p:cNvSpPr txBox="1"/>
          <p:nvPr/>
        </p:nvSpPr>
        <p:spPr>
          <a:xfrm>
            <a:off x="5766287" y="5566448"/>
            <a:ext cx="6098058" cy="584775"/>
          </a:xfrm>
          <a:prstGeom prst="rect">
            <a:avLst/>
          </a:prstGeom>
          <a:noFill/>
        </p:spPr>
        <p:txBody>
          <a:bodyPr wrap="square">
            <a:spAutoFit/>
          </a:bodyPr>
          <a:lstStyle/>
          <a:p>
            <a:pPr algn="l"/>
            <a:r>
              <a:rPr lang="en-GB" sz="1600" dirty="0" err="1">
                <a:effectLst/>
                <a:latin typeface="Arial" panose="020B0604020202020204" pitchFamily="34" charset="0"/>
                <a:cs typeface="Arial" panose="020B0604020202020204" pitchFamily="34" charset="0"/>
              </a:rPr>
              <a:t>Dumitrescu</a:t>
            </a:r>
            <a:r>
              <a:rPr lang="en-GB" sz="1600" dirty="0">
                <a:effectLst/>
                <a:latin typeface="Arial" panose="020B0604020202020204" pitchFamily="34" charset="0"/>
                <a:cs typeface="Arial" panose="020B0604020202020204" pitchFamily="34" charset="0"/>
              </a:rPr>
              <a:t> E. F. et al., Phys. Rev. Let. </a:t>
            </a:r>
            <a:r>
              <a:rPr lang="en-GB" sz="1600" b="1" dirty="0">
                <a:effectLst/>
                <a:latin typeface="Arial" panose="020B0604020202020204" pitchFamily="34" charset="0"/>
                <a:cs typeface="Arial" panose="020B0604020202020204" pitchFamily="34" charset="0"/>
              </a:rPr>
              <a:t>120</a:t>
            </a:r>
            <a:r>
              <a:rPr lang="en-GB" sz="1600" dirty="0">
                <a:effectLst/>
                <a:latin typeface="Arial" panose="020B0604020202020204" pitchFamily="34" charset="0"/>
                <a:cs typeface="Arial" panose="020B0604020202020204" pitchFamily="34" charset="0"/>
              </a:rPr>
              <a:t> 210501 (2018).</a:t>
            </a:r>
            <a:br>
              <a:rPr lang="en-GB" sz="1600" dirty="0">
                <a:latin typeface="Arial" panose="020B0604020202020204" pitchFamily="34" charset="0"/>
                <a:cs typeface="Arial" panose="020B0604020202020204" pitchFamily="34" charset="0"/>
              </a:rPr>
            </a:br>
            <a:r>
              <a:rPr lang="en-GB" sz="1600" dirty="0" err="1">
                <a:effectLst/>
                <a:latin typeface="Arial" panose="020B0604020202020204" pitchFamily="34" charset="0"/>
                <a:cs typeface="Arial" panose="020B0604020202020204" pitchFamily="34" charset="0"/>
              </a:rPr>
              <a:t>Stetcu</a:t>
            </a:r>
            <a:r>
              <a:rPr lang="en-GB" sz="1600" dirty="0">
                <a:effectLst/>
                <a:latin typeface="Arial" panose="020B0604020202020204" pitchFamily="34" charset="0"/>
                <a:cs typeface="Arial" panose="020B0604020202020204" pitchFamily="34" charset="0"/>
              </a:rPr>
              <a:t> I. et al,, </a:t>
            </a:r>
            <a:r>
              <a:rPr lang="en-GB" sz="1600" dirty="0" err="1">
                <a:effectLst/>
                <a:latin typeface="Arial" panose="020B0604020202020204" pitchFamily="34" charset="0"/>
                <a:cs typeface="Arial" panose="020B0604020202020204" pitchFamily="34" charset="0"/>
              </a:rPr>
              <a:t>Pjus</a:t>
            </a:r>
            <a:r>
              <a:rPr lang="en-GB" sz="1600" dirty="0">
                <a:effectLst/>
                <a:latin typeface="Arial" panose="020B0604020202020204" pitchFamily="34" charset="0"/>
                <a:cs typeface="Arial" panose="020B0604020202020204" pitchFamily="34" charset="0"/>
              </a:rPr>
              <a:t>. Rev. C </a:t>
            </a:r>
            <a:r>
              <a:rPr lang="en-GB" sz="1600" b="1" dirty="0">
                <a:effectLst/>
                <a:latin typeface="Arial" panose="020B0604020202020204" pitchFamily="34" charset="0"/>
                <a:cs typeface="Arial" panose="020B0604020202020204" pitchFamily="34" charset="0"/>
              </a:rPr>
              <a:t>105</a:t>
            </a:r>
            <a:r>
              <a:rPr lang="en-GB" sz="1600" b="1" dirty="0">
                <a:latin typeface="Arial" panose="020B0604020202020204" pitchFamily="34" charset="0"/>
                <a:cs typeface="Arial" panose="020B0604020202020204" pitchFamily="34" charset="0"/>
              </a:rPr>
              <a:t> </a:t>
            </a:r>
            <a:r>
              <a:rPr lang="en-CH" sz="1600" dirty="0"/>
              <a:t>064308 </a:t>
            </a:r>
            <a:r>
              <a:rPr lang="en-GB" sz="1600" dirty="0">
                <a:effectLst/>
                <a:latin typeface="Arial" panose="020B0604020202020204" pitchFamily="34" charset="0"/>
                <a:cs typeface="Arial" panose="020B0604020202020204" pitchFamily="34" charset="0"/>
              </a:rPr>
              <a:t>(2022).</a:t>
            </a:r>
          </a:p>
        </p:txBody>
      </p:sp>
      <p:sp>
        <p:nvSpPr>
          <p:cNvPr id="21" name="TextBox 20">
            <a:extLst>
              <a:ext uri="{FF2B5EF4-FFF2-40B4-BE49-F238E27FC236}">
                <a16:creationId xmlns:a16="http://schemas.microsoft.com/office/drawing/2014/main" id="{A9ECAB16-1B86-EF40-5310-9FF498F9126E}"/>
              </a:ext>
            </a:extLst>
          </p:cNvPr>
          <p:cNvSpPr txBox="1"/>
          <p:nvPr/>
        </p:nvSpPr>
        <p:spPr>
          <a:xfrm>
            <a:off x="6389436" y="2899380"/>
            <a:ext cx="4524399" cy="369332"/>
          </a:xfrm>
          <a:prstGeom prst="rect">
            <a:avLst/>
          </a:prstGeom>
          <a:noFill/>
        </p:spPr>
        <p:txBody>
          <a:bodyPr wrap="square" rtlCol="0">
            <a:spAutoFit/>
          </a:bodyPr>
          <a:lstStyle/>
          <a:p>
            <a:r>
              <a:rPr lang="en-CH" b="1" dirty="0">
                <a:solidFill>
                  <a:srgbClr val="393E91"/>
                </a:solidFill>
              </a:rPr>
              <a:t>Additional information about J</a:t>
            </a:r>
            <a:r>
              <a:rPr lang="en-CH" b="1" baseline="-25000" dirty="0">
                <a:solidFill>
                  <a:srgbClr val="393E91"/>
                </a:solidFill>
              </a:rPr>
              <a:t>z</a:t>
            </a:r>
            <a:endParaRPr lang="en-CH" b="1" dirty="0">
              <a:solidFill>
                <a:srgbClr val="393E91"/>
              </a:solidFill>
            </a:endParaRPr>
          </a:p>
        </p:txBody>
      </p:sp>
    </p:spTree>
    <p:extLst>
      <p:ext uri="{BB962C8B-B14F-4D97-AF65-F5344CB8AC3E}">
        <p14:creationId xmlns:p14="http://schemas.microsoft.com/office/powerpoint/2010/main" val="5475209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B1375D-11E4-4E07-63A5-72E4AFB21105}"/>
              </a:ext>
            </a:extLst>
          </p:cNvPr>
          <p:cNvSpPr>
            <a:spLocks noGrp="1"/>
          </p:cNvSpPr>
          <p:nvPr>
            <p:ph type="title"/>
          </p:nvPr>
        </p:nvSpPr>
        <p:spPr>
          <a:xfrm>
            <a:off x="127686" y="136524"/>
            <a:ext cx="10969139" cy="940443"/>
          </a:xfrm>
        </p:spPr>
        <p:txBody>
          <a:bodyPr/>
          <a:lstStyle/>
          <a:p>
            <a:r>
              <a:rPr lang="en-CH" dirty="0">
                <a:solidFill>
                  <a:srgbClr val="1416B3"/>
                </a:solidFill>
              </a:rPr>
              <a:t>Quantum Circuit Ansätze</a:t>
            </a:r>
          </a:p>
        </p:txBody>
      </p:sp>
      <p:sp>
        <p:nvSpPr>
          <p:cNvPr id="3" name="Text Placeholder 2">
            <a:extLst>
              <a:ext uri="{FF2B5EF4-FFF2-40B4-BE49-F238E27FC236}">
                <a16:creationId xmlns:a16="http://schemas.microsoft.com/office/drawing/2014/main" id="{7286A697-0D5A-4D8A-72FF-5AE7D0D351A7}"/>
              </a:ext>
            </a:extLst>
          </p:cNvPr>
          <p:cNvSpPr>
            <a:spLocks noGrp="1"/>
          </p:cNvSpPr>
          <p:nvPr>
            <p:ph type="body" idx="10"/>
          </p:nvPr>
        </p:nvSpPr>
        <p:spPr>
          <a:xfrm>
            <a:off x="271849" y="1076967"/>
            <a:ext cx="4905631" cy="419653"/>
          </a:xfrm>
        </p:spPr>
        <p:txBody>
          <a:bodyPr>
            <a:noAutofit/>
          </a:bodyPr>
          <a:lstStyle/>
          <a:p>
            <a:r>
              <a:rPr lang="en-CH" sz="2000" b="1" dirty="0">
                <a:solidFill>
                  <a:srgbClr val="393E91"/>
                </a:solidFill>
              </a:rPr>
              <a:t>Unitary Coupled Clusters (UCC) </a:t>
            </a:r>
          </a:p>
        </p:txBody>
      </p:sp>
      <p:sp>
        <p:nvSpPr>
          <p:cNvPr id="4" name="Slide Number Placeholder 3">
            <a:extLst>
              <a:ext uri="{FF2B5EF4-FFF2-40B4-BE49-F238E27FC236}">
                <a16:creationId xmlns:a16="http://schemas.microsoft.com/office/drawing/2014/main" id="{B715AA03-1C68-B870-FD12-60A2A6725522}"/>
              </a:ext>
            </a:extLst>
          </p:cNvPr>
          <p:cNvSpPr>
            <a:spLocks noGrp="1"/>
          </p:cNvSpPr>
          <p:nvPr>
            <p:ph type="sldNum" sz="quarter" idx="12"/>
          </p:nvPr>
        </p:nvSpPr>
        <p:spPr/>
        <p:txBody>
          <a:bodyPr/>
          <a:lstStyle/>
          <a:p>
            <a:fld id="{17918391-D411-FE40-AAD7-861AE5233E0E}" type="slidenum">
              <a:rPr lang="en-US" smtClean="0"/>
              <a:pPr/>
              <a:t>4</a:t>
            </a:fld>
            <a:endParaRPr lang="en-US" dirty="0"/>
          </a:p>
        </p:txBody>
      </p:sp>
      <p:sp>
        <p:nvSpPr>
          <p:cNvPr id="5" name="Footer Placeholder 4">
            <a:extLst>
              <a:ext uri="{FF2B5EF4-FFF2-40B4-BE49-F238E27FC236}">
                <a16:creationId xmlns:a16="http://schemas.microsoft.com/office/drawing/2014/main" id="{69048E9E-16BD-4CB4-65AA-9CDCE33048F8}"/>
              </a:ext>
            </a:extLst>
          </p:cNvPr>
          <p:cNvSpPr>
            <a:spLocks noGrp="1"/>
          </p:cNvSpPr>
          <p:nvPr>
            <p:ph type="ftr" sz="quarter" idx="11"/>
          </p:nvPr>
        </p:nvSpPr>
        <p:spPr/>
        <p:txBody>
          <a:bodyPr/>
          <a:lstStyle/>
          <a:p>
            <a:r>
              <a:rPr lang="en-US"/>
              <a:t>O. Kiss - QTI</a:t>
            </a:r>
            <a:endParaRPr lang="en-US" dirty="0"/>
          </a:p>
        </p:txBody>
      </p:sp>
      <p:pic>
        <p:nvPicPr>
          <p:cNvPr id="7" name="Picture 6" descr="Text&#10;&#10;Description automatically generated">
            <a:extLst>
              <a:ext uri="{FF2B5EF4-FFF2-40B4-BE49-F238E27FC236}">
                <a16:creationId xmlns:a16="http://schemas.microsoft.com/office/drawing/2014/main" id="{275DB9C3-0B34-7791-F5D8-7519E6E312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1849" y="1898052"/>
            <a:ext cx="3149600" cy="622300"/>
          </a:xfrm>
          <a:prstGeom prst="rect">
            <a:avLst/>
          </a:prstGeom>
        </p:spPr>
      </p:pic>
      <p:pic>
        <p:nvPicPr>
          <p:cNvPr id="8" name="Picture 7" descr="Diagram, schematic&#10;&#10;Description automatically generated">
            <a:extLst>
              <a:ext uri="{FF2B5EF4-FFF2-40B4-BE49-F238E27FC236}">
                <a16:creationId xmlns:a16="http://schemas.microsoft.com/office/drawing/2014/main" id="{1A9EC538-B40A-9566-3B3E-076F8226D8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143" y="3193681"/>
            <a:ext cx="2184400" cy="609600"/>
          </a:xfrm>
          <a:prstGeom prst="rect">
            <a:avLst/>
          </a:prstGeom>
        </p:spPr>
      </p:pic>
      <p:pic>
        <p:nvPicPr>
          <p:cNvPr id="9" name="Picture 8" descr="A picture containing shape&#10;&#10;Description automatically generated">
            <a:extLst>
              <a:ext uri="{FF2B5EF4-FFF2-40B4-BE49-F238E27FC236}">
                <a16:creationId xmlns:a16="http://schemas.microsoft.com/office/drawing/2014/main" id="{EACC63D2-8D9D-5975-E3AE-906B39AD138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143" y="3858939"/>
            <a:ext cx="2692400" cy="914400"/>
          </a:xfrm>
          <a:prstGeom prst="rect">
            <a:avLst/>
          </a:prstGeom>
        </p:spPr>
      </p:pic>
      <p:pic>
        <p:nvPicPr>
          <p:cNvPr id="10" name="Picture 9" descr="A picture containing text, watch&#10;&#10;Description automatically generated">
            <a:extLst>
              <a:ext uri="{FF2B5EF4-FFF2-40B4-BE49-F238E27FC236}">
                <a16:creationId xmlns:a16="http://schemas.microsoft.com/office/drawing/2014/main" id="{C49E1365-4D7E-7240-7952-60D52DB5C29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6598" y="4991033"/>
            <a:ext cx="3568700" cy="647700"/>
          </a:xfrm>
          <a:prstGeom prst="rect">
            <a:avLst/>
          </a:prstGeom>
        </p:spPr>
      </p:pic>
      <p:sp>
        <p:nvSpPr>
          <p:cNvPr id="12" name="TextBox 11">
            <a:extLst>
              <a:ext uri="{FF2B5EF4-FFF2-40B4-BE49-F238E27FC236}">
                <a16:creationId xmlns:a16="http://schemas.microsoft.com/office/drawing/2014/main" id="{67AFCC13-1126-D953-8ED0-409DD35FE7EB}"/>
              </a:ext>
            </a:extLst>
          </p:cNvPr>
          <p:cNvSpPr txBox="1"/>
          <p:nvPr/>
        </p:nvSpPr>
        <p:spPr>
          <a:xfrm>
            <a:off x="3911600" y="4935153"/>
            <a:ext cx="1912209" cy="646331"/>
          </a:xfrm>
          <a:prstGeom prst="rect">
            <a:avLst/>
          </a:prstGeom>
          <a:noFill/>
        </p:spPr>
        <p:txBody>
          <a:bodyPr wrap="square">
            <a:spAutoFit/>
          </a:bodyPr>
          <a:lstStyle/>
          <a:p>
            <a:r>
              <a:rPr lang="en-GB" dirty="0">
                <a:solidFill>
                  <a:srgbClr val="0070C0"/>
                </a:solidFill>
              </a:rPr>
              <a:t>D</a:t>
            </a:r>
            <a:r>
              <a:rPr lang="en-CH" dirty="0">
                <a:solidFill>
                  <a:srgbClr val="0070C0"/>
                </a:solidFill>
              </a:rPr>
              <a:t>ouble fermionic excitation terms</a:t>
            </a:r>
          </a:p>
        </p:txBody>
      </p:sp>
      <p:sp>
        <p:nvSpPr>
          <p:cNvPr id="14" name="TextBox 13">
            <a:extLst>
              <a:ext uri="{FF2B5EF4-FFF2-40B4-BE49-F238E27FC236}">
                <a16:creationId xmlns:a16="http://schemas.microsoft.com/office/drawing/2014/main" id="{EE52B068-B7E2-99B3-C6B4-B0420D9B5391}"/>
              </a:ext>
            </a:extLst>
          </p:cNvPr>
          <p:cNvSpPr txBox="1"/>
          <p:nvPr/>
        </p:nvSpPr>
        <p:spPr>
          <a:xfrm>
            <a:off x="3915374" y="3871792"/>
            <a:ext cx="1912209" cy="646331"/>
          </a:xfrm>
          <a:prstGeom prst="rect">
            <a:avLst/>
          </a:prstGeom>
          <a:noFill/>
        </p:spPr>
        <p:txBody>
          <a:bodyPr wrap="square">
            <a:spAutoFit/>
          </a:bodyPr>
          <a:lstStyle/>
          <a:p>
            <a:r>
              <a:rPr lang="en-GB" dirty="0">
                <a:solidFill>
                  <a:srgbClr val="0070C0"/>
                </a:solidFill>
              </a:rPr>
              <a:t>S</a:t>
            </a:r>
            <a:r>
              <a:rPr lang="en-CH" dirty="0">
                <a:solidFill>
                  <a:srgbClr val="0070C0"/>
                </a:solidFill>
              </a:rPr>
              <a:t>ingle fermionic excitation terms</a:t>
            </a:r>
          </a:p>
        </p:txBody>
      </p:sp>
      <p:sp>
        <p:nvSpPr>
          <p:cNvPr id="18" name="TextBox 17">
            <a:extLst>
              <a:ext uri="{FF2B5EF4-FFF2-40B4-BE49-F238E27FC236}">
                <a16:creationId xmlns:a16="http://schemas.microsoft.com/office/drawing/2014/main" id="{573A2B76-C52C-24BE-9C83-FD46D7034E9B}"/>
              </a:ext>
            </a:extLst>
          </p:cNvPr>
          <p:cNvSpPr txBox="1"/>
          <p:nvPr/>
        </p:nvSpPr>
        <p:spPr>
          <a:xfrm>
            <a:off x="3911600" y="3235151"/>
            <a:ext cx="2184400" cy="369332"/>
          </a:xfrm>
          <a:prstGeom prst="rect">
            <a:avLst/>
          </a:prstGeom>
          <a:noFill/>
        </p:spPr>
        <p:txBody>
          <a:bodyPr wrap="square">
            <a:spAutoFit/>
          </a:bodyPr>
          <a:lstStyle/>
          <a:p>
            <a:r>
              <a:rPr lang="en-GB" dirty="0">
                <a:solidFill>
                  <a:srgbClr val="0070C0"/>
                </a:solidFill>
              </a:rPr>
              <a:t>C</a:t>
            </a:r>
            <a:r>
              <a:rPr lang="en-CH" dirty="0">
                <a:solidFill>
                  <a:srgbClr val="0070C0"/>
                </a:solidFill>
              </a:rPr>
              <a:t>luster operators</a:t>
            </a:r>
          </a:p>
        </p:txBody>
      </p:sp>
      <p:sp>
        <p:nvSpPr>
          <p:cNvPr id="20" name="TextBox 19">
            <a:extLst>
              <a:ext uri="{FF2B5EF4-FFF2-40B4-BE49-F238E27FC236}">
                <a16:creationId xmlns:a16="http://schemas.microsoft.com/office/drawing/2014/main" id="{57AA38AB-6770-7740-D272-44B107A86C72}"/>
              </a:ext>
            </a:extLst>
          </p:cNvPr>
          <p:cNvSpPr txBox="1"/>
          <p:nvPr/>
        </p:nvSpPr>
        <p:spPr>
          <a:xfrm>
            <a:off x="3673046" y="1599681"/>
            <a:ext cx="1749341" cy="646331"/>
          </a:xfrm>
          <a:prstGeom prst="rect">
            <a:avLst/>
          </a:prstGeom>
          <a:noFill/>
        </p:spPr>
        <p:txBody>
          <a:bodyPr wrap="square">
            <a:spAutoFit/>
          </a:bodyPr>
          <a:lstStyle/>
          <a:p>
            <a:r>
              <a:rPr lang="en-CH" sz="1800" dirty="0">
                <a:solidFill>
                  <a:srgbClr val="0070C0"/>
                </a:solidFill>
              </a:rPr>
              <a:t>Hartree Fock solution</a:t>
            </a:r>
          </a:p>
        </p:txBody>
      </p:sp>
      <p:cxnSp>
        <p:nvCxnSpPr>
          <p:cNvPr id="21" name="Straight Arrow Connector 20">
            <a:extLst>
              <a:ext uri="{FF2B5EF4-FFF2-40B4-BE49-F238E27FC236}">
                <a16:creationId xmlns:a16="http://schemas.microsoft.com/office/drawing/2014/main" id="{FB337A5A-CC13-3389-276F-0795CD1C0C63}"/>
              </a:ext>
            </a:extLst>
          </p:cNvPr>
          <p:cNvCxnSpPr>
            <a:cxnSpLocks/>
          </p:cNvCxnSpPr>
          <p:nvPr/>
        </p:nvCxnSpPr>
        <p:spPr>
          <a:xfrm flipH="1">
            <a:off x="3113903" y="1845694"/>
            <a:ext cx="447932" cy="17171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3" name="Straight Connector 22">
            <a:extLst>
              <a:ext uri="{FF2B5EF4-FFF2-40B4-BE49-F238E27FC236}">
                <a16:creationId xmlns:a16="http://schemas.microsoft.com/office/drawing/2014/main" id="{B87321C2-8BF7-EC12-6C9F-1593F1B7B6BB}"/>
              </a:ext>
            </a:extLst>
          </p:cNvPr>
          <p:cNvCxnSpPr>
            <a:cxnSpLocks/>
          </p:cNvCxnSpPr>
          <p:nvPr/>
        </p:nvCxnSpPr>
        <p:spPr>
          <a:xfrm>
            <a:off x="5881816" y="852616"/>
            <a:ext cx="0" cy="5503734"/>
          </a:xfrm>
          <a:prstGeom prst="line">
            <a:avLst/>
          </a:prstGeom>
        </p:spPr>
        <p:style>
          <a:lnRef idx="2">
            <a:schemeClr val="accent1"/>
          </a:lnRef>
          <a:fillRef idx="0">
            <a:schemeClr val="accent1"/>
          </a:fillRef>
          <a:effectRef idx="1">
            <a:schemeClr val="accent1"/>
          </a:effectRef>
          <a:fontRef idx="minor">
            <a:schemeClr val="tx1"/>
          </a:fontRef>
        </p:style>
      </p:cxnSp>
      <p:sp>
        <p:nvSpPr>
          <p:cNvPr id="26" name="TextBox 25">
            <a:extLst>
              <a:ext uri="{FF2B5EF4-FFF2-40B4-BE49-F238E27FC236}">
                <a16:creationId xmlns:a16="http://schemas.microsoft.com/office/drawing/2014/main" id="{8CA8AB94-918C-3EC3-7039-BFCC56E7CEE6}"/>
              </a:ext>
            </a:extLst>
          </p:cNvPr>
          <p:cNvSpPr txBox="1"/>
          <p:nvPr/>
        </p:nvSpPr>
        <p:spPr>
          <a:xfrm>
            <a:off x="1126524" y="2720134"/>
            <a:ext cx="2294925" cy="369332"/>
          </a:xfrm>
          <a:prstGeom prst="rect">
            <a:avLst/>
          </a:prstGeom>
          <a:noFill/>
        </p:spPr>
        <p:txBody>
          <a:bodyPr wrap="square" rtlCol="0">
            <a:spAutoFit/>
          </a:bodyPr>
          <a:lstStyle/>
          <a:p>
            <a:r>
              <a:rPr lang="en-CH" dirty="0">
                <a:solidFill>
                  <a:schemeClr val="accent1"/>
                </a:solidFill>
              </a:rPr>
              <a:t>1 </a:t>
            </a:r>
            <a:r>
              <a:rPr lang="en-GB" dirty="0">
                <a:solidFill>
                  <a:schemeClr val="accent1"/>
                </a:solidFill>
              </a:rPr>
              <a:t>S</a:t>
            </a:r>
            <a:r>
              <a:rPr lang="en-CH" dirty="0">
                <a:solidFill>
                  <a:schemeClr val="accent1"/>
                </a:solidFill>
              </a:rPr>
              <a:t>tep Trotterization</a:t>
            </a:r>
          </a:p>
        </p:txBody>
      </p:sp>
      <p:sp>
        <p:nvSpPr>
          <p:cNvPr id="27" name="TextBox 26">
            <a:extLst>
              <a:ext uri="{FF2B5EF4-FFF2-40B4-BE49-F238E27FC236}">
                <a16:creationId xmlns:a16="http://schemas.microsoft.com/office/drawing/2014/main" id="{2BF64307-C389-3BB4-3808-1ACE6279D891}"/>
              </a:ext>
            </a:extLst>
          </p:cNvPr>
          <p:cNvSpPr txBox="1"/>
          <p:nvPr/>
        </p:nvSpPr>
        <p:spPr>
          <a:xfrm>
            <a:off x="328486" y="5890498"/>
            <a:ext cx="4114798" cy="369332"/>
          </a:xfrm>
          <a:prstGeom prst="rect">
            <a:avLst/>
          </a:prstGeom>
          <a:noFill/>
        </p:spPr>
        <p:txBody>
          <a:bodyPr wrap="square" rtlCol="0">
            <a:spAutoFit/>
          </a:bodyPr>
          <a:lstStyle/>
          <a:p>
            <a:r>
              <a:rPr lang="en-CH" b="1" dirty="0">
                <a:solidFill>
                  <a:schemeClr val="accent1"/>
                </a:solidFill>
              </a:rPr>
              <a:t>Maped to qubit via Jordan Wigner</a:t>
            </a:r>
          </a:p>
        </p:txBody>
      </p:sp>
      <p:sp>
        <p:nvSpPr>
          <p:cNvPr id="28" name="Right Brace 27">
            <a:extLst>
              <a:ext uri="{FF2B5EF4-FFF2-40B4-BE49-F238E27FC236}">
                <a16:creationId xmlns:a16="http://schemas.microsoft.com/office/drawing/2014/main" id="{FE8806CA-D3EF-905E-F545-E9C5CD213B2F}"/>
              </a:ext>
            </a:extLst>
          </p:cNvPr>
          <p:cNvSpPr/>
          <p:nvPr/>
        </p:nvSpPr>
        <p:spPr>
          <a:xfrm rot="5400000">
            <a:off x="1811813" y="2151840"/>
            <a:ext cx="107271" cy="838188"/>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CH"/>
          </a:p>
        </p:txBody>
      </p:sp>
      <p:cxnSp>
        <p:nvCxnSpPr>
          <p:cNvPr id="30" name="Straight Arrow Connector 29">
            <a:extLst>
              <a:ext uri="{FF2B5EF4-FFF2-40B4-BE49-F238E27FC236}">
                <a16:creationId xmlns:a16="http://schemas.microsoft.com/office/drawing/2014/main" id="{C80AA050-91FB-09C2-B231-F664D3265D82}"/>
              </a:ext>
            </a:extLst>
          </p:cNvPr>
          <p:cNvCxnSpPr/>
          <p:nvPr/>
        </p:nvCxnSpPr>
        <p:spPr>
          <a:xfrm>
            <a:off x="328486" y="5449330"/>
            <a:ext cx="190498" cy="441168"/>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31" name="TextBox 30">
            <a:extLst>
              <a:ext uri="{FF2B5EF4-FFF2-40B4-BE49-F238E27FC236}">
                <a16:creationId xmlns:a16="http://schemas.microsoft.com/office/drawing/2014/main" id="{DF63DD19-5EC8-2ABA-3350-4943FBB4C9CF}"/>
              </a:ext>
            </a:extLst>
          </p:cNvPr>
          <p:cNvSpPr txBox="1"/>
          <p:nvPr/>
        </p:nvSpPr>
        <p:spPr>
          <a:xfrm>
            <a:off x="6554133" y="1006822"/>
            <a:ext cx="4359702" cy="369332"/>
          </a:xfrm>
          <a:prstGeom prst="rect">
            <a:avLst/>
          </a:prstGeom>
          <a:noFill/>
        </p:spPr>
        <p:txBody>
          <a:bodyPr wrap="square" rtlCol="0">
            <a:spAutoFit/>
          </a:bodyPr>
          <a:lstStyle/>
          <a:p>
            <a:r>
              <a:rPr lang="en-CH" b="1" dirty="0">
                <a:solidFill>
                  <a:srgbClr val="393E91"/>
                </a:solidFill>
              </a:rPr>
              <a:t>Ordering of the excitation operators</a:t>
            </a:r>
          </a:p>
        </p:txBody>
      </p:sp>
      <p:pic>
        <p:nvPicPr>
          <p:cNvPr id="34" name="Picture 33">
            <a:extLst>
              <a:ext uri="{FF2B5EF4-FFF2-40B4-BE49-F238E27FC236}">
                <a16:creationId xmlns:a16="http://schemas.microsoft.com/office/drawing/2014/main" id="{6290A282-3B28-19C5-8895-DB0E7A533DA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10185" y="1447431"/>
            <a:ext cx="4635500" cy="4711700"/>
          </a:xfrm>
          <a:prstGeom prst="rect">
            <a:avLst/>
          </a:prstGeom>
        </p:spPr>
      </p:pic>
      <p:sp>
        <p:nvSpPr>
          <p:cNvPr id="35" name="TextBox 34">
            <a:extLst>
              <a:ext uri="{FF2B5EF4-FFF2-40B4-BE49-F238E27FC236}">
                <a16:creationId xmlns:a16="http://schemas.microsoft.com/office/drawing/2014/main" id="{F3F73476-6573-2AC0-11BF-222A1033DA0A}"/>
              </a:ext>
            </a:extLst>
          </p:cNvPr>
          <p:cNvSpPr txBox="1"/>
          <p:nvPr/>
        </p:nvSpPr>
        <p:spPr>
          <a:xfrm>
            <a:off x="6310185" y="206081"/>
            <a:ext cx="4786640" cy="646331"/>
          </a:xfrm>
          <a:prstGeom prst="rect">
            <a:avLst/>
          </a:prstGeom>
          <a:noFill/>
        </p:spPr>
        <p:txBody>
          <a:bodyPr wrap="square" rtlCol="0">
            <a:spAutoFit/>
          </a:bodyPr>
          <a:lstStyle/>
          <a:p>
            <a:r>
              <a:rPr lang="en-CH" b="1" dirty="0">
                <a:solidFill>
                  <a:srgbClr val="393E91"/>
                </a:solidFill>
              </a:rPr>
              <a:t>We manually select only the operators that preserve J</a:t>
            </a:r>
            <a:r>
              <a:rPr lang="en-CH" b="1" baseline="-25000" dirty="0">
                <a:solidFill>
                  <a:srgbClr val="393E91"/>
                </a:solidFill>
              </a:rPr>
              <a:t>z </a:t>
            </a:r>
            <a:r>
              <a:rPr lang="en-CH" b="1" dirty="0">
                <a:solidFill>
                  <a:srgbClr val="393E91"/>
                </a:solidFill>
              </a:rPr>
              <a:t>(</a:t>
            </a:r>
            <a:r>
              <a:rPr lang="en-CH" b="1" dirty="0">
                <a:solidFill>
                  <a:srgbClr val="C00000"/>
                </a:solidFill>
              </a:rPr>
              <a:t>Important</a:t>
            </a:r>
            <a:r>
              <a:rPr lang="en-CH" b="1" dirty="0">
                <a:solidFill>
                  <a:srgbClr val="393E91"/>
                </a:solidFill>
              </a:rPr>
              <a:t>).</a:t>
            </a:r>
          </a:p>
        </p:txBody>
      </p:sp>
    </p:spTree>
    <p:extLst>
      <p:ext uri="{BB962C8B-B14F-4D97-AF65-F5344CB8AC3E}">
        <p14:creationId xmlns:p14="http://schemas.microsoft.com/office/powerpoint/2010/main" val="12507908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15487FAC-E0AC-0A45-2DCE-0A0DE5276690}"/>
              </a:ext>
            </a:extLst>
          </p:cNvPr>
          <p:cNvSpPr>
            <a:spLocks noGrp="1"/>
          </p:cNvSpPr>
          <p:nvPr>
            <p:ph type="subTitle" idx="1"/>
          </p:nvPr>
        </p:nvSpPr>
        <p:spPr>
          <a:xfrm>
            <a:off x="6095999" y="439039"/>
            <a:ext cx="8884508" cy="523220"/>
          </a:xfrm>
        </p:spPr>
        <p:txBody>
          <a:bodyPr>
            <a:noAutofit/>
          </a:bodyPr>
          <a:lstStyle/>
          <a:p>
            <a:pPr algn="l"/>
            <a:r>
              <a:rPr lang="en-GB" sz="1400" dirty="0">
                <a:effectLst/>
                <a:latin typeface="Arial" panose="020B0604020202020204" pitchFamily="34" charset="0"/>
                <a:cs typeface="Arial" panose="020B0604020202020204" pitchFamily="34" charset="0"/>
              </a:rPr>
              <a:t>[4] Yordanov Y. S. et al., Phys. Rev. A. </a:t>
            </a:r>
            <a:r>
              <a:rPr lang="en-GB" sz="1400" b="1" dirty="0">
                <a:effectLst/>
                <a:latin typeface="Arial" panose="020B0604020202020204" pitchFamily="34" charset="0"/>
                <a:cs typeface="Arial" panose="020B0604020202020204" pitchFamily="34" charset="0"/>
              </a:rPr>
              <a:t>102</a:t>
            </a:r>
            <a:r>
              <a:rPr lang="en-GB" sz="1400" dirty="0">
                <a:effectLst/>
                <a:latin typeface="Arial" panose="020B0604020202020204" pitchFamily="34" charset="0"/>
                <a:cs typeface="Arial" panose="020B0604020202020204" pitchFamily="34" charset="0"/>
              </a:rPr>
              <a:t> 062612, (2020).</a:t>
            </a:r>
          </a:p>
        </p:txBody>
      </p:sp>
      <p:sp>
        <p:nvSpPr>
          <p:cNvPr id="4" name="Date Placeholder 3">
            <a:extLst>
              <a:ext uri="{FF2B5EF4-FFF2-40B4-BE49-F238E27FC236}">
                <a16:creationId xmlns:a16="http://schemas.microsoft.com/office/drawing/2014/main" id="{0FC75146-2878-32FB-BC81-FD0489FB6FF5}"/>
              </a:ext>
            </a:extLst>
          </p:cNvPr>
          <p:cNvSpPr>
            <a:spLocks noGrp="1"/>
          </p:cNvSpPr>
          <p:nvPr>
            <p:ph type="dt" sz="half" idx="10"/>
          </p:nvPr>
        </p:nvSpPr>
        <p:spPr/>
        <p:txBody>
          <a:bodyPr/>
          <a:lstStyle/>
          <a:p>
            <a:fld id="{14813973-D582-4F35-A11F-3BB087F73967}" type="datetime1">
              <a:rPr lang="de-CH" smtClean="0"/>
              <a:t>22.10.22</a:t>
            </a:fld>
            <a:endParaRPr lang="fr-FR"/>
          </a:p>
        </p:txBody>
      </p:sp>
      <p:sp>
        <p:nvSpPr>
          <p:cNvPr id="5" name="Footer Placeholder 4">
            <a:extLst>
              <a:ext uri="{FF2B5EF4-FFF2-40B4-BE49-F238E27FC236}">
                <a16:creationId xmlns:a16="http://schemas.microsoft.com/office/drawing/2014/main" id="{1C91A042-4D24-6A01-0AF6-8C1334600A47}"/>
              </a:ext>
            </a:extLst>
          </p:cNvPr>
          <p:cNvSpPr>
            <a:spLocks noGrp="1"/>
          </p:cNvSpPr>
          <p:nvPr>
            <p:ph type="ftr" sz="quarter" idx="11"/>
          </p:nvPr>
        </p:nvSpPr>
        <p:spPr/>
        <p:txBody>
          <a:bodyPr/>
          <a:lstStyle/>
          <a:p>
            <a:r>
              <a:rPr lang="fr-FR"/>
              <a:t>M.Grossi - QTI CERN</a:t>
            </a:r>
          </a:p>
        </p:txBody>
      </p:sp>
      <p:sp>
        <p:nvSpPr>
          <p:cNvPr id="6" name="Slide Number Placeholder 5">
            <a:extLst>
              <a:ext uri="{FF2B5EF4-FFF2-40B4-BE49-F238E27FC236}">
                <a16:creationId xmlns:a16="http://schemas.microsoft.com/office/drawing/2014/main" id="{ACC01956-82F2-3E8B-94DF-D5F79B90A173}"/>
              </a:ext>
            </a:extLst>
          </p:cNvPr>
          <p:cNvSpPr>
            <a:spLocks noGrp="1"/>
          </p:cNvSpPr>
          <p:nvPr>
            <p:ph type="sldNum" sz="quarter" idx="12"/>
          </p:nvPr>
        </p:nvSpPr>
        <p:spPr/>
        <p:txBody>
          <a:bodyPr/>
          <a:lstStyle/>
          <a:p>
            <a:fld id="{71DDDE22-8D4F-094D-AC70-1F2C263CD040}" type="slidenum">
              <a:rPr lang="fr-FR" smtClean="0"/>
              <a:t>5</a:t>
            </a:fld>
            <a:endParaRPr lang="fr-FR"/>
          </a:p>
        </p:txBody>
      </p:sp>
      <p:sp>
        <p:nvSpPr>
          <p:cNvPr id="7" name="TextBox 6">
            <a:extLst>
              <a:ext uri="{FF2B5EF4-FFF2-40B4-BE49-F238E27FC236}">
                <a16:creationId xmlns:a16="http://schemas.microsoft.com/office/drawing/2014/main" id="{E59409A1-F821-3FC9-F70F-E1677BA589E4}"/>
              </a:ext>
            </a:extLst>
          </p:cNvPr>
          <p:cNvSpPr txBox="1"/>
          <p:nvPr/>
        </p:nvSpPr>
        <p:spPr>
          <a:xfrm>
            <a:off x="333632" y="145528"/>
            <a:ext cx="5762367" cy="523220"/>
          </a:xfrm>
          <a:prstGeom prst="rect">
            <a:avLst/>
          </a:prstGeom>
          <a:noFill/>
        </p:spPr>
        <p:txBody>
          <a:bodyPr wrap="square" rtlCol="0">
            <a:spAutoFit/>
          </a:bodyPr>
          <a:lstStyle/>
          <a:p>
            <a:r>
              <a:rPr lang="en-CH" sz="2800" b="1" dirty="0">
                <a:solidFill>
                  <a:srgbClr val="1416B3"/>
                </a:solidFill>
              </a:rPr>
              <a:t>Variante of the UCC Ansätze</a:t>
            </a:r>
          </a:p>
        </p:txBody>
      </p:sp>
      <p:pic>
        <p:nvPicPr>
          <p:cNvPr id="9" name="Picture 8">
            <a:extLst>
              <a:ext uri="{FF2B5EF4-FFF2-40B4-BE49-F238E27FC236}">
                <a16:creationId xmlns:a16="http://schemas.microsoft.com/office/drawing/2014/main" id="{34770552-E267-BD51-DD9C-D373E021E6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3632" y="798670"/>
            <a:ext cx="10532934" cy="1614013"/>
          </a:xfrm>
          <a:prstGeom prst="rect">
            <a:avLst/>
          </a:prstGeom>
        </p:spPr>
      </p:pic>
      <p:pic>
        <p:nvPicPr>
          <p:cNvPr id="12" name="Picture 11">
            <a:extLst>
              <a:ext uri="{FF2B5EF4-FFF2-40B4-BE49-F238E27FC236}">
                <a16:creationId xmlns:a16="http://schemas.microsoft.com/office/drawing/2014/main" id="{6A67AC5A-EA78-6B54-BFA5-08307832A0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291" y="2700037"/>
            <a:ext cx="7710033" cy="3519028"/>
          </a:xfrm>
          <a:prstGeom prst="rect">
            <a:avLst/>
          </a:prstGeom>
        </p:spPr>
      </p:pic>
      <p:cxnSp>
        <p:nvCxnSpPr>
          <p:cNvPr id="16" name="Straight Arrow Connector 15">
            <a:extLst>
              <a:ext uri="{FF2B5EF4-FFF2-40B4-BE49-F238E27FC236}">
                <a16:creationId xmlns:a16="http://schemas.microsoft.com/office/drawing/2014/main" id="{869AD06B-7F10-FC67-4533-7957F3E6A666}"/>
              </a:ext>
            </a:extLst>
          </p:cNvPr>
          <p:cNvCxnSpPr/>
          <p:nvPr/>
        </p:nvCxnSpPr>
        <p:spPr>
          <a:xfrm>
            <a:off x="8427308" y="2540875"/>
            <a:ext cx="667265" cy="49603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7" name="TextBox 16">
            <a:extLst>
              <a:ext uri="{FF2B5EF4-FFF2-40B4-BE49-F238E27FC236}">
                <a16:creationId xmlns:a16="http://schemas.microsoft.com/office/drawing/2014/main" id="{B310E076-4778-4928-82FD-9045A217CEDF}"/>
              </a:ext>
            </a:extLst>
          </p:cNvPr>
          <p:cNvSpPr txBox="1"/>
          <p:nvPr/>
        </p:nvSpPr>
        <p:spPr>
          <a:xfrm>
            <a:off x="8847437" y="3429000"/>
            <a:ext cx="3344563" cy="2308324"/>
          </a:xfrm>
          <a:prstGeom prst="rect">
            <a:avLst/>
          </a:prstGeom>
          <a:noFill/>
        </p:spPr>
        <p:txBody>
          <a:bodyPr wrap="square" rtlCol="0">
            <a:spAutoFit/>
          </a:bodyPr>
          <a:lstStyle/>
          <a:p>
            <a:pPr marL="342900" indent="-342900">
              <a:buFont typeface="+mj-lt"/>
              <a:buAutoNum type="arabicPeriod"/>
            </a:pPr>
            <a:r>
              <a:rPr lang="en-CH" dirty="0"/>
              <a:t>Train the first term for k steps.</a:t>
            </a:r>
          </a:p>
          <a:p>
            <a:pPr marL="342900" indent="-342900">
              <a:buFont typeface="+mj-lt"/>
              <a:buAutoNum type="arabicPeriod"/>
            </a:pPr>
            <a:endParaRPr lang="en-CH" dirty="0"/>
          </a:p>
          <a:p>
            <a:pPr marL="342900" indent="-342900">
              <a:buFont typeface="+mj-lt"/>
              <a:buAutoNum type="arabicPeriod"/>
            </a:pPr>
            <a:r>
              <a:rPr lang="en-CH" dirty="0"/>
              <a:t>Add a second term according to the ordering.</a:t>
            </a:r>
          </a:p>
          <a:p>
            <a:pPr marL="342900" indent="-342900">
              <a:buFont typeface="+mj-lt"/>
              <a:buAutoNum type="arabicPeriod"/>
            </a:pPr>
            <a:endParaRPr lang="en-CH" dirty="0"/>
          </a:p>
          <a:p>
            <a:pPr marL="342900" indent="-342900">
              <a:buFont typeface="+mj-lt"/>
              <a:buAutoNum type="arabicPeriod"/>
            </a:pPr>
            <a:r>
              <a:rPr lang="en-CH" dirty="0"/>
              <a:t>Repeat until all operators have been added.</a:t>
            </a:r>
          </a:p>
        </p:txBody>
      </p:sp>
      <p:sp>
        <p:nvSpPr>
          <p:cNvPr id="18" name="TextBox 17">
            <a:extLst>
              <a:ext uri="{FF2B5EF4-FFF2-40B4-BE49-F238E27FC236}">
                <a16:creationId xmlns:a16="http://schemas.microsoft.com/office/drawing/2014/main" id="{60FA7DAD-E167-A4D2-1D5E-138572DAC407}"/>
              </a:ext>
            </a:extLst>
          </p:cNvPr>
          <p:cNvSpPr txBox="1"/>
          <p:nvPr/>
        </p:nvSpPr>
        <p:spPr>
          <a:xfrm>
            <a:off x="9267568" y="2700037"/>
            <a:ext cx="827902" cy="369332"/>
          </a:xfrm>
          <a:prstGeom prst="rect">
            <a:avLst/>
          </a:prstGeom>
          <a:noFill/>
        </p:spPr>
        <p:txBody>
          <a:bodyPr wrap="square" rtlCol="0">
            <a:spAutoFit/>
          </a:bodyPr>
          <a:lstStyle/>
          <a:p>
            <a:r>
              <a:rPr lang="en-CH" dirty="0"/>
              <a:t>LL</a:t>
            </a:r>
          </a:p>
        </p:txBody>
      </p:sp>
      <p:sp>
        <p:nvSpPr>
          <p:cNvPr id="20" name="TextBox 19">
            <a:extLst>
              <a:ext uri="{FF2B5EF4-FFF2-40B4-BE49-F238E27FC236}">
                <a16:creationId xmlns:a16="http://schemas.microsoft.com/office/drawing/2014/main" id="{2534FCEF-F8EA-F6B4-E44C-194494D5511C}"/>
              </a:ext>
            </a:extLst>
          </p:cNvPr>
          <p:cNvSpPr txBox="1"/>
          <p:nvPr/>
        </p:nvSpPr>
        <p:spPr>
          <a:xfrm>
            <a:off x="198291" y="2459176"/>
            <a:ext cx="7154562" cy="307777"/>
          </a:xfrm>
          <a:prstGeom prst="rect">
            <a:avLst/>
          </a:prstGeom>
          <a:noFill/>
        </p:spPr>
        <p:txBody>
          <a:bodyPr wrap="square">
            <a:spAutoFit/>
          </a:bodyPr>
          <a:lstStyle/>
          <a:p>
            <a:pPr algn="l"/>
            <a:r>
              <a:rPr lang="en-GB" sz="1400" dirty="0"/>
              <a:t> Grimsley, H.R., Economou, S.E., Barnes, E. </a:t>
            </a:r>
            <a:r>
              <a:rPr lang="en-GB" sz="1400" i="1" dirty="0"/>
              <a:t>et al</a:t>
            </a:r>
            <a:r>
              <a:rPr lang="en-GB" sz="1400" dirty="0"/>
              <a:t>. </a:t>
            </a:r>
            <a:r>
              <a:rPr lang="en-GB" sz="1400" i="1" dirty="0"/>
              <a:t>Nat </a:t>
            </a:r>
            <a:r>
              <a:rPr lang="en-GB" sz="1400" i="1" dirty="0" err="1"/>
              <a:t>Commun</a:t>
            </a:r>
            <a:r>
              <a:rPr lang="en-GB" sz="1400" dirty="0"/>
              <a:t> </a:t>
            </a:r>
            <a:r>
              <a:rPr lang="en-GB" sz="1400" b="1" dirty="0"/>
              <a:t>10</a:t>
            </a:r>
            <a:r>
              <a:rPr lang="en-GB" sz="1400" dirty="0"/>
              <a:t>, 3007 (2019). </a:t>
            </a:r>
            <a:endParaRPr lang="en-CH"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412497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C9F9407-53A2-3746-A3FF-32494A7FF592}"/>
              </a:ext>
            </a:extLst>
          </p:cNvPr>
          <p:cNvSpPr>
            <a:spLocks noGrp="1"/>
          </p:cNvSpPr>
          <p:nvPr>
            <p:ph type="title"/>
          </p:nvPr>
        </p:nvSpPr>
        <p:spPr>
          <a:xfrm>
            <a:off x="355600" y="259639"/>
            <a:ext cx="11463867" cy="851617"/>
          </a:xfrm>
        </p:spPr>
        <p:txBody>
          <a:bodyPr/>
          <a:lstStyle/>
          <a:p>
            <a:r>
              <a:rPr lang="en-CH" dirty="0">
                <a:solidFill>
                  <a:srgbClr val="1416B3"/>
                </a:solidFill>
              </a:rPr>
              <a:t>Results (Simulations)</a:t>
            </a:r>
          </a:p>
        </p:txBody>
      </p:sp>
      <p:sp>
        <p:nvSpPr>
          <p:cNvPr id="4" name="Date Placeholder 3">
            <a:extLst>
              <a:ext uri="{FF2B5EF4-FFF2-40B4-BE49-F238E27FC236}">
                <a16:creationId xmlns:a16="http://schemas.microsoft.com/office/drawing/2014/main" id="{A1B8E574-11E7-F34F-B7E9-1B77B8950FCF}"/>
              </a:ext>
            </a:extLst>
          </p:cNvPr>
          <p:cNvSpPr>
            <a:spLocks noGrp="1"/>
          </p:cNvSpPr>
          <p:nvPr>
            <p:ph type="dt" sz="half" idx="10"/>
          </p:nvPr>
        </p:nvSpPr>
        <p:spPr/>
        <p:txBody>
          <a:bodyPr/>
          <a:lstStyle/>
          <a:p>
            <a:fld id="{C9E1794D-4F8C-447C-9D58-710BBD2AE3ED}" type="datetime1">
              <a:rPr lang="de-CH" smtClean="0"/>
              <a:t>22.10.22</a:t>
            </a:fld>
            <a:endParaRPr lang="fr-FR"/>
          </a:p>
        </p:txBody>
      </p:sp>
      <p:sp>
        <p:nvSpPr>
          <p:cNvPr id="5" name="Footer Placeholder 4">
            <a:extLst>
              <a:ext uri="{FF2B5EF4-FFF2-40B4-BE49-F238E27FC236}">
                <a16:creationId xmlns:a16="http://schemas.microsoft.com/office/drawing/2014/main" id="{21183C73-D5FB-4B4F-AE8D-FFA7D27DA2ED}"/>
              </a:ext>
            </a:extLst>
          </p:cNvPr>
          <p:cNvSpPr>
            <a:spLocks noGrp="1"/>
          </p:cNvSpPr>
          <p:nvPr>
            <p:ph type="ftr" sz="quarter" idx="11"/>
          </p:nvPr>
        </p:nvSpPr>
        <p:spPr/>
        <p:txBody>
          <a:bodyPr/>
          <a:lstStyle/>
          <a:p>
            <a:r>
              <a:rPr lang="fr-FR"/>
              <a:t>O. Kiss - QTI CERN</a:t>
            </a:r>
            <a:endParaRPr lang="fr-FR" dirty="0"/>
          </a:p>
        </p:txBody>
      </p:sp>
      <p:sp>
        <p:nvSpPr>
          <p:cNvPr id="6" name="Slide Number Placeholder 5">
            <a:extLst>
              <a:ext uri="{FF2B5EF4-FFF2-40B4-BE49-F238E27FC236}">
                <a16:creationId xmlns:a16="http://schemas.microsoft.com/office/drawing/2014/main" id="{0D515F30-5F0E-9D4D-B595-99997954362F}"/>
              </a:ext>
            </a:extLst>
          </p:cNvPr>
          <p:cNvSpPr>
            <a:spLocks noGrp="1"/>
          </p:cNvSpPr>
          <p:nvPr>
            <p:ph type="sldNum" sz="quarter" idx="12"/>
          </p:nvPr>
        </p:nvSpPr>
        <p:spPr/>
        <p:txBody>
          <a:bodyPr/>
          <a:lstStyle/>
          <a:p>
            <a:fld id="{71DDDE22-8D4F-094D-AC70-1F2C263CD040}" type="slidenum">
              <a:rPr lang="fr-FR" smtClean="0"/>
              <a:t>6</a:t>
            </a:fld>
            <a:endParaRPr lang="fr-FR"/>
          </a:p>
        </p:txBody>
      </p:sp>
      <p:sp>
        <p:nvSpPr>
          <p:cNvPr id="11" name="TextBox 10">
            <a:extLst>
              <a:ext uri="{FF2B5EF4-FFF2-40B4-BE49-F238E27FC236}">
                <a16:creationId xmlns:a16="http://schemas.microsoft.com/office/drawing/2014/main" id="{23B011C1-7043-9C41-9576-295CBC31DA61}"/>
              </a:ext>
            </a:extLst>
          </p:cNvPr>
          <p:cNvSpPr txBox="1"/>
          <p:nvPr/>
        </p:nvSpPr>
        <p:spPr>
          <a:xfrm>
            <a:off x="355600" y="870114"/>
            <a:ext cx="6361899" cy="1323439"/>
          </a:xfrm>
          <a:prstGeom prst="rect">
            <a:avLst/>
          </a:prstGeom>
          <a:noFill/>
        </p:spPr>
        <p:txBody>
          <a:bodyPr wrap="square" rtlCol="0">
            <a:spAutoFit/>
          </a:bodyPr>
          <a:lstStyle/>
          <a:p>
            <a:pPr marL="342900" indent="-342900">
              <a:buFont typeface="Arial" panose="020B0604020202020204" pitchFamily="34" charset="0"/>
              <a:buChar char="•"/>
            </a:pPr>
            <a:r>
              <a:rPr lang="en-CH" sz="2000" dirty="0">
                <a:solidFill>
                  <a:srgbClr val="0070C0"/>
                </a:solidFill>
              </a:rPr>
              <a:t>The effect of shuffling the fermionic excitations operators. </a:t>
            </a:r>
          </a:p>
          <a:p>
            <a:pPr marL="342900" indent="-342900">
              <a:buFont typeface="Arial" panose="020B0604020202020204" pitchFamily="34" charset="0"/>
              <a:buChar char="•"/>
            </a:pPr>
            <a:r>
              <a:rPr lang="en-CH" sz="2000" dirty="0">
                <a:solidFill>
                  <a:srgbClr val="0070C0"/>
                </a:solidFill>
              </a:rPr>
              <a:t>We should order them </a:t>
            </a:r>
            <a:r>
              <a:rPr lang="en-CH" sz="2000" dirty="0">
                <a:solidFill>
                  <a:srgbClr val="FF0000"/>
                </a:solidFill>
              </a:rPr>
              <a:t>in descending </a:t>
            </a:r>
            <a:r>
              <a:rPr lang="en-CH" sz="2000" dirty="0">
                <a:solidFill>
                  <a:srgbClr val="0070C0"/>
                </a:solidFill>
              </a:rPr>
              <a:t>order.</a:t>
            </a:r>
          </a:p>
          <a:p>
            <a:pPr marL="342900" indent="-342900">
              <a:buFont typeface="Arial" panose="020B0604020202020204" pitchFamily="34" charset="0"/>
              <a:buChar char="•"/>
            </a:pPr>
            <a:r>
              <a:rPr lang="en-CH" sz="2000" dirty="0">
                <a:solidFill>
                  <a:srgbClr val="0070C0"/>
                </a:solidFill>
              </a:rPr>
              <a:t>Optimizer: gradient free SPSA</a:t>
            </a:r>
          </a:p>
        </p:txBody>
      </p:sp>
      <p:sp>
        <p:nvSpPr>
          <p:cNvPr id="12" name="TextBox 11">
            <a:extLst>
              <a:ext uri="{FF2B5EF4-FFF2-40B4-BE49-F238E27FC236}">
                <a16:creationId xmlns:a16="http://schemas.microsoft.com/office/drawing/2014/main" id="{EA188F42-1763-3148-AAFA-024A3038C558}"/>
              </a:ext>
            </a:extLst>
          </p:cNvPr>
          <p:cNvSpPr txBox="1"/>
          <p:nvPr/>
        </p:nvSpPr>
        <p:spPr>
          <a:xfrm>
            <a:off x="7691083" y="685448"/>
            <a:ext cx="3823447" cy="1200329"/>
          </a:xfrm>
          <a:prstGeom prst="rect">
            <a:avLst/>
          </a:prstGeom>
          <a:noFill/>
        </p:spPr>
        <p:txBody>
          <a:bodyPr wrap="square" rtlCol="0">
            <a:spAutoFit/>
          </a:bodyPr>
          <a:lstStyle/>
          <a:p>
            <a:pPr marL="285750" indent="-285750">
              <a:buFont typeface="Arial" panose="020B0604020202020204" pitchFamily="34" charset="0"/>
              <a:buChar char="•"/>
            </a:pPr>
            <a:r>
              <a:rPr lang="en-GB" dirty="0">
                <a:solidFill>
                  <a:srgbClr val="FF00F5"/>
                </a:solidFill>
              </a:rPr>
              <a:t>B</a:t>
            </a:r>
            <a:r>
              <a:rPr lang="en-CH" dirty="0">
                <a:solidFill>
                  <a:srgbClr val="FF00F5"/>
                </a:solidFill>
              </a:rPr>
              <a:t>est approach: train the ansatz recursvily in descending order.</a:t>
            </a:r>
          </a:p>
          <a:p>
            <a:pPr marL="285750" indent="-285750">
              <a:buFont typeface="Arial" panose="020B0604020202020204" pitchFamily="34" charset="0"/>
              <a:buChar char="•"/>
            </a:pPr>
            <a:r>
              <a:rPr lang="en-CH" dirty="0">
                <a:solidFill>
                  <a:srgbClr val="17A4A3"/>
                </a:solidFill>
              </a:rPr>
              <a:t>Qubit Based Excitation UCC:  adapted to NISQ devices</a:t>
            </a:r>
          </a:p>
        </p:txBody>
      </p:sp>
      <p:sp>
        <p:nvSpPr>
          <p:cNvPr id="14" name="TextBox 13">
            <a:extLst>
              <a:ext uri="{FF2B5EF4-FFF2-40B4-BE49-F238E27FC236}">
                <a16:creationId xmlns:a16="http://schemas.microsoft.com/office/drawing/2014/main" id="{2C0AD41D-25C5-A34C-84F1-7B6E5209710B}"/>
              </a:ext>
            </a:extLst>
          </p:cNvPr>
          <p:cNvSpPr txBox="1"/>
          <p:nvPr/>
        </p:nvSpPr>
        <p:spPr>
          <a:xfrm>
            <a:off x="5585254" y="2946168"/>
            <a:ext cx="1427143" cy="954107"/>
          </a:xfrm>
          <a:prstGeom prst="rect">
            <a:avLst/>
          </a:prstGeom>
          <a:noFill/>
        </p:spPr>
        <p:txBody>
          <a:bodyPr wrap="square" rtlCol="0">
            <a:spAutoFit/>
          </a:bodyPr>
          <a:lstStyle/>
          <a:p>
            <a:r>
              <a:rPr lang="en-CH" sz="1400" dirty="0">
                <a:solidFill>
                  <a:schemeClr val="bg2">
                    <a:lumMod val="75000"/>
                  </a:schemeClr>
                </a:solidFill>
              </a:rPr>
              <a:t>1% barrier needed for most applications</a:t>
            </a:r>
          </a:p>
        </p:txBody>
      </p:sp>
      <p:sp>
        <p:nvSpPr>
          <p:cNvPr id="19" name="TextBox 18">
            <a:extLst>
              <a:ext uri="{FF2B5EF4-FFF2-40B4-BE49-F238E27FC236}">
                <a16:creationId xmlns:a16="http://schemas.microsoft.com/office/drawing/2014/main" id="{C0AE096F-0903-524B-800A-5417788AC4C3}"/>
              </a:ext>
            </a:extLst>
          </p:cNvPr>
          <p:cNvSpPr txBox="1"/>
          <p:nvPr/>
        </p:nvSpPr>
        <p:spPr>
          <a:xfrm>
            <a:off x="7721334" y="184073"/>
            <a:ext cx="4250602" cy="584775"/>
          </a:xfrm>
          <a:prstGeom prst="rect">
            <a:avLst/>
          </a:prstGeom>
          <a:noFill/>
        </p:spPr>
        <p:txBody>
          <a:bodyPr wrap="square" rtlCol="0">
            <a:spAutoFit/>
          </a:bodyPr>
          <a:lstStyle/>
          <a:p>
            <a:r>
              <a:rPr lang="en-GB" sz="1600" dirty="0"/>
              <a:t>Kiss et al., </a:t>
            </a:r>
            <a:r>
              <a:rPr lang="en-GB" sz="1600" i="1" dirty="0"/>
              <a:t>Phys. Rev. C </a:t>
            </a:r>
            <a:r>
              <a:rPr lang="en-CH" sz="1600" b="1" dirty="0"/>
              <a:t>106</a:t>
            </a:r>
            <a:r>
              <a:rPr lang="en-CH" sz="1600" dirty="0"/>
              <a:t>, 034325 (2022)</a:t>
            </a:r>
          </a:p>
          <a:p>
            <a:endParaRPr lang="en-CH" sz="1600" dirty="0"/>
          </a:p>
        </p:txBody>
      </p:sp>
      <p:pic>
        <p:nvPicPr>
          <p:cNvPr id="7" name="Picture 6" descr="A picture containing chart&#10;&#10;Description automatically generated">
            <a:extLst>
              <a:ext uri="{FF2B5EF4-FFF2-40B4-BE49-F238E27FC236}">
                <a16:creationId xmlns:a16="http://schemas.microsoft.com/office/drawing/2014/main" id="{3A637A33-2067-A033-466F-033658AD422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286" y="2241065"/>
            <a:ext cx="5300991" cy="3981530"/>
          </a:xfrm>
          <a:prstGeom prst="rect">
            <a:avLst/>
          </a:prstGeom>
        </p:spPr>
      </p:pic>
      <p:pic>
        <p:nvPicPr>
          <p:cNvPr id="13" name="Picture 12" descr="A picture containing graphical user interface&#10;&#10;Description automatically generated">
            <a:extLst>
              <a:ext uri="{FF2B5EF4-FFF2-40B4-BE49-F238E27FC236}">
                <a16:creationId xmlns:a16="http://schemas.microsoft.com/office/drawing/2014/main" id="{35762AE4-A5CE-4D7C-22E3-9D304551D09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14341" y="2206100"/>
            <a:ext cx="5300991" cy="3892013"/>
          </a:xfrm>
          <a:prstGeom prst="rect">
            <a:avLst/>
          </a:prstGeom>
        </p:spPr>
      </p:pic>
      <p:cxnSp>
        <p:nvCxnSpPr>
          <p:cNvPr id="20" name="Straight Arrow Connector 19">
            <a:extLst>
              <a:ext uri="{FF2B5EF4-FFF2-40B4-BE49-F238E27FC236}">
                <a16:creationId xmlns:a16="http://schemas.microsoft.com/office/drawing/2014/main" id="{B0448FF6-EE5E-C5E5-A6D4-F93208F81AB6}"/>
              </a:ext>
            </a:extLst>
          </p:cNvPr>
          <p:cNvCxnSpPr/>
          <p:nvPr/>
        </p:nvCxnSpPr>
        <p:spPr>
          <a:xfrm>
            <a:off x="7364257" y="3429000"/>
            <a:ext cx="1246343" cy="376881"/>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22" name="Straight Arrow Connector 21">
            <a:extLst>
              <a:ext uri="{FF2B5EF4-FFF2-40B4-BE49-F238E27FC236}">
                <a16:creationId xmlns:a16="http://schemas.microsoft.com/office/drawing/2014/main" id="{8A7022A8-D9C0-E2BA-BD61-5211EEECC9B0}"/>
              </a:ext>
            </a:extLst>
          </p:cNvPr>
          <p:cNvCxnSpPr/>
          <p:nvPr/>
        </p:nvCxnSpPr>
        <p:spPr>
          <a:xfrm flipH="1">
            <a:off x="4448432" y="3805881"/>
            <a:ext cx="1136822" cy="213503"/>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Tree>
    <p:extLst>
      <p:ext uri="{BB962C8B-B14F-4D97-AF65-F5344CB8AC3E}">
        <p14:creationId xmlns:p14="http://schemas.microsoft.com/office/powerpoint/2010/main" val="33631377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77BDDAA-99CB-8291-ED17-ECCB8EFB3D88}"/>
              </a:ext>
            </a:extLst>
          </p:cNvPr>
          <p:cNvSpPr>
            <a:spLocks noGrp="1"/>
          </p:cNvSpPr>
          <p:nvPr>
            <p:ph type="title"/>
          </p:nvPr>
        </p:nvSpPr>
        <p:spPr/>
        <p:txBody>
          <a:bodyPr/>
          <a:lstStyle/>
          <a:p>
            <a:r>
              <a:rPr lang="en-CH" dirty="0">
                <a:solidFill>
                  <a:srgbClr val="1416B3"/>
                </a:solidFill>
              </a:rPr>
              <a:t>Hardware results (IBMQ) </a:t>
            </a:r>
          </a:p>
        </p:txBody>
      </p:sp>
      <p:sp>
        <p:nvSpPr>
          <p:cNvPr id="4" name="Date Placeholder 3">
            <a:extLst>
              <a:ext uri="{FF2B5EF4-FFF2-40B4-BE49-F238E27FC236}">
                <a16:creationId xmlns:a16="http://schemas.microsoft.com/office/drawing/2014/main" id="{1829CFD3-DE63-ACDD-390D-D3F67AD06CA5}"/>
              </a:ext>
            </a:extLst>
          </p:cNvPr>
          <p:cNvSpPr>
            <a:spLocks noGrp="1"/>
          </p:cNvSpPr>
          <p:nvPr>
            <p:ph type="dt" sz="half" idx="10"/>
          </p:nvPr>
        </p:nvSpPr>
        <p:spPr/>
        <p:txBody>
          <a:bodyPr/>
          <a:lstStyle/>
          <a:p>
            <a:fld id="{C9E1794D-4F8C-447C-9D58-710BBD2AE3ED}" type="datetime1">
              <a:rPr lang="de-CH" smtClean="0"/>
              <a:t>23.10.22</a:t>
            </a:fld>
            <a:endParaRPr lang="fr-FR"/>
          </a:p>
        </p:txBody>
      </p:sp>
      <p:sp>
        <p:nvSpPr>
          <p:cNvPr id="5" name="Footer Placeholder 4">
            <a:extLst>
              <a:ext uri="{FF2B5EF4-FFF2-40B4-BE49-F238E27FC236}">
                <a16:creationId xmlns:a16="http://schemas.microsoft.com/office/drawing/2014/main" id="{E525D5B7-2C35-4D0F-A7D9-690A8CEFC63A}"/>
              </a:ext>
            </a:extLst>
          </p:cNvPr>
          <p:cNvSpPr>
            <a:spLocks noGrp="1"/>
          </p:cNvSpPr>
          <p:nvPr>
            <p:ph type="ftr" sz="quarter" idx="11"/>
          </p:nvPr>
        </p:nvSpPr>
        <p:spPr/>
        <p:txBody>
          <a:bodyPr/>
          <a:lstStyle/>
          <a:p>
            <a:r>
              <a:rPr lang="fr-FR"/>
              <a:t>O. Kiss - QTI CERN</a:t>
            </a:r>
            <a:endParaRPr lang="fr-FR" dirty="0"/>
          </a:p>
        </p:txBody>
      </p:sp>
      <p:sp>
        <p:nvSpPr>
          <p:cNvPr id="6" name="Slide Number Placeholder 5">
            <a:extLst>
              <a:ext uri="{FF2B5EF4-FFF2-40B4-BE49-F238E27FC236}">
                <a16:creationId xmlns:a16="http://schemas.microsoft.com/office/drawing/2014/main" id="{EE9BF96F-3050-6B40-FCF9-4BCE4CC0A8DA}"/>
              </a:ext>
            </a:extLst>
          </p:cNvPr>
          <p:cNvSpPr>
            <a:spLocks noGrp="1"/>
          </p:cNvSpPr>
          <p:nvPr>
            <p:ph type="sldNum" sz="quarter" idx="12"/>
          </p:nvPr>
        </p:nvSpPr>
        <p:spPr/>
        <p:txBody>
          <a:bodyPr/>
          <a:lstStyle/>
          <a:p>
            <a:fld id="{71DDDE22-8D4F-094D-AC70-1F2C263CD040}" type="slidenum">
              <a:rPr lang="fr-FR" smtClean="0"/>
              <a:t>7</a:t>
            </a:fld>
            <a:endParaRPr lang="fr-FR"/>
          </a:p>
        </p:txBody>
      </p:sp>
      <p:pic>
        <p:nvPicPr>
          <p:cNvPr id="8" name="Picture 7">
            <a:extLst>
              <a:ext uri="{FF2B5EF4-FFF2-40B4-BE49-F238E27FC236}">
                <a16:creationId xmlns:a16="http://schemas.microsoft.com/office/drawing/2014/main" id="{522BEEC1-E882-C6B8-DE8F-606986185B1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5151" y="4180694"/>
            <a:ext cx="11204764" cy="1798595"/>
          </a:xfrm>
          <a:prstGeom prst="rect">
            <a:avLst/>
          </a:prstGeom>
        </p:spPr>
      </p:pic>
      <p:pic>
        <p:nvPicPr>
          <p:cNvPr id="10" name="Picture 9">
            <a:extLst>
              <a:ext uri="{FF2B5EF4-FFF2-40B4-BE49-F238E27FC236}">
                <a16:creationId xmlns:a16="http://schemas.microsoft.com/office/drawing/2014/main" id="{2A023BDA-F786-F653-0C1F-F231F2045FC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59924" y="1346885"/>
            <a:ext cx="4332612" cy="2568247"/>
          </a:xfrm>
          <a:prstGeom prst="rect">
            <a:avLst/>
          </a:prstGeom>
        </p:spPr>
      </p:pic>
      <p:sp>
        <p:nvSpPr>
          <p:cNvPr id="11" name="TextBox 10">
            <a:extLst>
              <a:ext uri="{FF2B5EF4-FFF2-40B4-BE49-F238E27FC236}">
                <a16:creationId xmlns:a16="http://schemas.microsoft.com/office/drawing/2014/main" id="{9CC569CC-08E8-09C5-4BA9-E17CA42652E4}"/>
              </a:ext>
            </a:extLst>
          </p:cNvPr>
          <p:cNvSpPr txBox="1"/>
          <p:nvPr/>
        </p:nvSpPr>
        <p:spPr>
          <a:xfrm>
            <a:off x="6882714" y="605481"/>
            <a:ext cx="4226010" cy="369332"/>
          </a:xfrm>
          <a:prstGeom prst="rect">
            <a:avLst/>
          </a:prstGeom>
          <a:noFill/>
        </p:spPr>
        <p:txBody>
          <a:bodyPr wrap="square" rtlCol="0">
            <a:spAutoFit/>
          </a:bodyPr>
          <a:lstStyle/>
          <a:p>
            <a:pPr algn="ctr"/>
            <a:r>
              <a:rPr lang="en-CH" b="1" dirty="0">
                <a:solidFill>
                  <a:srgbClr val="393E91"/>
                </a:solidFill>
              </a:rPr>
              <a:t>Error mitigation</a:t>
            </a:r>
          </a:p>
        </p:txBody>
      </p:sp>
      <p:sp>
        <p:nvSpPr>
          <p:cNvPr id="12" name="TextBox 11">
            <a:extLst>
              <a:ext uri="{FF2B5EF4-FFF2-40B4-BE49-F238E27FC236}">
                <a16:creationId xmlns:a16="http://schemas.microsoft.com/office/drawing/2014/main" id="{AE7CFDE9-9902-334D-6885-E295EBF20BA3}"/>
              </a:ext>
            </a:extLst>
          </p:cNvPr>
          <p:cNvSpPr txBox="1"/>
          <p:nvPr/>
        </p:nvSpPr>
        <p:spPr>
          <a:xfrm>
            <a:off x="803188" y="1346885"/>
            <a:ext cx="4090087" cy="2862322"/>
          </a:xfrm>
          <a:prstGeom prst="rect">
            <a:avLst/>
          </a:prstGeom>
          <a:noFill/>
        </p:spPr>
        <p:txBody>
          <a:bodyPr wrap="square" rtlCol="0">
            <a:spAutoFit/>
          </a:bodyPr>
          <a:lstStyle/>
          <a:p>
            <a:pPr marL="285750" indent="-285750">
              <a:buFont typeface="Arial" panose="020B0604020202020204" pitchFamily="34" charset="0"/>
              <a:buChar char="•"/>
            </a:pPr>
            <a:r>
              <a:rPr lang="en-CH" sz="2000" dirty="0">
                <a:solidFill>
                  <a:schemeClr val="accent1"/>
                </a:solidFill>
              </a:rPr>
              <a:t>Start from the classical solution (warm start).</a:t>
            </a:r>
          </a:p>
          <a:p>
            <a:pPr marL="285750" indent="-285750">
              <a:buFont typeface="Arial" panose="020B0604020202020204" pitchFamily="34" charset="0"/>
              <a:buChar char="•"/>
            </a:pPr>
            <a:endParaRPr lang="en-CH" sz="2000" dirty="0">
              <a:solidFill>
                <a:schemeClr val="accent1"/>
              </a:solidFill>
            </a:endParaRPr>
          </a:p>
          <a:p>
            <a:pPr marL="285750" indent="-285750">
              <a:buFont typeface="Arial" panose="020B0604020202020204" pitchFamily="34" charset="0"/>
              <a:buChar char="•"/>
            </a:pPr>
            <a:r>
              <a:rPr lang="en-CH" sz="2000" dirty="0">
                <a:solidFill>
                  <a:schemeClr val="accent1"/>
                </a:solidFill>
              </a:rPr>
              <a:t>Qubit Based Excitation descending UCC Ansatz.</a:t>
            </a:r>
          </a:p>
          <a:p>
            <a:pPr marL="285750" indent="-285750">
              <a:buFont typeface="Arial" panose="020B0604020202020204" pitchFamily="34" charset="0"/>
              <a:buChar char="•"/>
            </a:pPr>
            <a:endParaRPr lang="en-CH" sz="2000" dirty="0">
              <a:solidFill>
                <a:schemeClr val="accent1"/>
              </a:solidFill>
            </a:endParaRPr>
          </a:p>
          <a:p>
            <a:pPr marL="285750" indent="-285750">
              <a:buFont typeface="Arial" panose="020B0604020202020204" pitchFamily="34" charset="0"/>
              <a:buChar char="•"/>
            </a:pPr>
            <a:r>
              <a:rPr lang="en-CH" sz="2000" dirty="0">
                <a:solidFill>
                  <a:schemeClr val="accent1"/>
                </a:solidFill>
              </a:rPr>
              <a:t>10 runs on the 27 qubits IBMQ mumbai chip.</a:t>
            </a:r>
          </a:p>
          <a:p>
            <a:pPr marL="285750" indent="-285750">
              <a:buFont typeface="Arial" panose="020B0604020202020204" pitchFamily="34" charset="0"/>
              <a:buChar char="•"/>
            </a:pPr>
            <a:endParaRPr lang="en-CH" sz="2000" dirty="0">
              <a:solidFill>
                <a:schemeClr val="accent1"/>
              </a:solidFill>
            </a:endParaRPr>
          </a:p>
        </p:txBody>
      </p:sp>
    </p:spTree>
    <p:extLst>
      <p:ext uri="{BB962C8B-B14F-4D97-AF65-F5344CB8AC3E}">
        <p14:creationId xmlns:p14="http://schemas.microsoft.com/office/powerpoint/2010/main" val="27737147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F4DC40C-33C7-3D32-D408-BE1470BAB22B}"/>
              </a:ext>
            </a:extLst>
          </p:cNvPr>
          <p:cNvSpPr>
            <a:spLocks noGrp="1"/>
          </p:cNvSpPr>
          <p:nvPr>
            <p:ph type="title"/>
          </p:nvPr>
        </p:nvSpPr>
        <p:spPr/>
        <p:txBody>
          <a:bodyPr>
            <a:normAutofit fontScale="90000"/>
          </a:bodyPr>
          <a:lstStyle/>
          <a:p>
            <a:r>
              <a:rPr lang="en-CH" dirty="0">
                <a:solidFill>
                  <a:srgbClr val="1416B3"/>
                </a:solidFill>
              </a:rPr>
              <a:t>Alternative Ansätze</a:t>
            </a:r>
            <a:br>
              <a:rPr lang="en-CH" dirty="0">
                <a:solidFill>
                  <a:srgbClr val="1416B3"/>
                </a:solidFill>
              </a:rPr>
            </a:br>
            <a:r>
              <a:rPr lang="en-CH" dirty="0">
                <a:solidFill>
                  <a:srgbClr val="1416B3"/>
                </a:solidFill>
              </a:rPr>
              <a:t>Excitation Preserving H</a:t>
            </a:r>
            <a:r>
              <a:rPr lang="en-GB" dirty="0">
                <a:solidFill>
                  <a:srgbClr val="1416B3"/>
                </a:solidFill>
              </a:rPr>
              <a:t>a</a:t>
            </a:r>
            <a:r>
              <a:rPr lang="en-CH" dirty="0">
                <a:solidFill>
                  <a:srgbClr val="1416B3"/>
                </a:solidFill>
              </a:rPr>
              <a:t>rdware Efficient Ansatz</a:t>
            </a:r>
          </a:p>
        </p:txBody>
      </p:sp>
      <p:sp>
        <p:nvSpPr>
          <p:cNvPr id="4" name="Date Placeholder 3">
            <a:extLst>
              <a:ext uri="{FF2B5EF4-FFF2-40B4-BE49-F238E27FC236}">
                <a16:creationId xmlns:a16="http://schemas.microsoft.com/office/drawing/2014/main" id="{A6174E76-35F6-81F1-513D-8536F65FAAEF}"/>
              </a:ext>
            </a:extLst>
          </p:cNvPr>
          <p:cNvSpPr>
            <a:spLocks noGrp="1"/>
          </p:cNvSpPr>
          <p:nvPr>
            <p:ph type="dt" sz="half" idx="10"/>
          </p:nvPr>
        </p:nvSpPr>
        <p:spPr/>
        <p:txBody>
          <a:bodyPr/>
          <a:lstStyle/>
          <a:p>
            <a:fld id="{C9E1794D-4F8C-447C-9D58-710BBD2AE3ED}" type="datetime1">
              <a:rPr lang="de-CH" smtClean="0"/>
              <a:t>23.10.22</a:t>
            </a:fld>
            <a:endParaRPr lang="fr-FR"/>
          </a:p>
        </p:txBody>
      </p:sp>
      <p:sp>
        <p:nvSpPr>
          <p:cNvPr id="5" name="Footer Placeholder 4">
            <a:extLst>
              <a:ext uri="{FF2B5EF4-FFF2-40B4-BE49-F238E27FC236}">
                <a16:creationId xmlns:a16="http://schemas.microsoft.com/office/drawing/2014/main" id="{6CCE54BC-35FD-B426-8B31-0EBBC459273D}"/>
              </a:ext>
            </a:extLst>
          </p:cNvPr>
          <p:cNvSpPr>
            <a:spLocks noGrp="1"/>
          </p:cNvSpPr>
          <p:nvPr>
            <p:ph type="ftr" sz="quarter" idx="11"/>
          </p:nvPr>
        </p:nvSpPr>
        <p:spPr/>
        <p:txBody>
          <a:bodyPr/>
          <a:lstStyle/>
          <a:p>
            <a:r>
              <a:rPr lang="fr-FR"/>
              <a:t>O. Kiss - QTI CERN</a:t>
            </a:r>
            <a:endParaRPr lang="fr-FR" dirty="0"/>
          </a:p>
        </p:txBody>
      </p:sp>
      <p:sp>
        <p:nvSpPr>
          <p:cNvPr id="6" name="Slide Number Placeholder 5">
            <a:extLst>
              <a:ext uri="{FF2B5EF4-FFF2-40B4-BE49-F238E27FC236}">
                <a16:creationId xmlns:a16="http://schemas.microsoft.com/office/drawing/2014/main" id="{92A9AA3C-DBB8-CBF3-3A43-C05CBC962A0A}"/>
              </a:ext>
            </a:extLst>
          </p:cNvPr>
          <p:cNvSpPr>
            <a:spLocks noGrp="1"/>
          </p:cNvSpPr>
          <p:nvPr>
            <p:ph type="sldNum" sz="quarter" idx="12"/>
          </p:nvPr>
        </p:nvSpPr>
        <p:spPr/>
        <p:txBody>
          <a:bodyPr/>
          <a:lstStyle/>
          <a:p>
            <a:fld id="{71DDDE22-8D4F-094D-AC70-1F2C263CD040}" type="slidenum">
              <a:rPr lang="fr-FR" smtClean="0"/>
              <a:t>8</a:t>
            </a:fld>
            <a:endParaRPr lang="fr-FR"/>
          </a:p>
        </p:txBody>
      </p:sp>
      <p:pic>
        <p:nvPicPr>
          <p:cNvPr id="8" name="Picture 7">
            <a:extLst>
              <a:ext uri="{FF2B5EF4-FFF2-40B4-BE49-F238E27FC236}">
                <a16:creationId xmlns:a16="http://schemas.microsoft.com/office/drawing/2014/main" id="{8E321412-E12E-0A6F-9078-E695E94643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6133" y="3656257"/>
            <a:ext cx="3968962" cy="2603298"/>
          </a:xfrm>
          <a:prstGeom prst="rect">
            <a:avLst/>
          </a:prstGeom>
        </p:spPr>
      </p:pic>
      <p:pic>
        <p:nvPicPr>
          <p:cNvPr id="10" name="Picture 9">
            <a:extLst>
              <a:ext uri="{FF2B5EF4-FFF2-40B4-BE49-F238E27FC236}">
                <a16:creationId xmlns:a16="http://schemas.microsoft.com/office/drawing/2014/main" id="{B9572AED-A99A-B0AE-8F7A-34D2EAC725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6133" y="2193080"/>
            <a:ext cx="3595022" cy="1445740"/>
          </a:xfrm>
          <a:prstGeom prst="rect">
            <a:avLst/>
          </a:prstGeom>
        </p:spPr>
      </p:pic>
      <p:pic>
        <p:nvPicPr>
          <p:cNvPr id="12" name="Picture 11">
            <a:extLst>
              <a:ext uri="{FF2B5EF4-FFF2-40B4-BE49-F238E27FC236}">
                <a16:creationId xmlns:a16="http://schemas.microsoft.com/office/drawing/2014/main" id="{35797A7D-2911-2152-50E2-998C13EB6A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47718" y="1970441"/>
            <a:ext cx="3630889" cy="2452182"/>
          </a:xfrm>
          <a:prstGeom prst="rect">
            <a:avLst/>
          </a:prstGeom>
        </p:spPr>
      </p:pic>
      <p:sp>
        <p:nvSpPr>
          <p:cNvPr id="13" name="TextBox 12">
            <a:extLst>
              <a:ext uri="{FF2B5EF4-FFF2-40B4-BE49-F238E27FC236}">
                <a16:creationId xmlns:a16="http://schemas.microsoft.com/office/drawing/2014/main" id="{C36B03E4-DAE7-7337-5854-D33565B460CF}"/>
              </a:ext>
            </a:extLst>
          </p:cNvPr>
          <p:cNvSpPr txBox="1"/>
          <p:nvPr/>
        </p:nvSpPr>
        <p:spPr>
          <a:xfrm>
            <a:off x="864971" y="1668162"/>
            <a:ext cx="3303119" cy="369332"/>
          </a:xfrm>
          <a:prstGeom prst="rect">
            <a:avLst/>
          </a:prstGeom>
          <a:noFill/>
        </p:spPr>
        <p:txBody>
          <a:bodyPr wrap="square" rtlCol="0">
            <a:spAutoFit/>
          </a:bodyPr>
          <a:lstStyle/>
          <a:p>
            <a:r>
              <a:rPr lang="en-CH" b="1" dirty="0">
                <a:solidFill>
                  <a:schemeClr val="accent1"/>
                </a:solidFill>
              </a:rPr>
              <a:t>Two-qubit gate which maps</a:t>
            </a:r>
          </a:p>
        </p:txBody>
      </p:sp>
      <p:sp>
        <p:nvSpPr>
          <p:cNvPr id="14" name="TextBox 13">
            <a:extLst>
              <a:ext uri="{FF2B5EF4-FFF2-40B4-BE49-F238E27FC236}">
                <a16:creationId xmlns:a16="http://schemas.microsoft.com/office/drawing/2014/main" id="{27868312-4BCC-2B1A-B1CE-2C196B3AB815}"/>
              </a:ext>
            </a:extLst>
          </p:cNvPr>
          <p:cNvSpPr txBox="1"/>
          <p:nvPr/>
        </p:nvSpPr>
        <p:spPr>
          <a:xfrm>
            <a:off x="863103" y="5053884"/>
            <a:ext cx="2866768" cy="369332"/>
          </a:xfrm>
          <a:prstGeom prst="rect">
            <a:avLst/>
          </a:prstGeom>
          <a:noFill/>
        </p:spPr>
        <p:txBody>
          <a:bodyPr wrap="square" rtlCol="0">
            <a:spAutoFit/>
          </a:bodyPr>
          <a:lstStyle/>
          <a:p>
            <a:r>
              <a:rPr lang="en-CH" b="1" dirty="0">
                <a:solidFill>
                  <a:schemeClr val="accent1"/>
                </a:solidFill>
              </a:rPr>
              <a:t>Gate Decomposition </a:t>
            </a:r>
          </a:p>
        </p:txBody>
      </p:sp>
      <p:sp>
        <p:nvSpPr>
          <p:cNvPr id="15" name="TextBox 14">
            <a:extLst>
              <a:ext uri="{FF2B5EF4-FFF2-40B4-BE49-F238E27FC236}">
                <a16:creationId xmlns:a16="http://schemas.microsoft.com/office/drawing/2014/main" id="{6F72DBE5-3661-ECBB-A6AC-460585A185FE}"/>
              </a:ext>
            </a:extLst>
          </p:cNvPr>
          <p:cNvSpPr txBox="1"/>
          <p:nvPr/>
        </p:nvSpPr>
        <p:spPr>
          <a:xfrm>
            <a:off x="6691193" y="1580093"/>
            <a:ext cx="2665438" cy="369332"/>
          </a:xfrm>
          <a:prstGeom prst="rect">
            <a:avLst/>
          </a:prstGeom>
          <a:noFill/>
        </p:spPr>
        <p:txBody>
          <a:bodyPr wrap="square" rtlCol="0">
            <a:spAutoFit/>
          </a:bodyPr>
          <a:lstStyle/>
          <a:p>
            <a:r>
              <a:rPr lang="en-CH" b="1" dirty="0">
                <a:solidFill>
                  <a:schemeClr val="accent1"/>
                </a:solidFill>
              </a:rPr>
              <a:t>Circuit Construction</a:t>
            </a:r>
          </a:p>
        </p:txBody>
      </p:sp>
      <p:sp>
        <p:nvSpPr>
          <p:cNvPr id="16" name="TextBox 15">
            <a:extLst>
              <a:ext uri="{FF2B5EF4-FFF2-40B4-BE49-F238E27FC236}">
                <a16:creationId xmlns:a16="http://schemas.microsoft.com/office/drawing/2014/main" id="{FD323476-580C-AF94-0B16-4D665B43700A}"/>
              </a:ext>
            </a:extLst>
          </p:cNvPr>
          <p:cNvSpPr txBox="1"/>
          <p:nvPr/>
        </p:nvSpPr>
        <p:spPr>
          <a:xfrm>
            <a:off x="6549263" y="4617872"/>
            <a:ext cx="1371418" cy="369332"/>
          </a:xfrm>
          <a:prstGeom prst="rect">
            <a:avLst/>
          </a:prstGeom>
          <a:noFill/>
        </p:spPr>
        <p:txBody>
          <a:bodyPr wrap="square" rtlCol="0">
            <a:spAutoFit/>
          </a:bodyPr>
          <a:lstStyle/>
          <a:p>
            <a:r>
              <a:rPr lang="en-GB" dirty="0">
                <a:solidFill>
                  <a:schemeClr val="accent1"/>
                </a:solidFill>
              </a:rPr>
              <a:t>I</a:t>
            </a:r>
            <a:r>
              <a:rPr lang="en-CH" dirty="0">
                <a:solidFill>
                  <a:schemeClr val="accent1"/>
                </a:solidFill>
              </a:rPr>
              <a:t>nitial state</a:t>
            </a:r>
          </a:p>
        </p:txBody>
      </p:sp>
      <p:sp>
        <p:nvSpPr>
          <p:cNvPr id="17" name="TextBox 16">
            <a:extLst>
              <a:ext uri="{FF2B5EF4-FFF2-40B4-BE49-F238E27FC236}">
                <a16:creationId xmlns:a16="http://schemas.microsoft.com/office/drawing/2014/main" id="{153CE075-3160-A6CF-BE57-E4F916B70B30}"/>
              </a:ext>
            </a:extLst>
          </p:cNvPr>
          <p:cNvSpPr txBox="1"/>
          <p:nvPr/>
        </p:nvSpPr>
        <p:spPr>
          <a:xfrm>
            <a:off x="8166249" y="4617872"/>
            <a:ext cx="2372497" cy="369332"/>
          </a:xfrm>
          <a:prstGeom prst="rect">
            <a:avLst/>
          </a:prstGeom>
          <a:noFill/>
        </p:spPr>
        <p:txBody>
          <a:bodyPr wrap="square" rtlCol="0">
            <a:spAutoFit/>
          </a:bodyPr>
          <a:lstStyle/>
          <a:p>
            <a:r>
              <a:rPr lang="en-CH" dirty="0">
                <a:solidFill>
                  <a:schemeClr val="accent1"/>
                </a:solidFill>
              </a:rPr>
              <a:t>Preserve excitations</a:t>
            </a:r>
          </a:p>
        </p:txBody>
      </p:sp>
      <p:sp>
        <p:nvSpPr>
          <p:cNvPr id="18" name="Right Brace 17">
            <a:extLst>
              <a:ext uri="{FF2B5EF4-FFF2-40B4-BE49-F238E27FC236}">
                <a16:creationId xmlns:a16="http://schemas.microsoft.com/office/drawing/2014/main" id="{4FB5C548-6D72-C984-EFE0-09175FD1B4DA}"/>
              </a:ext>
            </a:extLst>
          </p:cNvPr>
          <p:cNvSpPr/>
          <p:nvPr/>
        </p:nvSpPr>
        <p:spPr>
          <a:xfrm rot="5400000">
            <a:off x="8793155" y="3298551"/>
            <a:ext cx="82317" cy="2372497"/>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CH"/>
          </a:p>
        </p:txBody>
      </p:sp>
      <p:cxnSp>
        <p:nvCxnSpPr>
          <p:cNvPr id="20" name="Straight Arrow Connector 19">
            <a:extLst>
              <a:ext uri="{FF2B5EF4-FFF2-40B4-BE49-F238E27FC236}">
                <a16:creationId xmlns:a16="http://schemas.microsoft.com/office/drawing/2014/main" id="{767A3062-5248-F440-FFD1-8A7C665DBAC1}"/>
              </a:ext>
            </a:extLst>
          </p:cNvPr>
          <p:cNvCxnSpPr>
            <a:endCxn id="16" idx="0"/>
          </p:cNvCxnSpPr>
          <p:nvPr/>
        </p:nvCxnSpPr>
        <p:spPr>
          <a:xfrm flipH="1">
            <a:off x="7234972" y="3311611"/>
            <a:ext cx="6087" cy="130626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1" name="TextBox 20">
            <a:extLst>
              <a:ext uri="{FF2B5EF4-FFF2-40B4-BE49-F238E27FC236}">
                <a16:creationId xmlns:a16="http://schemas.microsoft.com/office/drawing/2014/main" id="{BEDB5431-062E-3D29-2FF6-F1BA267C3859}"/>
              </a:ext>
            </a:extLst>
          </p:cNvPr>
          <p:cNvSpPr txBox="1"/>
          <p:nvPr/>
        </p:nvSpPr>
        <p:spPr>
          <a:xfrm>
            <a:off x="6176810" y="5403657"/>
            <a:ext cx="6351374" cy="646331"/>
          </a:xfrm>
          <a:prstGeom prst="rect">
            <a:avLst/>
          </a:prstGeom>
          <a:noFill/>
        </p:spPr>
        <p:txBody>
          <a:bodyPr wrap="square" rtlCol="0">
            <a:spAutoFit/>
          </a:bodyPr>
          <a:lstStyle/>
          <a:p>
            <a:pPr marL="285750" indent="-285750">
              <a:buFont typeface="Arial" panose="020B0604020202020204" pitchFamily="34" charset="0"/>
              <a:buChar char="•"/>
            </a:pPr>
            <a:r>
              <a:rPr lang="en-CH" dirty="0">
                <a:solidFill>
                  <a:srgbClr val="C00000"/>
                </a:solidFill>
              </a:rPr>
              <a:t>Does not know about the total angular momentum.</a:t>
            </a:r>
          </a:p>
          <a:p>
            <a:pPr marL="285750" indent="-285750">
              <a:buFont typeface="Arial" panose="020B0604020202020204" pitchFamily="34" charset="0"/>
              <a:buChar char="•"/>
            </a:pPr>
            <a:r>
              <a:rPr lang="en-CH" dirty="0">
                <a:solidFill>
                  <a:srgbClr val="C00000"/>
                </a:solidFill>
              </a:rPr>
              <a:t>Non trainable, barren plateaus. </a:t>
            </a:r>
          </a:p>
        </p:txBody>
      </p:sp>
      <p:sp>
        <p:nvSpPr>
          <p:cNvPr id="22" name="TextBox 21">
            <a:extLst>
              <a:ext uri="{FF2B5EF4-FFF2-40B4-BE49-F238E27FC236}">
                <a16:creationId xmlns:a16="http://schemas.microsoft.com/office/drawing/2014/main" id="{6DE83288-51A2-6BD6-FCD3-CD7D9C12728D}"/>
              </a:ext>
            </a:extLst>
          </p:cNvPr>
          <p:cNvSpPr txBox="1"/>
          <p:nvPr/>
        </p:nvSpPr>
        <p:spPr>
          <a:xfrm>
            <a:off x="4603474" y="5465212"/>
            <a:ext cx="1791513" cy="400110"/>
          </a:xfrm>
          <a:prstGeom prst="rect">
            <a:avLst/>
          </a:prstGeom>
          <a:noFill/>
        </p:spPr>
        <p:txBody>
          <a:bodyPr wrap="square" rtlCol="0">
            <a:spAutoFit/>
          </a:bodyPr>
          <a:lstStyle/>
          <a:p>
            <a:r>
              <a:rPr lang="en-CH" sz="2000" b="1" dirty="0">
                <a:solidFill>
                  <a:srgbClr val="C00000"/>
                </a:solidFill>
              </a:rPr>
              <a:t>Problems:</a:t>
            </a:r>
          </a:p>
        </p:txBody>
      </p:sp>
    </p:spTree>
    <p:extLst>
      <p:ext uri="{BB962C8B-B14F-4D97-AF65-F5344CB8AC3E}">
        <p14:creationId xmlns:p14="http://schemas.microsoft.com/office/powerpoint/2010/main" val="34183285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DD68C3A-0272-321F-6C7B-C0A09AEC6997}"/>
              </a:ext>
            </a:extLst>
          </p:cNvPr>
          <p:cNvSpPr>
            <a:spLocks noGrp="1"/>
          </p:cNvSpPr>
          <p:nvPr>
            <p:ph idx="1"/>
          </p:nvPr>
        </p:nvSpPr>
        <p:spPr>
          <a:xfrm>
            <a:off x="364066" y="1442565"/>
            <a:ext cx="11463867" cy="4351338"/>
          </a:xfrm>
        </p:spPr>
        <p:txBody>
          <a:bodyPr>
            <a:normAutofit/>
          </a:bodyPr>
          <a:lstStyle/>
          <a:p>
            <a:pPr marL="342900" indent="-342900">
              <a:buFont typeface="Arial" panose="020B0604020202020204" pitchFamily="34" charset="0"/>
              <a:buChar char="•"/>
            </a:pPr>
            <a:r>
              <a:rPr lang="en-CH" sz="2800" dirty="0">
                <a:solidFill>
                  <a:schemeClr val="accent1"/>
                </a:solidFill>
              </a:rPr>
              <a:t>Compute the ground and first excited state of the 6Li nucleus with a quantum computer.</a:t>
            </a:r>
          </a:p>
          <a:p>
            <a:pPr marL="342900" indent="-342900">
              <a:buFont typeface="Arial" panose="020B0604020202020204" pitchFamily="34" charset="0"/>
              <a:buChar char="•"/>
            </a:pPr>
            <a:r>
              <a:rPr lang="en-CH" sz="2800" dirty="0">
                <a:solidFill>
                  <a:schemeClr val="accent1"/>
                </a:solidFill>
              </a:rPr>
              <a:t>Studied the ordering of the fermionic operators in the UCC ansatz.</a:t>
            </a:r>
          </a:p>
          <a:p>
            <a:pPr marL="342900" indent="-342900">
              <a:buFont typeface="Arial" panose="020B0604020202020204" pitchFamily="34" charset="0"/>
              <a:buChar char="•"/>
            </a:pPr>
            <a:r>
              <a:rPr lang="en-CH" sz="2800" dirty="0">
                <a:solidFill>
                  <a:schemeClr val="accent1"/>
                </a:solidFill>
              </a:rPr>
              <a:t>Operators associated with large coefficients should be placced first.</a:t>
            </a:r>
          </a:p>
          <a:p>
            <a:pPr marL="342900" indent="-342900">
              <a:buFont typeface="Arial" panose="020B0604020202020204" pitchFamily="34" charset="0"/>
              <a:buChar char="•"/>
            </a:pPr>
            <a:r>
              <a:rPr lang="en-CH" sz="2800" dirty="0">
                <a:solidFill>
                  <a:schemeClr val="accent1"/>
                </a:solidFill>
              </a:rPr>
              <a:t>Layerweise learning can improve the convergence.</a:t>
            </a:r>
          </a:p>
          <a:p>
            <a:pPr marL="342900" indent="-342900">
              <a:buFont typeface="Arial" panose="020B0604020202020204" pitchFamily="34" charset="0"/>
              <a:buChar char="•"/>
            </a:pPr>
            <a:r>
              <a:rPr lang="en-CH" sz="2800" dirty="0">
                <a:solidFill>
                  <a:schemeClr val="accent1"/>
                </a:solidFill>
              </a:rPr>
              <a:t>Error mitigation is vital for NISQ devices.</a:t>
            </a:r>
          </a:p>
        </p:txBody>
      </p:sp>
      <p:sp>
        <p:nvSpPr>
          <p:cNvPr id="3" name="Title 2">
            <a:extLst>
              <a:ext uri="{FF2B5EF4-FFF2-40B4-BE49-F238E27FC236}">
                <a16:creationId xmlns:a16="http://schemas.microsoft.com/office/drawing/2014/main" id="{C182416E-9450-2F55-C4E3-C1DCF9E207FD}"/>
              </a:ext>
            </a:extLst>
          </p:cNvPr>
          <p:cNvSpPr>
            <a:spLocks noGrp="1"/>
          </p:cNvSpPr>
          <p:nvPr>
            <p:ph type="title"/>
          </p:nvPr>
        </p:nvSpPr>
        <p:spPr/>
        <p:txBody>
          <a:bodyPr/>
          <a:lstStyle/>
          <a:p>
            <a:r>
              <a:rPr lang="en-CH" dirty="0">
                <a:solidFill>
                  <a:srgbClr val="1416B3"/>
                </a:solidFill>
              </a:rPr>
              <a:t>Conclusions</a:t>
            </a:r>
          </a:p>
        </p:txBody>
      </p:sp>
      <p:sp>
        <p:nvSpPr>
          <p:cNvPr id="4" name="Date Placeholder 3">
            <a:extLst>
              <a:ext uri="{FF2B5EF4-FFF2-40B4-BE49-F238E27FC236}">
                <a16:creationId xmlns:a16="http://schemas.microsoft.com/office/drawing/2014/main" id="{7ABCD188-464E-775F-8043-928ABA225B7D}"/>
              </a:ext>
            </a:extLst>
          </p:cNvPr>
          <p:cNvSpPr>
            <a:spLocks noGrp="1"/>
          </p:cNvSpPr>
          <p:nvPr>
            <p:ph type="dt" sz="half" idx="10"/>
          </p:nvPr>
        </p:nvSpPr>
        <p:spPr/>
        <p:txBody>
          <a:bodyPr/>
          <a:lstStyle/>
          <a:p>
            <a:fld id="{C9E1794D-4F8C-447C-9D58-710BBD2AE3ED}" type="datetime1">
              <a:rPr lang="de-CH" smtClean="0"/>
              <a:t>23.10.22</a:t>
            </a:fld>
            <a:endParaRPr lang="fr-FR"/>
          </a:p>
        </p:txBody>
      </p:sp>
      <p:sp>
        <p:nvSpPr>
          <p:cNvPr id="5" name="Footer Placeholder 4">
            <a:extLst>
              <a:ext uri="{FF2B5EF4-FFF2-40B4-BE49-F238E27FC236}">
                <a16:creationId xmlns:a16="http://schemas.microsoft.com/office/drawing/2014/main" id="{2AF6F69D-3755-354A-4BD0-797855D8A430}"/>
              </a:ext>
            </a:extLst>
          </p:cNvPr>
          <p:cNvSpPr>
            <a:spLocks noGrp="1"/>
          </p:cNvSpPr>
          <p:nvPr>
            <p:ph type="ftr" sz="quarter" idx="11"/>
          </p:nvPr>
        </p:nvSpPr>
        <p:spPr/>
        <p:txBody>
          <a:bodyPr/>
          <a:lstStyle/>
          <a:p>
            <a:r>
              <a:rPr lang="fr-FR"/>
              <a:t>O. Kiss - QTI CERN</a:t>
            </a:r>
            <a:endParaRPr lang="fr-FR" dirty="0"/>
          </a:p>
        </p:txBody>
      </p:sp>
      <p:sp>
        <p:nvSpPr>
          <p:cNvPr id="6" name="Slide Number Placeholder 5">
            <a:extLst>
              <a:ext uri="{FF2B5EF4-FFF2-40B4-BE49-F238E27FC236}">
                <a16:creationId xmlns:a16="http://schemas.microsoft.com/office/drawing/2014/main" id="{BB8B9C38-637E-E388-7B36-A24CA2888750}"/>
              </a:ext>
            </a:extLst>
          </p:cNvPr>
          <p:cNvSpPr>
            <a:spLocks noGrp="1"/>
          </p:cNvSpPr>
          <p:nvPr>
            <p:ph type="sldNum" sz="quarter" idx="12"/>
          </p:nvPr>
        </p:nvSpPr>
        <p:spPr/>
        <p:txBody>
          <a:bodyPr/>
          <a:lstStyle/>
          <a:p>
            <a:fld id="{71DDDE22-8D4F-094D-AC70-1F2C263CD040}" type="slidenum">
              <a:rPr lang="fr-FR" smtClean="0"/>
              <a:t>9</a:t>
            </a:fld>
            <a:endParaRPr lang="fr-FR"/>
          </a:p>
        </p:txBody>
      </p:sp>
    </p:spTree>
    <p:extLst>
      <p:ext uri="{BB962C8B-B14F-4D97-AF65-F5344CB8AC3E}">
        <p14:creationId xmlns:p14="http://schemas.microsoft.com/office/powerpoint/2010/main" val="3264363874"/>
      </p:ext>
    </p:extLst>
  </p:cSld>
  <p:clrMapOvr>
    <a:masterClrMapping/>
  </p:clrMapOvr>
</p:sld>
</file>

<file path=ppt/theme/theme1.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BM Quantum Master (Dark)">
  <a:themeElements>
    <a:clrScheme name="Custom 16">
      <a:dk1>
        <a:srgbClr val="161616"/>
      </a:dk1>
      <a:lt1>
        <a:srgbClr val="F4F4F4"/>
      </a:lt1>
      <a:dk2>
        <a:srgbClr val="262626"/>
      </a:dk2>
      <a:lt2>
        <a:srgbClr val="DFDFDF"/>
      </a:lt2>
      <a:accent1>
        <a:srgbClr val="0F61FE"/>
      </a:accent1>
      <a:accent2>
        <a:srgbClr val="33B1FF"/>
      </a:accent2>
      <a:accent3>
        <a:srgbClr val="002C9C"/>
      </a:accent3>
      <a:accent4>
        <a:srgbClr val="82CFFF"/>
      </a:accent4>
      <a:accent5>
        <a:srgbClr val="C6C6C6"/>
      </a:accent5>
      <a:accent6>
        <a:srgbClr val="383838"/>
      </a:accent6>
      <a:hlink>
        <a:srgbClr val="4589FF"/>
      </a:hlink>
      <a:folHlink>
        <a:srgbClr val="A6C8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19050">
          <a:solidFill>
            <a:schemeClr val="bg1"/>
          </a:solidFill>
          <a:headEnd type="none" w="med" len="med"/>
          <a:tailEnd type="none" w="med" len="med"/>
        </a:ln>
        <a:effectLst/>
      </a:spPr>
      <a:bodyPr vert="horz" wrap="square" lIns="36000" tIns="36000" rIns="36000" bIns="36000" numCol="1" rtlCol="0" anchor="t" anchorCtr="0" compatLnSpc="1">
        <a:prstTxWarp prst="textNoShape">
          <a:avLst/>
        </a:prstTxWarp>
      </a:bodyPr>
      <a:lstStyle>
        <a:defPPr marL="0" marR="0" indent="0" algn="l" defTabSz="685983" rtl="0" eaLnBrk="1" fontAlgn="auto" latinLnBrk="0" hangingPunct="1">
          <a:lnSpc>
            <a:spcPct val="100000"/>
          </a:lnSpc>
          <a:spcBef>
            <a:spcPts val="0"/>
          </a:spcBef>
          <a:spcAft>
            <a:spcPts val="0"/>
          </a:spcAft>
          <a:buClrTx/>
          <a:buSzTx/>
          <a:buFontTx/>
          <a:buNone/>
          <a:tabLst/>
          <a:defRPr kumimoji="0" sz="1400" b="0" i="0" u="none" strike="noStrike" kern="1200" cap="none" spc="0" normalizeH="0" baseline="0" noProof="0" dirty="0" smtClean="0">
            <a:ln>
              <a:noFill/>
            </a:ln>
            <a:solidFill>
              <a:schemeClr val="tx1"/>
            </a:solidFill>
            <a:effectLst/>
            <a:uLnTx/>
            <a:uFillTx/>
            <a:latin typeface="IBM Plex Sans" charset="0"/>
            <a:ea typeface="IBM Plex Sans" charset="0"/>
            <a:cs typeface="IBM Plex Sans" charset="0"/>
          </a:defRPr>
        </a:defPPr>
      </a:lstStyle>
      <a:style>
        <a:lnRef idx="2">
          <a:schemeClr val="accent6"/>
        </a:lnRef>
        <a:fillRef idx="1">
          <a:schemeClr val="lt1"/>
        </a:fillRef>
        <a:effectRef idx="0">
          <a:schemeClr val="accent6"/>
        </a:effectRef>
        <a:fontRef idx="minor">
          <a:schemeClr val="dk1"/>
        </a:fontRef>
      </a:style>
    </a:spDef>
    <a:lnDef>
      <a:spPr bwMode="auto">
        <a:ln w="19050">
          <a:solidFill>
            <a:schemeClr val="bg1"/>
          </a:solidFill>
          <a:headEnd type="none" w="med" len="med"/>
          <a:tailEnd type="none" w="med" len="med"/>
        </a:ln>
        <a:effectLst/>
      </a:spPr>
      <a:bodyPr/>
      <a:lstStyle/>
      <a:style>
        <a:lnRef idx="1">
          <a:schemeClr val="dk1"/>
        </a:lnRef>
        <a:fillRef idx="0">
          <a:schemeClr val="dk1"/>
        </a:fillRef>
        <a:effectRef idx="0">
          <a:schemeClr val="dk1"/>
        </a:effectRef>
        <a:fontRef idx="minor">
          <a:schemeClr val="tx1"/>
        </a:fontRef>
      </a:style>
    </a:lnDef>
    <a:txDef>
      <a:spPr>
        <a:noFill/>
      </a:spPr>
      <a:bodyPr wrap="square" lIns="0" tIns="0" rIns="0" bIns="0" rtlCol="0">
        <a:spAutoFit/>
      </a:bodyPr>
      <a:lstStyle>
        <a:defPPr algn="l">
          <a:lnSpc>
            <a:spcPct val="110000"/>
          </a:lnSpc>
          <a:spcBef>
            <a:spcPts val="1100"/>
          </a:spcBef>
          <a:buClr>
            <a:srgbClr val="E0E0E0"/>
          </a:buClr>
          <a:buSzPct val="80000"/>
          <a:defRPr sz="1400" dirty="0" err="1" smtClean="0">
            <a:latin typeface="IBM Plex Sans" charset="0"/>
            <a:ea typeface="IBM Plex Sans" charset="0"/>
            <a:cs typeface="IBM Plex Sans" charset="0"/>
          </a:defRPr>
        </a:defPPr>
      </a:lstStyle>
    </a:txDef>
  </a:objectDefaults>
  <a:extraClrSchemeLst/>
  <a:custClrLst>
    <a:custClr name="Magenta 100">
      <a:srgbClr val="2A0A16"/>
    </a:custClr>
    <a:custClr name="Magenta 90">
      <a:srgbClr val="57002B"/>
    </a:custClr>
    <a:custClr name="Magenta 80">
      <a:srgbClr val="760A3A"/>
    </a:custClr>
    <a:custClr name="Magenta 70">
      <a:srgbClr val="A11950"/>
    </a:custClr>
    <a:custClr name="Magenta 60">
      <a:srgbClr val="D12765"/>
    </a:custClr>
    <a:custClr name="Magenta 50">
      <a:srgbClr val="EE538B"/>
    </a:custClr>
    <a:custClr name="Magenta 40">
      <a:srgbClr val="FA75A6"/>
    </a:custClr>
    <a:custClr name="Magenta 30">
      <a:srgbClr val="FFA0C2"/>
    </a:custClr>
    <a:custClr name="Magenta 20">
      <a:srgbClr val="FFCFE1"/>
    </a:custClr>
    <a:custClr name="Magenta 10">
      <a:srgbClr val="FFF0F6"/>
    </a:custClr>
    <a:custClr name="Purple 100">
      <a:srgbClr val="1E1033"/>
    </a:custClr>
    <a:custClr name="Purple 90">
      <a:srgbClr val="38146B"/>
    </a:custClr>
    <a:custClr name="Purple 80">
      <a:srgbClr val="4F2196"/>
    </a:custClr>
    <a:custClr name="Purple 70">
      <a:srgbClr val="6E32C9"/>
    </a:custClr>
    <a:custClr name="Purple 60">
      <a:srgbClr val="8A3FFC"/>
    </a:custClr>
    <a:custClr name="Purple 50">
      <a:srgbClr val="A66EFA"/>
    </a:custClr>
    <a:custClr name="Purple 40">
      <a:srgbClr val="BB8EFF"/>
    </a:custClr>
    <a:custClr name="Purple 30">
      <a:srgbClr val="D0B0FF"/>
    </a:custClr>
    <a:custClr name="Purple 20">
      <a:srgbClr val="E6D6FF"/>
    </a:custClr>
    <a:custClr name="Purple 10">
      <a:srgbClr val="F7F1FF"/>
    </a:custClr>
    <a:custClr name="Blue 100">
      <a:srgbClr val="051243"/>
    </a:custClr>
    <a:custClr name="Blue 90">
      <a:srgbClr val="061F80"/>
    </a:custClr>
    <a:custClr name="Blue 80">
      <a:srgbClr val="0530AD"/>
    </a:custClr>
    <a:custClr name="Blue 70">
      <a:srgbClr val="054ADA"/>
    </a:custClr>
    <a:custClr name="Blue 60">
      <a:srgbClr val="0062FF"/>
    </a:custClr>
    <a:custClr name="Blue 50">
      <a:srgbClr val="408BFC"/>
    </a:custClr>
    <a:custClr name="Blue 40">
      <a:srgbClr val="6EA6FF"/>
    </a:custClr>
    <a:custClr name="Blue 30">
      <a:srgbClr val="97C1FF"/>
    </a:custClr>
    <a:custClr name="Blue 20">
      <a:srgbClr val="C9DEFF"/>
    </a:custClr>
    <a:custClr name="Blue 10">
      <a:srgbClr val="EDF4FF"/>
    </a:custClr>
    <a:custClr name="Teal 100">
      <a:srgbClr val="081A1C"/>
    </a:custClr>
    <a:custClr name="Teal 90">
      <a:srgbClr val="003137"/>
    </a:custClr>
    <a:custClr name="Teal 80">
      <a:srgbClr val="004548"/>
    </a:custClr>
    <a:custClr name="Teal 70">
      <a:srgbClr val="006161"/>
    </a:custClr>
    <a:custClr name="Teal 60">
      <a:srgbClr val="007D79"/>
    </a:custClr>
    <a:custClr name="Teal 50">
      <a:srgbClr val="009C98"/>
    </a:custClr>
    <a:custClr name="Teal 40">
      <a:srgbClr val="00BAB6"/>
    </a:custClr>
    <a:custClr name="Teal 30">
      <a:srgbClr val="20D5D2"/>
    </a:custClr>
    <a:custClr name="Teal 20">
      <a:srgbClr val="92EEEE"/>
    </a:custClr>
    <a:custClr name="Teal 10">
      <a:srgbClr val="DBFBFB"/>
    </a:custClr>
    <a:custClr name="Gray 100">
      <a:srgbClr val="171717"/>
    </a:custClr>
    <a:custClr name="Gray 90">
      <a:srgbClr val="282828"/>
    </a:custClr>
    <a:custClr name="Gray 80">
      <a:srgbClr val="3D3D3D"/>
    </a:custClr>
    <a:custClr name="Gray 70">
      <a:srgbClr val="565656"/>
    </a:custClr>
    <a:custClr name="Gray 60">
      <a:srgbClr val="6F6F6F"/>
    </a:custClr>
    <a:custClr name="Gray 50">
      <a:srgbClr val="8C8C8C"/>
    </a:custClr>
    <a:custClr name="Gray 40">
      <a:srgbClr val="A4A4A4"/>
    </a:custClr>
    <a:custClr name="Gray 30">
      <a:srgbClr val="BEBEBE"/>
    </a:custClr>
    <a:custClr name="Gray 20">
      <a:srgbClr val="DCDCDC"/>
    </a:custClr>
    <a:custClr name="Gray 10">
      <a:srgbClr val="F3F3F3"/>
    </a:custClr>
  </a:custClrLst>
  <a:extLst>
    <a:ext uri="{05A4C25C-085E-4340-85A3-A5531E510DB2}">
      <thm15:themeFamily xmlns:thm15="http://schemas.microsoft.com/office/thememl/2012/main" name="IBM-Quantum_External_Presentation_2021_V02" id="{7587C014-D070-1B4A-9B51-1C92C95DC8C2}" vid="{C74204C4-D6C5-7349-BDB7-F18E85F9F1D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50892</TotalTime>
  <Words>720</Words>
  <Application>Microsoft Macintosh PowerPoint</Application>
  <PresentationFormat>Widescreen</PresentationFormat>
  <Paragraphs>103</Paragraphs>
  <Slides>11</Slides>
  <Notes>1</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11</vt:i4>
      </vt:variant>
    </vt:vector>
  </HeadingPairs>
  <TitlesOfParts>
    <vt:vector size="23" baseType="lpstr">
      <vt:lpstr>.AppleSystemUIFont</vt:lpstr>
      <vt:lpstr>Arial</vt:lpstr>
      <vt:lpstr>Arial Black</vt:lpstr>
      <vt:lpstr>Calibri</vt:lpstr>
      <vt:lpstr>HelvNeue Light for IBM</vt:lpstr>
      <vt:lpstr>IBM Plex Sans</vt:lpstr>
      <vt:lpstr>IBM Plex Sans Light</vt:lpstr>
      <vt:lpstr>IBM Plex Sans SemiBold</vt:lpstr>
      <vt:lpstr>System Font Regular</vt:lpstr>
      <vt:lpstr>Wingdings</vt:lpstr>
      <vt:lpstr>Conception personnalisée</vt:lpstr>
      <vt:lpstr>IBM Quantum Master (Dark)</vt:lpstr>
      <vt:lpstr>Quantum Computing of the 6Li nuclei via ordered unitary coupled cluster </vt:lpstr>
      <vt:lpstr>PowerPoint Presentation</vt:lpstr>
      <vt:lpstr>Nuclear shell model (Cohen-Kurath) </vt:lpstr>
      <vt:lpstr>Quantum Circuit Ansätze</vt:lpstr>
      <vt:lpstr>PowerPoint Presentation</vt:lpstr>
      <vt:lpstr>Results (Simulations)</vt:lpstr>
      <vt:lpstr>Hardware results (IBMQ) </vt:lpstr>
      <vt:lpstr>Alternative Ansätze Excitation Preserving Hardware Efficient Ansatz</vt:lpstr>
      <vt:lpstr>Conclusions</vt:lpstr>
      <vt:lpstr>Thanks for your attention! Questions?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Michele Grossi</dc:creator>
  <cp:lastModifiedBy>Oriel Kiss</cp:lastModifiedBy>
  <cp:revision>89</cp:revision>
  <dcterms:created xsi:type="dcterms:W3CDTF">2021-11-29T10:58:03Z</dcterms:created>
  <dcterms:modified xsi:type="dcterms:W3CDTF">2022-10-23T09:22:03Z</dcterms:modified>
</cp:coreProperties>
</file>