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14"/>
  </p:notesMasterIdLst>
  <p:sldIdLst>
    <p:sldId id="747" r:id="rId3"/>
    <p:sldId id="763" r:id="rId4"/>
    <p:sldId id="770" r:id="rId5"/>
    <p:sldId id="769" r:id="rId6"/>
    <p:sldId id="764" r:id="rId7"/>
    <p:sldId id="768" r:id="rId8"/>
    <p:sldId id="767" r:id="rId9"/>
    <p:sldId id="772" r:id="rId10"/>
    <p:sldId id="771" r:id="rId11"/>
    <p:sldId id="762" r:id="rId12"/>
    <p:sldId id="74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3E91"/>
    <a:srgbClr val="1416B3"/>
    <a:srgbClr val="00DB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138" autoAdjust="0"/>
    <p:restoredTop sz="94660"/>
  </p:normalViewPr>
  <p:slideViewPr>
    <p:cSldViewPr snapToGrid="0">
      <p:cViewPr varScale="1">
        <p:scale>
          <a:sx n="103" d="100"/>
          <a:sy n="103" d="100"/>
        </p:scale>
        <p:origin x="176"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17E30B-074D-49D9-9F8B-00DD44AC07A1}" type="datetimeFigureOut">
              <a:rPr lang="en-GB" smtClean="0"/>
              <a:t>22/10/2022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AD6670-6068-4E20-8058-CC40CE80B802}" type="slidenum">
              <a:rPr lang="en-GB" smtClean="0"/>
              <a:t>‹#›</a:t>
            </a:fld>
            <a:endParaRPr lang="en-GB"/>
          </a:p>
        </p:txBody>
      </p:sp>
    </p:spTree>
    <p:extLst>
      <p:ext uri="{BB962C8B-B14F-4D97-AF65-F5344CB8AC3E}">
        <p14:creationId xmlns:p14="http://schemas.microsoft.com/office/powerpoint/2010/main" val="3654903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66A666-DAFD-4346-9B29-712D4A73057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612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expressivity </a:t>
            </a:r>
          </a:p>
        </p:txBody>
      </p:sp>
      <p:sp>
        <p:nvSpPr>
          <p:cNvPr id="4" name="Slide Number Placeholder 3"/>
          <p:cNvSpPr>
            <a:spLocks noGrp="1"/>
          </p:cNvSpPr>
          <p:nvPr>
            <p:ph type="sldNum" sz="quarter" idx="5"/>
          </p:nvPr>
        </p:nvSpPr>
        <p:spPr/>
        <p:txBody>
          <a:bodyPr/>
          <a:lstStyle/>
          <a:p>
            <a:fld id="{C1AD6670-6068-4E20-8058-CC40CE80B802}" type="slidenum">
              <a:rPr lang="en-GB" smtClean="0"/>
              <a:t>7</a:t>
            </a:fld>
            <a:endParaRPr lang="en-GB"/>
          </a:p>
        </p:txBody>
      </p:sp>
    </p:spTree>
    <p:extLst>
      <p:ext uri="{BB962C8B-B14F-4D97-AF65-F5344CB8AC3E}">
        <p14:creationId xmlns:p14="http://schemas.microsoft.com/office/powerpoint/2010/main" val="3120846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hyperlink" Target="https://www.ibm.com/legal/copytrade" TargetMode="External"/><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1A6755-D8D3-F34C-B495-7C9AD5EE9F87}"/>
              </a:ext>
            </a:extLst>
          </p:cNvPr>
          <p:cNvSpPr>
            <a:spLocks noGrp="1"/>
          </p:cNvSpPr>
          <p:nvPr>
            <p:ph type="title"/>
          </p:nvPr>
        </p:nvSpPr>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0D30D619-8BAD-B641-BE14-1246DE121B85}"/>
              </a:ext>
            </a:extLst>
          </p:cNvPr>
          <p:cNvSpPr>
            <a:spLocks noGrp="1"/>
          </p:cNvSpPr>
          <p:nvPr>
            <p:ph type="sldNum" sz="quarter" idx="12"/>
          </p:nvPr>
        </p:nvSpPr>
        <p:spPr>
          <a:xfrm>
            <a:off x="9440562" y="6356350"/>
            <a:ext cx="1913238" cy="365125"/>
          </a:xfrm>
        </p:spPr>
        <p:txBody>
          <a:bodyPr/>
          <a:lstStyle/>
          <a:p>
            <a:fld id="{71DDDE22-8D4F-094D-AC70-1F2C263CD040}" type="slidenum">
              <a:rPr lang="fr-FR" smtClean="0"/>
              <a:pPr/>
              <a:t>‹#›</a:t>
            </a:fld>
            <a:endParaRPr lang="fr-FR" dirty="0"/>
          </a:p>
        </p:txBody>
      </p:sp>
      <p:sp>
        <p:nvSpPr>
          <p:cNvPr id="9" name="Espace réservé du contenu 2">
            <a:extLst>
              <a:ext uri="{FF2B5EF4-FFF2-40B4-BE49-F238E27FC236}">
                <a16:creationId xmlns:a16="http://schemas.microsoft.com/office/drawing/2014/main" id="{BF93C875-3D21-6A46-BFC7-6F42F8061222}"/>
              </a:ext>
            </a:extLst>
          </p:cNvPr>
          <p:cNvSpPr>
            <a:spLocks noGrp="1"/>
          </p:cNvSpPr>
          <p:nvPr>
            <p:ph idx="13"/>
          </p:nvPr>
        </p:nvSpPr>
        <p:spPr>
          <a:xfrm>
            <a:off x="895350" y="1825625"/>
            <a:ext cx="10932583" cy="4351338"/>
          </a:xfrm>
        </p:spPr>
        <p:txBody>
          <a:bodyPr/>
          <a:lstStyle>
            <a:lvl1pPr marL="457200" marR="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sz="2000" b="1">
                <a:solidFill>
                  <a:srgbClr val="2B235D"/>
                </a:solidFill>
              </a:defRPr>
            </a:lvl1pPr>
            <a:lvl2pPr>
              <a:defRPr sz="1800"/>
            </a:lvl2pPr>
            <a:lvl3pPr>
              <a:defRPr sz="1700"/>
            </a:lvl3pPr>
            <a:lvl4pPr>
              <a:defRPr sz="1600"/>
            </a:lvl4pPr>
            <a:lvl5pPr>
              <a:defRPr sz="1500"/>
            </a:lvl5pPr>
          </a:lstStyle>
          <a:p>
            <a:pPr lvl="0"/>
            <a:r>
              <a:rPr lang="fr-FR" dirty="0"/>
              <a:t>Cliquez pour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fr-FR" dirty="0"/>
              <a:t>Cliquez pour modifier les styles du texte du masque</a:t>
            </a:r>
          </a:p>
          <a:p>
            <a:pPr lvl="0"/>
            <a:r>
              <a:rPr lang="fr-FR" dirty="0"/>
              <a:t>modifier les styles du texte du masque</a:t>
            </a:r>
          </a:p>
          <a:p>
            <a:pPr lvl="0"/>
            <a:endParaRPr lang="fr-FR" dirty="0"/>
          </a:p>
        </p:txBody>
      </p:sp>
      <p:sp>
        <p:nvSpPr>
          <p:cNvPr id="6" name="Rectangle : coins arrondis 5">
            <a:extLst>
              <a:ext uri="{FF2B5EF4-FFF2-40B4-BE49-F238E27FC236}">
                <a16:creationId xmlns:a16="http://schemas.microsoft.com/office/drawing/2014/main" id="{8D79B23F-F94E-F843-AAF3-7697C0EEC545}"/>
              </a:ext>
            </a:extLst>
          </p:cNvPr>
          <p:cNvSpPr/>
          <p:nvPr userDrawn="1"/>
        </p:nvSpPr>
        <p:spPr>
          <a:xfrm>
            <a:off x="364067" y="1809750"/>
            <a:ext cx="247650" cy="867492"/>
          </a:xfrm>
          <a:prstGeom prst="round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pied de page 6">
            <a:extLst>
              <a:ext uri="{FF2B5EF4-FFF2-40B4-BE49-F238E27FC236}">
                <a16:creationId xmlns:a16="http://schemas.microsoft.com/office/drawing/2014/main" id="{3D869713-0C36-6930-E189-1A7782C87947}"/>
              </a:ext>
            </a:extLst>
          </p:cNvPr>
          <p:cNvSpPr>
            <a:spLocks noGrp="1"/>
          </p:cNvSpPr>
          <p:nvPr>
            <p:ph type="ftr" sz="quarter" idx="11"/>
          </p:nvPr>
        </p:nvSpPr>
        <p:spPr>
          <a:xfrm>
            <a:off x="4603474" y="6356350"/>
            <a:ext cx="2985052" cy="365125"/>
          </a:xfrm>
        </p:spPr>
        <p:txBody>
          <a:bodyPr/>
          <a:lstStyle/>
          <a:p>
            <a:r>
              <a:rPr lang="fr-FR" dirty="0" err="1"/>
              <a:t>O.Kiss</a:t>
            </a:r>
            <a:r>
              <a:rPr lang="fr-FR" dirty="0"/>
              <a:t> - QTI CERN</a:t>
            </a:r>
          </a:p>
        </p:txBody>
      </p:sp>
    </p:spTree>
    <p:extLst>
      <p:ext uri="{BB962C8B-B14F-4D97-AF65-F5344CB8AC3E}">
        <p14:creationId xmlns:p14="http://schemas.microsoft.com/office/powerpoint/2010/main" val="2053782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contenu + 4 images">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ADBEF69-3EF9-FF42-A8B2-D35560549409}"/>
              </a:ext>
            </a:extLst>
          </p:cNvPr>
          <p:cNvSpPr>
            <a:spLocks noGrp="1"/>
          </p:cNvSpPr>
          <p:nvPr>
            <p:ph type="title"/>
          </p:nvPr>
        </p:nvSpPr>
        <p:spPr/>
        <p:txBody>
          <a:bodyPr/>
          <a:lstStyle/>
          <a:p>
            <a:r>
              <a:rPr lang="fr-FR"/>
              <a:t>Modifiez le style du titre</a:t>
            </a:r>
          </a:p>
        </p:txBody>
      </p:sp>
      <p:sp>
        <p:nvSpPr>
          <p:cNvPr id="9" name="Espace réservé pour une image  10">
            <a:extLst>
              <a:ext uri="{FF2B5EF4-FFF2-40B4-BE49-F238E27FC236}">
                <a16:creationId xmlns:a16="http://schemas.microsoft.com/office/drawing/2014/main" id="{506682D4-E88D-434A-9F4E-F6A456CC68CB}"/>
              </a:ext>
            </a:extLst>
          </p:cNvPr>
          <p:cNvSpPr>
            <a:spLocks noGrp="1"/>
          </p:cNvSpPr>
          <p:nvPr>
            <p:ph type="pic" sz="quarter" idx="17"/>
          </p:nvPr>
        </p:nvSpPr>
        <p:spPr>
          <a:xfrm>
            <a:off x="355600" y="1845921"/>
            <a:ext cx="3691997" cy="1989668"/>
          </a:xfrm>
          <a:pattFill prst="lgCheck">
            <a:fgClr>
              <a:schemeClr val="bg1">
                <a:lumMod val="75000"/>
              </a:schemeClr>
            </a:fgClr>
            <a:bgClr>
              <a:schemeClr val="bg1"/>
            </a:bgClr>
          </a:pattFill>
        </p:spPr>
        <p:txBody>
          <a:bodyPr/>
          <a:lstStyle/>
          <a:p>
            <a:endParaRPr lang="fr-FR"/>
          </a:p>
        </p:txBody>
      </p:sp>
      <p:sp>
        <p:nvSpPr>
          <p:cNvPr id="13" name="Espace réservé pour une image  10">
            <a:extLst>
              <a:ext uri="{FF2B5EF4-FFF2-40B4-BE49-F238E27FC236}">
                <a16:creationId xmlns:a16="http://schemas.microsoft.com/office/drawing/2014/main" id="{E77B5237-E089-BC4B-BEFF-B653809DEC62}"/>
              </a:ext>
            </a:extLst>
          </p:cNvPr>
          <p:cNvSpPr>
            <a:spLocks noGrp="1"/>
          </p:cNvSpPr>
          <p:nvPr>
            <p:ph type="pic" sz="quarter" idx="19"/>
          </p:nvPr>
        </p:nvSpPr>
        <p:spPr>
          <a:xfrm>
            <a:off x="355600" y="3954121"/>
            <a:ext cx="3691997" cy="1989668"/>
          </a:xfrm>
          <a:pattFill prst="lgCheck">
            <a:fgClr>
              <a:schemeClr val="bg1">
                <a:lumMod val="75000"/>
              </a:schemeClr>
            </a:fgClr>
            <a:bgClr>
              <a:schemeClr val="bg1"/>
            </a:bgClr>
          </a:pattFill>
        </p:spPr>
        <p:txBody>
          <a:bodyPr/>
          <a:lstStyle/>
          <a:p>
            <a:endParaRPr lang="fr-FR"/>
          </a:p>
        </p:txBody>
      </p:sp>
      <p:sp>
        <p:nvSpPr>
          <p:cNvPr id="19" name="Espace réservé du texte 18">
            <a:extLst>
              <a:ext uri="{FF2B5EF4-FFF2-40B4-BE49-F238E27FC236}">
                <a16:creationId xmlns:a16="http://schemas.microsoft.com/office/drawing/2014/main" id="{FF6E9BFC-5EA1-7F45-BE25-8967EF936CB7}"/>
              </a:ext>
            </a:extLst>
          </p:cNvPr>
          <p:cNvSpPr>
            <a:spLocks noGrp="1"/>
          </p:cNvSpPr>
          <p:nvPr>
            <p:ph type="body" sz="quarter" idx="21"/>
          </p:nvPr>
        </p:nvSpPr>
        <p:spPr>
          <a:xfrm>
            <a:off x="7975599" y="1846263"/>
            <a:ext cx="3843867" cy="4097337"/>
          </a:xfrm>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20" name="Espace réservé pour une image  10">
            <a:extLst>
              <a:ext uri="{FF2B5EF4-FFF2-40B4-BE49-F238E27FC236}">
                <a16:creationId xmlns:a16="http://schemas.microsoft.com/office/drawing/2014/main" id="{D68BF6C3-2BB1-0B40-AF8B-019AA1625440}"/>
              </a:ext>
            </a:extLst>
          </p:cNvPr>
          <p:cNvSpPr>
            <a:spLocks noGrp="1"/>
          </p:cNvSpPr>
          <p:nvPr>
            <p:ph type="pic" sz="quarter" idx="22"/>
          </p:nvPr>
        </p:nvSpPr>
        <p:spPr>
          <a:xfrm>
            <a:off x="4165600" y="1845921"/>
            <a:ext cx="3691997" cy="1989668"/>
          </a:xfrm>
          <a:pattFill prst="lgCheck">
            <a:fgClr>
              <a:schemeClr val="bg1">
                <a:lumMod val="75000"/>
              </a:schemeClr>
            </a:fgClr>
            <a:bgClr>
              <a:schemeClr val="bg1"/>
            </a:bgClr>
          </a:pattFill>
        </p:spPr>
        <p:txBody>
          <a:bodyPr/>
          <a:lstStyle/>
          <a:p>
            <a:endParaRPr lang="fr-FR"/>
          </a:p>
        </p:txBody>
      </p:sp>
      <p:sp>
        <p:nvSpPr>
          <p:cNvPr id="21" name="Espace réservé pour une image  10">
            <a:extLst>
              <a:ext uri="{FF2B5EF4-FFF2-40B4-BE49-F238E27FC236}">
                <a16:creationId xmlns:a16="http://schemas.microsoft.com/office/drawing/2014/main" id="{5BC15116-252D-6D4B-A4AD-536F8E117281}"/>
              </a:ext>
            </a:extLst>
          </p:cNvPr>
          <p:cNvSpPr>
            <a:spLocks noGrp="1"/>
          </p:cNvSpPr>
          <p:nvPr>
            <p:ph type="pic" sz="quarter" idx="23"/>
          </p:nvPr>
        </p:nvSpPr>
        <p:spPr>
          <a:xfrm>
            <a:off x="4165600" y="3954121"/>
            <a:ext cx="3691997" cy="1989668"/>
          </a:xfrm>
          <a:pattFill prst="lgCheck">
            <a:fgClr>
              <a:schemeClr val="bg1">
                <a:lumMod val="75000"/>
              </a:schemeClr>
            </a:fgClr>
            <a:bgClr>
              <a:schemeClr val="bg1"/>
            </a:bgClr>
          </a:pattFill>
        </p:spPr>
        <p:txBody>
          <a:bodyPr/>
          <a:lstStyle/>
          <a:p>
            <a:endParaRPr lang="fr-FR"/>
          </a:p>
        </p:txBody>
      </p:sp>
      <p:sp>
        <p:nvSpPr>
          <p:cNvPr id="2" name="Espace réservé de la date 1">
            <a:extLst>
              <a:ext uri="{FF2B5EF4-FFF2-40B4-BE49-F238E27FC236}">
                <a16:creationId xmlns:a16="http://schemas.microsoft.com/office/drawing/2014/main" id="{E0D6DC58-68E3-E44A-AC77-6EE8A913698C}"/>
              </a:ext>
            </a:extLst>
          </p:cNvPr>
          <p:cNvSpPr>
            <a:spLocks noGrp="1"/>
          </p:cNvSpPr>
          <p:nvPr>
            <p:ph type="dt" sz="half" idx="24"/>
          </p:nvPr>
        </p:nvSpPr>
        <p:spPr/>
        <p:txBody>
          <a:bodyPr/>
          <a:lstStyle/>
          <a:p>
            <a:fld id="{412FAB2E-0670-4FFE-A6A3-F1C626D15FE9}" type="datetime1">
              <a:rPr lang="de-CH" smtClean="0"/>
              <a:t>22.10.22</a:t>
            </a:fld>
            <a:endParaRPr lang="fr-FR"/>
          </a:p>
        </p:txBody>
      </p:sp>
      <p:sp>
        <p:nvSpPr>
          <p:cNvPr id="3" name="Espace réservé du pied de page 2">
            <a:extLst>
              <a:ext uri="{FF2B5EF4-FFF2-40B4-BE49-F238E27FC236}">
                <a16:creationId xmlns:a16="http://schemas.microsoft.com/office/drawing/2014/main" id="{B3E1B54C-233F-BE48-B87C-5DFFEDF4E2E0}"/>
              </a:ext>
            </a:extLst>
          </p:cNvPr>
          <p:cNvSpPr>
            <a:spLocks noGrp="1"/>
          </p:cNvSpPr>
          <p:nvPr>
            <p:ph type="ftr" sz="quarter" idx="2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D932B45D-78D5-AE4E-8865-547888745D79}"/>
              </a:ext>
            </a:extLst>
          </p:cNvPr>
          <p:cNvSpPr>
            <a:spLocks noGrp="1"/>
          </p:cNvSpPr>
          <p:nvPr>
            <p:ph type="sldNum" sz="quarter" idx="2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45850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code couleur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42AFD-EF45-7449-9C51-424065E4617C}"/>
              </a:ext>
            </a:extLst>
          </p:cNvPr>
          <p:cNvSpPr>
            <a:spLocks noGrp="1"/>
          </p:cNvSpPr>
          <p:nvPr>
            <p:ph type="title"/>
          </p:nvPr>
        </p:nvSpPr>
        <p:spPr/>
        <p:txBody>
          <a:bodyPr/>
          <a:lstStyle/>
          <a:p>
            <a:r>
              <a:rPr lang="fr-FR" dirty="0"/>
              <a:t>Modifiez le style du titre</a:t>
            </a:r>
          </a:p>
        </p:txBody>
      </p:sp>
      <p:sp>
        <p:nvSpPr>
          <p:cNvPr id="7" name="Espace réservé du texte 6">
            <a:extLst>
              <a:ext uri="{FF2B5EF4-FFF2-40B4-BE49-F238E27FC236}">
                <a16:creationId xmlns:a16="http://schemas.microsoft.com/office/drawing/2014/main" id="{B0C9B8F8-E3F3-3544-97E2-B7FC2D2D43B4}"/>
              </a:ext>
            </a:extLst>
          </p:cNvPr>
          <p:cNvSpPr>
            <a:spLocks noGrp="1"/>
          </p:cNvSpPr>
          <p:nvPr>
            <p:ph type="body" sz="quarter" idx="13"/>
          </p:nvPr>
        </p:nvSpPr>
        <p:spPr>
          <a:xfrm>
            <a:off x="355600" y="1543050"/>
            <a:ext cx="11463338" cy="669925"/>
          </a:xfrm>
        </p:spPr>
        <p:txBody>
          <a:bodyPr/>
          <a:lstStyle>
            <a:lvl1pPr marL="0" indent="0">
              <a:buNone/>
              <a:defRPr/>
            </a:lvl1pPr>
          </a:lstStyle>
          <a:p>
            <a:pPr lvl="0"/>
            <a:r>
              <a:rPr lang="fr-FR" dirty="0"/>
              <a:t>Cliquez pour modifier les styles du texte du masque</a:t>
            </a:r>
          </a:p>
        </p:txBody>
      </p:sp>
      <p:sp>
        <p:nvSpPr>
          <p:cNvPr id="8" name="Rectangle 7">
            <a:extLst>
              <a:ext uri="{FF2B5EF4-FFF2-40B4-BE49-F238E27FC236}">
                <a16:creationId xmlns:a16="http://schemas.microsoft.com/office/drawing/2014/main" id="{9BEA302A-9260-7E42-BCDF-A9C6E46756C5}"/>
              </a:ext>
            </a:extLst>
          </p:cNvPr>
          <p:cNvSpPr/>
          <p:nvPr userDrawn="1"/>
        </p:nvSpPr>
        <p:spPr bwMode="auto">
          <a:xfrm>
            <a:off x="1768344" y="3265070"/>
            <a:ext cx="1485355" cy="640174"/>
          </a:xfrm>
          <a:prstGeom prst="rect">
            <a:avLst/>
          </a:prstGeom>
          <a:solidFill>
            <a:srgbClr val="2B23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2C2260"/>
              </a:solidFill>
            </a:endParaRPr>
          </a:p>
        </p:txBody>
      </p:sp>
      <p:sp>
        <p:nvSpPr>
          <p:cNvPr id="9" name="Rectangle 8">
            <a:extLst>
              <a:ext uri="{FF2B5EF4-FFF2-40B4-BE49-F238E27FC236}">
                <a16:creationId xmlns:a16="http://schemas.microsoft.com/office/drawing/2014/main" id="{E572946D-FF86-0048-8FC1-ABB96FADABBA}"/>
              </a:ext>
            </a:extLst>
          </p:cNvPr>
          <p:cNvSpPr/>
          <p:nvPr userDrawn="1"/>
        </p:nvSpPr>
        <p:spPr bwMode="auto">
          <a:xfrm>
            <a:off x="3599471" y="3265070"/>
            <a:ext cx="1485355" cy="640174"/>
          </a:xfrm>
          <a:prstGeom prst="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srgbClr val="1D71B8"/>
              </a:solidFill>
            </a:endParaRPr>
          </a:p>
        </p:txBody>
      </p:sp>
      <p:sp>
        <p:nvSpPr>
          <p:cNvPr id="10" name="Rectangle 9">
            <a:extLst>
              <a:ext uri="{FF2B5EF4-FFF2-40B4-BE49-F238E27FC236}">
                <a16:creationId xmlns:a16="http://schemas.microsoft.com/office/drawing/2014/main" id="{DE59A7CC-28B2-C946-9615-2B858E02AE32}"/>
              </a:ext>
            </a:extLst>
          </p:cNvPr>
          <p:cNvSpPr/>
          <p:nvPr userDrawn="1"/>
        </p:nvSpPr>
        <p:spPr bwMode="auto">
          <a:xfrm>
            <a:off x="5430598" y="3265070"/>
            <a:ext cx="1485355" cy="640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11" name="Rectangle 10">
            <a:extLst>
              <a:ext uri="{FF2B5EF4-FFF2-40B4-BE49-F238E27FC236}">
                <a16:creationId xmlns:a16="http://schemas.microsoft.com/office/drawing/2014/main" id="{7A6F4B9E-55B5-094A-A766-488BBE405C50}"/>
              </a:ext>
            </a:extLst>
          </p:cNvPr>
          <p:cNvSpPr/>
          <p:nvPr userDrawn="1"/>
        </p:nvSpPr>
        <p:spPr bwMode="auto">
          <a:xfrm>
            <a:off x="7261725" y="3265070"/>
            <a:ext cx="1485355" cy="640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000000"/>
              </a:solidFill>
            </a:endParaRPr>
          </a:p>
        </p:txBody>
      </p:sp>
      <p:sp>
        <p:nvSpPr>
          <p:cNvPr id="12" name="Rectangle 11">
            <a:extLst>
              <a:ext uri="{FF2B5EF4-FFF2-40B4-BE49-F238E27FC236}">
                <a16:creationId xmlns:a16="http://schemas.microsoft.com/office/drawing/2014/main" id="{672D4462-7A73-F04E-9EEF-8C008571A577}"/>
              </a:ext>
            </a:extLst>
          </p:cNvPr>
          <p:cNvSpPr/>
          <p:nvPr userDrawn="1"/>
        </p:nvSpPr>
        <p:spPr bwMode="auto">
          <a:xfrm>
            <a:off x="9092852" y="3265070"/>
            <a:ext cx="1485355" cy="640174"/>
          </a:xfrm>
          <a:prstGeom prst="rect">
            <a:avLst/>
          </a:prstGeom>
          <a:gradFill flip="none" rotWithShape="1">
            <a:gsLst>
              <a:gs pos="0">
                <a:srgbClr val="00A19A"/>
              </a:gs>
              <a:gs pos="100000">
                <a:srgbClr val="1D71B8">
                  <a:lumMod val="100000"/>
                </a:srgb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Espace réservé de la date 5">
            <a:extLst>
              <a:ext uri="{FF2B5EF4-FFF2-40B4-BE49-F238E27FC236}">
                <a16:creationId xmlns:a16="http://schemas.microsoft.com/office/drawing/2014/main" id="{9383C6A8-C2FB-4A4D-82C8-3FD8652558EF}"/>
              </a:ext>
            </a:extLst>
          </p:cNvPr>
          <p:cNvSpPr>
            <a:spLocks noGrp="1"/>
          </p:cNvSpPr>
          <p:nvPr>
            <p:ph type="dt" sz="half" idx="14"/>
          </p:nvPr>
        </p:nvSpPr>
        <p:spPr/>
        <p:txBody>
          <a:bodyPr/>
          <a:lstStyle/>
          <a:p>
            <a:fld id="{51612986-412F-471C-8274-18A8D18C54BE}" type="datetime1">
              <a:rPr lang="de-CH" smtClean="0"/>
              <a:t>22.10.22</a:t>
            </a:fld>
            <a:endParaRPr lang="fr-FR"/>
          </a:p>
        </p:txBody>
      </p:sp>
      <p:sp>
        <p:nvSpPr>
          <p:cNvPr id="13" name="Espace réservé du pied de page 12">
            <a:extLst>
              <a:ext uri="{FF2B5EF4-FFF2-40B4-BE49-F238E27FC236}">
                <a16:creationId xmlns:a16="http://schemas.microsoft.com/office/drawing/2014/main" id="{0347ADEF-F590-7048-8CD5-7B9449AAF40C}"/>
              </a:ext>
            </a:extLst>
          </p:cNvPr>
          <p:cNvSpPr>
            <a:spLocks noGrp="1"/>
          </p:cNvSpPr>
          <p:nvPr>
            <p:ph type="ftr" sz="quarter" idx="15"/>
          </p:nvPr>
        </p:nvSpPr>
        <p:spPr/>
        <p:txBody>
          <a:bodyPr/>
          <a:lstStyle/>
          <a:p>
            <a:r>
              <a:rPr lang="fr-FR" dirty="0"/>
              <a:t>O. Kiss - QTI CERN</a:t>
            </a:r>
          </a:p>
        </p:txBody>
      </p:sp>
      <p:sp>
        <p:nvSpPr>
          <p:cNvPr id="14" name="Espace réservé du numéro de diapositive 13">
            <a:extLst>
              <a:ext uri="{FF2B5EF4-FFF2-40B4-BE49-F238E27FC236}">
                <a16:creationId xmlns:a16="http://schemas.microsoft.com/office/drawing/2014/main" id="{50275548-46C6-0144-BC41-D63298727704}"/>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45341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re vertical et text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238A5AF-D287-1B4E-9CED-C2E21710293B}"/>
              </a:ext>
            </a:extLst>
          </p:cNvPr>
          <p:cNvPicPr>
            <a:picLocks noChangeAspect="1"/>
          </p:cNvPicPr>
          <p:nvPr userDrawn="1"/>
        </p:nvPicPr>
        <p:blipFill>
          <a:blip r:embed="rId2"/>
          <a:stretch>
            <a:fillRect/>
          </a:stretch>
        </p:blipFill>
        <p:spPr>
          <a:xfrm>
            <a:off x="2654300" y="1892527"/>
            <a:ext cx="6883400" cy="3072946"/>
          </a:xfrm>
          <a:prstGeom prst="rect">
            <a:avLst/>
          </a:prstGeom>
        </p:spPr>
      </p:pic>
    </p:spTree>
    <p:extLst>
      <p:ext uri="{BB962C8B-B14F-4D97-AF65-F5344CB8AC3E}">
        <p14:creationId xmlns:p14="http://schemas.microsoft.com/office/powerpoint/2010/main" val="1284272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8" name="Footer Placeholder 2"/>
          <p:cNvSpPr>
            <a:spLocks noGrp="1"/>
          </p:cNvSpPr>
          <p:nvPr>
            <p:ph type="ftr" sz="quarter" idx="3"/>
          </p:nvPr>
        </p:nvSpPr>
        <p:spPr>
          <a:xfrm>
            <a:off x="4352493" y="6400386"/>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 CERN</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39809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ison (two text column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chemeClr val="bg1"/>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23" name="Footer Placeholder 22"/>
          <p:cNvSpPr>
            <a:spLocks noGrp="1"/>
          </p:cNvSpPr>
          <p:nvPr>
            <p:ph type="ftr" sz="quarter" idx="17"/>
          </p:nvPr>
        </p:nvSpPr>
        <p:spPr/>
        <p:txBody>
          <a:bodyPr/>
          <a:lstStyle/>
          <a:p>
            <a:r>
              <a:rPr lang="en-GB" dirty="0"/>
              <a:t>O. Kiss - QTI</a:t>
            </a:r>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2489518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Footer Placeholder 2"/>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6384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ainslide">
    <p:spTree>
      <p:nvGrpSpPr>
        <p:cNvPr id="1" name=""/>
        <p:cNvGrpSpPr/>
        <p:nvPr/>
      </p:nvGrpSpPr>
      <p:grpSpPr>
        <a:xfrm>
          <a:off x="0" y="0"/>
          <a:ext cx="0" cy="0"/>
          <a:chOff x="0" y="0"/>
          <a:chExt cx="0" cy="0"/>
        </a:xfrm>
      </p:grpSpPr>
      <p:sp>
        <p:nvSpPr>
          <p:cNvPr id="2" name="Title 1"/>
          <p:cNvSpPr>
            <a:spLocks noGrp="1"/>
          </p:cNvSpPr>
          <p:nvPr>
            <p:ph type="title"/>
          </p:nvPr>
        </p:nvSpPr>
        <p:spPr>
          <a:xfrm>
            <a:off x="413817" y="55174"/>
            <a:ext cx="11413315" cy="682383"/>
          </a:xfrm>
        </p:spPr>
        <p:txBody>
          <a:bodyPr>
            <a:normAutofit/>
          </a:bodyPr>
          <a:lstStyle>
            <a:lvl1pPr>
              <a:defRPr sz="2800" b="1">
                <a:solidFill>
                  <a:schemeClr val="accent5">
                    <a:lumMod val="75000"/>
                  </a:schemeClr>
                </a:solidFill>
                <a:latin typeface="+mn-lt"/>
              </a:defRPr>
            </a:lvl1pPr>
          </a:lstStyle>
          <a:p>
            <a:r>
              <a:rPr lang="en-US" dirty="0"/>
              <a:t>Click to edit Master title style</a:t>
            </a:r>
          </a:p>
        </p:txBody>
      </p:sp>
      <p:sp>
        <p:nvSpPr>
          <p:cNvPr id="3" name="Content Placeholder 2"/>
          <p:cNvSpPr>
            <a:spLocks noGrp="1"/>
          </p:cNvSpPr>
          <p:nvPr>
            <p:ph idx="1"/>
          </p:nvPr>
        </p:nvSpPr>
        <p:spPr>
          <a:xfrm>
            <a:off x="413817" y="1603095"/>
            <a:ext cx="11413315" cy="45738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3" hasCustomPrompt="1"/>
          </p:nvPr>
        </p:nvSpPr>
        <p:spPr>
          <a:xfrm>
            <a:off x="413817" y="515638"/>
            <a:ext cx="11413315" cy="914400"/>
          </a:xfrm>
        </p:spPr>
        <p:txBody>
          <a:bodyPr>
            <a:normAutofit/>
          </a:bodyPr>
          <a:lstStyle>
            <a:lvl1pPr marL="0" indent="0">
              <a:buNone/>
              <a:defRPr sz="2200" i="1" baseline="0">
                <a:solidFill>
                  <a:schemeClr val="accent5">
                    <a:lumMod val="75000"/>
                  </a:schemeClr>
                </a:solidFill>
              </a:defRPr>
            </a:lvl1pPr>
          </a:lstStyle>
          <a:p>
            <a:pPr lvl="0"/>
            <a:r>
              <a:rPr lang="en-US" dirty="0"/>
              <a:t>Click to edit Master title style</a:t>
            </a:r>
          </a:p>
        </p:txBody>
      </p:sp>
      <p:cxnSp>
        <p:nvCxnSpPr>
          <p:cNvPr id="21" name="Straight Connector 20"/>
          <p:cNvCxnSpPr/>
          <p:nvPr userDrawn="1"/>
        </p:nvCxnSpPr>
        <p:spPr>
          <a:xfrm>
            <a:off x="376225" y="902666"/>
            <a:ext cx="3381563" cy="0"/>
          </a:xfrm>
          <a:prstGeom prst="line">
            <a:avLst/>
          </a:prstGeom>
          <a:ln w="22225" cap="rnd">
            <a:gradFill flip="none" rotWithShape="1">
              <a:gsLst>
                <a:gs pos="0">
                  <a:schemeClr val="accent5">
                    <a:lumMod val="40000"/>
                    <a:lumOff val="60000"/>
                  </a:schemeClr>
                </a:gs>
                <a:gs pos="43000">
                  <a:schemeClr val="accent5">
                    <a:lumMod val="95000"/>
                    <a:lumOff val="5000"/>
                  </a:schemeClr>
                </a:gs>
                <a:gs pos="100000">
                  <a:schemeClr val="accent5">
                    <a:lumMod val="6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978A0145-B502-8751-3C63-490DC64D6833}"/>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5" name="Slide Number Placeholder 3">
            <a:extLst>
              <a:ext uri="{FF2B5EF4-FFF2-40B4-BE49-F238E27FC236}">
                <a16:creationId xmlns:a16="http://schemas.microsoft.com/office/drawing/2014/main" id="{DD3BE45D-615F-3597-0C01-1AD52BD781C3}"/>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58213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38211072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3" name="Slide Number Placeholder 3">
            <a:extLst>
              <a:ext uri="{FF2B5EF4-FFF2-40B4-BE49-F238E27FC236}">
                <a16:creationId xmlns:a16="http://schemas.microsoft.com/office/drawing/2014/main" id="{5061A025-F262-A17F-CB72-A6C9999A1A8F}"/>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
        <p:nvSpPr>
          <p:cNvPr id="4" name="Footer Placeholder 2">
            <a:extLst>
              <a:ext uri="{FF2B5EF4-FFF2-40B4-BE49-F238E27FC236}">
                <a16:creationId xmlns:a16="http://schemas.microsoft.com/office/drawing/2014/main" id="{38E8E86B-DF7B-6BBE-D127-334B2B8C86EF}"/>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Tree>
    <p:extLst>
      <p:ext uri="{BB962C8B-B14F-4D97-AF65-F5344CB8AC3E}">
        <p14:creationId xmlns:p14="http://schemas.microsoft.com/office/powerpoint/2010/main" val="1249526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 (1 line)">
    <p:bg>
      <p:bgRef idx="1001">
        <a:schemeClr val="bg1"/>
      </p:bgRef>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9" name="Graphic 8">
            <a:extLst>
              <a:ext uri="{FF2B5EF4-FFF2-40B4-BE49-F238E27FC236}">
                <a16:creationId xmlns:a16="http://schemas.microsoft.com/office/drawing/2014/main" id="{3BD8C90A-F675-CD42-889E-328F3F7F487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042216"/>
            <a:ext cx="1918547" cy="18627"/>
          </a:xfrm>
          <a:prstGeom prst="rect">
            <a:avLst/>
          </a:prstGeom>
        </p:spPr>
      </p:pic>
    </p:spTree>
    <p:extLst>
      <p:ext uri="{BB962C8B-B14F-4D97-AF65-F5344CB8AC3E}">
        <p14:creationId xmlns:p14="http://schemas.microsoft.com/office/powerpoint/2010/main" val="171001919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itre section">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46570C27-FD25-4A4F-98EA-ED3B375E6B3A}"/>
              </a:ext>
            </a:extLst>
          </p:cNvPr>
          <p:cNvPicPr>
            <a:picLocks noChangeAspect="1"/>
          </p:cNvPicPr>
          <p:nvPr userDrawn="1"/>
        </p:nvPicPr>
        <p:blipFill>
          <a:blip r:embed="rId2"/>
          <a:stretch>
            <a:fillRect/>
          </a:stretch>
        </p:blipFill>
        <p:spPr>
          <a:xfrm>
            <a:off x="992644" y="1806944"/>
            <a:ext cx="10206711" cy="3244112"/>
          </a:xfrm>
          <a:prstGeom prst="rect">
            <a:avLst/>
          </a:prstGeom>
        </p:spPr>
      </p:pic>
      <p:sp>
        <p:nvSpPr>
          <p:cNvPr id="6" name="Espace réservé de la date 5">
            <a:extLst>
              <a:ext uri="{FF2B5EF4-FFF2-40B4-BE49-F238E27FC236}">
                <a16:creationId xmlns:a16="http://schemas.microsoft.com/office/drawing/2014/main" id="{8D5ED306-3B42-3547-BDFF-0323AB473A5A}"/>
              </a:ext>
            </a:extLst>
          </p:cNvPr>
          <p:cNvSpPr>
            <a:spLocks noGrp="1"/>
          </p:cNvSpPr>
          <p:nvPr>
            <p:ph type="dt" sz="half" idx="10"/>
          </p:nvPr>
        </p:nvSpPr>
        <p:spPr/>
        <p:txBody>
          <a:bodyPr/>
          <a:lstStyle/>
          <a:p>
            <a:fld id="{0BD07B22-5EEE-4FBC-A58C-F49343AA11AA}" type="datetime1">
              <a:rPr lang="de-CH" smtClean="0"/>
              <a:t>22.10.22</a:t>
            </a:fld>
            <a:endParaRPr lang="fr-FR" dirty="0"/>
          </a:p>
        </p:txBody>
      </p:sp>
      <p:sp>
        <p:nvSpPr>
          <p:cNvPr id="7" name="Espace réservé du pied de page 6">
            <a:extLst>
              <a:ext uri="{FF2B5EF4-FFF2-40B4-BE49-F238E27FC236}">
                <a16:creationId xmlns:a16="http://schemas.microsoft.com/office/drawing/2014/main" id="{788F126A-7BD4-3A48-B96C-7CBFF7604DC4}"/>
              </a:ext>
            </a:extLst>
          </p:cNvPr>
          <p:cNvSpPr>
            <a:spLocks noGrp="1"/>
          </p:cNvSpPr>
          <p:nvPr>
            <p:ph type="ftr" sz="quarter" idx="11"/>
          </p:nvPr>
        </p:nvSpPr>
        <p:spPr/>
        <p:txBody>
          <a:bodyPr/>
          <a:lstStyle/>
          <a:p>
            <a:r>
              <a:rPr lang="fr-FR" dirty="0" err="1"/>
              <a:t>O.Kiss</a:t>
            </a:r>
            <a:r>
              <a:rPr lang="fr-FR" dirty="0"/>
              <a:t> - QTI CERN</a:t>
            </a:r>
          </a:p>
        </p:txBody>
      </p:sp>
      <p:sp>
        <p:nvSpPr>
          <p:cNvPr id="8" name="Espace réservé du numéro de diapositive 7">
            <a:extLst>
              <a:ext uri="{FF2B5EF4-FFF2-40B4-BE49-F238E27FC236}">
                <a16:creationId xmlns:a16="http://schemas.microsoft.com/office/drawing/2014/main" id="{0313D4E7-9C57-A54E-8CCD-D9F3E404671C}"/>
              </a:ext>
            </a:extLst>
          </p:cNvPr>
          <p:cNvSpPr>
            <a:spLocks noGrp="1"/>
          </p:cNvSpPr>
          <p:nvPr>
            <p:ph type="sldNum" sz="quarter" idx="12"/>
          </p:nvPr>
        </p:nvSpPr>
        <p:spPr/>
        <p:txBody>
          <a:bodyPr/>
          <a:lstStyle/>
          <a:p>
            <a:fld id="{71DDDE22-8D4F-094D-AC70-1F2C263CD040}" type="slidenum">
              <a:rPr lang="fr-FR" smtClean="0"/>
              <a:pPr/>
              <a:t>‹#›</a:t>
            </a:fld>
            <a:endParaRPr lang="fr-FR" dirty="0"/>
          </a:p>
        </p:txBody>
      </p:sp>
      <p:sp>
        <p:nvSpPr>
          <p:cNvPr id="12" name="Espace réservé du texte 11">
            <a:extLst>
              <a:ext uri="{FF2B5EF4-FFF2-40B4-BE49-F238E27FC236}">
                <a16:creationId xmlns:a16="http://schemas.microsoft.com/office/drawing/2014/main" id="{8A040C3C-DF7C-C240-A550-49694E026982}"/>
              </a:ext>
            </a:extLst>
          </p:cNvPr>
          <p:cNvSpPr>
            <a:spLocks noGrp="1"/>
          </p:cNvSpPr>
          <p:nvPr>
            <p:ph type="body" sz="quarter" idx="13" hasCustomPrompt="1"/>
          </p:nvPr>
        </p:nvSpPr>
        <p:spPr>
          <a:xfrm>
            <a:off x="4816549" y="2546719"/>
            <a:ext cx="4146698" cy="1780731"/>
          </a:xfrm>
        </p:spPr>
        <p:txBody>
          <a:bodyPr>
            <a:normAutofit/>
          </a:bodyPr>
          <a:lstStyle>
            <a:lvl1pPr marL="0" indent="0">
              <a:buNone/>
              <a:defRPr sz="3200" b="1">
                <a:solidFill>
                  <a:srgbClr val="386FB2"/>
                </a:solidFill>
              </a:defRPr>
            </a:lvl1pPr>
          </a:lstStyle>
          <a:p>
            <a:pPr lvl="0"/>
            <a:r>
              <a:rPr lang="fr-FR" dirty="0"/>
              <a:t>TITRE SECTION</a:t>
            </a:r>
          </a:p>
        </p:txBody>
      </p:sp>
    </p:spTree>
    <p:extLst>
      <p:ext uri="{BB962C8B-B14F-4D97-AF65-F5344CB8AC3E}">
        <p14:creationId xmlns:p14="http://schemas.microsoft.com/office/powerpoint/2010/main" val="3564912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9ECCC668-B7CA-DF45-8599-14962B6E5CC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526555"/>
            <a:ext cx="1918547" cy="18627"/>
          </a:xfrm>
          <a:prstGeom prst="rect">
            <a:avLst/>
          </a:prstGeom>
        </p:spPr>
      </p:pic>
    </p:spTree>
    <p:extLst>
      <p:ext uri="{BB962C8B-B14F-4D97-AF65-F5344CB8AC3E}">
        <p14:creationId xmlns:p14="http://schemas.microsoft.com/office/powerpoint/2010/main" val="3862312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2147AFE4-9180-9643-8522-EA89FE23437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2035945"/>
            <a:ext cx="1918547" cy="18627"/>
          </a:xfrm>
          <a:prstGeom prst="rect">
            <a:avLst/>
          </a:prstGeom>
        </p:spPr>
      </p:pic>
    </p:spTree>
    <p:extLst>
      <p:ext uri="{BB962C8B-B14F-4D97-AF65-F5344CB8AC3E}">
        <p14:creationId xmlns:p14="http://schemas.microsoft.com/office/powerpoint/2010/main" val="1658170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with graphic (1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10" name="Straight Connector 9">
            <a:extLst>
              <a:ext uri="{FF2B5EF4-FFF2-40B4-BE49-F238E27FC236}">
                <a16:creationId xmlns:a16="http://schemas.microsoft.com/office/drawing/2014/main" id="{4F59B4DF-699F-B94B-BA28-ADE98C9B65A8}"/>
              </a:ext>
            </a:extLst>
          </p:cNvPr>
          <p:cNvCxnSpPr>
            <a:cxnSpLocks/>
          </p:cNvCxnSpPr>
          <p:nvPr userDrawn="1"/>
        </p:nvCxnSpPr>
        <p:spPr bwMode="auto">
          <a:xfrm>
            <a:off x="301272" y="1057624"/>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52850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with graphic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1D3ED234-DBE9-DF49-80FE-40A61D9D742D}"/>
              </a:ext>
            </a:extLst>
          </p:cNvPr>
          <p:cNvCxnSpPr>
            <a:cxnSpLocks/>
          </p:cNvCxnSpPr>
          <p:nvPr userDrawn="1"/>
        </p:nvCxnSpPr>
        <p:spPr bwMode="auto">
          <a:xfrm>
            <a:off x="301272" y="1538588"/>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522505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with graphic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E94BEDD3-84EF-2A46-861A-4BCD41BF4585}"/>
              </a:ext>
            </a:extLst>
          </p:cNvPr>
          <p:cNvCxnSpPr>
            <a:cxnSpLocks/>
          </p:cNvCxnSpPr>
          <p:nvPr userDrawn="1"/>
        </p:nvCxnSpPr>
        <p:spPr bwMode="auto">
          <a:xfrm>
            <a:off x="301272" y="2043203"/>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01061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763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a:extLst>
              <a:ext uri="{FF2B5EF4-FFF2-40B4-BE49-F238E27FC236}">
                <a16:creationId xmlns:a16="http://schemas.microsoft.com/office/drawing/2014/main" id="{4E077E17-3B69-4644-BD04-6785219BC1C0}"/>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18038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divider (no foot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2B4E5F-15AA-7142-8D54-876791D3731F}"/>
              </a:ext>
            </a:extLst>
          </p:cNvPr>
          <p:cNvSpPr>
            <a:spLocks noGrp="1"/>
          </p:cNvSpPr>
          <p:nvPr>
            <p:ph type="title" hasCustomPrompt="1"/>
          </p:nvPr>
        </p:nvSpPr>
        <p:spPr>
          <a:xfrm>
            <a:off x="280416" y="268225"/>
            <a:ext cx="5522976" cy="1677569"/>
          </a:xfrm>
        </p:spPr>
        <p:txBody>
          <a:bodyPr/>
          <a:lstStyle/>
          <a:p>
            <a:r>
              <a:rPr lang="en-US" dirty="0"/>
              <a:t>Click to edit Master title style (3 sizes for title text available) - no footer</a:t>
            </a:r>
          </a:p>
        </p:txBody>
      </p:sp>
      <p:pic>
        <p:nvPicPr>
          <p:cNvPr id="5" name="Picture 4">
            <a:extLst>
              <a:ext uri="{FF2B5EF4-FFF2-40B4-BE49-F238E27FC236}">
                <a16:creationId xmlns:a16="http://schemas.microsoft.com/office/drawing/2014/main" id="{D0832194-9F9F-4A4B-847F-9B8502AF1E18}"/>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1272722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divider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EF04BD5F-CEAE-9249-AC0F-4EF97A2B285B}"/>
              </a:ext>
            </a:extLst>
          </p:cNvPr>
          <p:cNvSpPr>
            <a:spLocks noGrp="1"/>
          </p:cNvSpPr>
          <p:nvPr>
            <p:ph type="title" hasCustomPrompt="1"/>
          </p:nvPr>
        </p:nvSpPr>
        <p:spPr>
          <a:xfrm>
            <a:off x="280416" y="268225"/>
            <a:ext cx="5522976" cy="1813036"/>
          </a:xfrm>
        </p:spPr>
        <p:txBody>
          <a:bodyPr/>
          <a:lstStyle/>
          <a:p>
            <a:r>
              <a:rPr lang="en-US" dirty="0"/>
              <a:t>Click to edit Master title style (3 sizes for title text available) - with footer</a:t>
            </a:r>
          </a:p>
        </p:txBody>
      </p:sp>
      <p:pic>
        <p:nvPicPr>
          <p:cNvPr id="7" name="Picture 6">
            <a:extLst>
              <a:ext uri="{FF2B5EF4-FFF2-40B4-BE49-F238E27FC236}">
                <a16:creationId xmlns:a16="http://schemas.microsoft.com/office/drawing/2014/main" id="{42D2E41E-4947-9F4A-A22A-FAB43A2DE94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2130330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divider (blue)">
    <p:bg>
      <p:bgPr>
        <a:solidFill>
          <a:schemeClr val="accent1"/>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itle 5">
            <a:extLst>
              <a:ext uri="{FF2B5EF4-FFF2-40B4-BE49-F238E27FC236}">
                <a16:creationId xmlns:a16="http://schemas.microsoft.com/office/drawing/2014/main" id="{5D677529-0580-5640-87D8-6219EDE5C095}"/>
              </a:ext>
            </a:extLst>
          </p:cNvPr>
          <p:cNvSpPr>
            <a:spLocks noGrp="1"/>
          </p:cNvSpPr>
          <p:nvPr>
            <p:ph type="title" hasCustomPrompt="1"/>
          </p:nvPr>
        </p:nvSpPr>
        <p:spPr>
          <a:xfrm>
            <a:off x="280416" y="268224"/>
            <a:ext cx="5522976" cy="1960819"/>
          </a:xfrm>
        </p:spPr>
        <p:txBody>
          <a:bodyPr/>
          <a:lstStyle/>
          <a:p>
            <a:r>
              <a:rPr lang="en-US" dirty="0"/>
              <a:t>Click to edit Master title style (3 sizes for title text available) – blue divider</a:t>
            </a:r>
          </a:p>
        </p:txBody>
      </p:sp>
      <p:pic>
        <p:nvPicPr>
          <p:cNvPr id="8" name="Picture 7">
            <a:extLst>
              <a:ext uri="{FF2B5EF4-FFF2-40B4-BE49-F238E27FC236}">
                <a16:creationId xmlns:a16="http://schemas.microsoft.com/office/drawing/2014/main" id="{B923E7D4-2DC2-0743-BE51-9206E131918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424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9E5263-7175-1E4E-B25A-C8612876A929}"/>
              </a:ext>
            </a:extLst>
          </p:cNvPr>
          <p:cNvSpPr>
            <a:spLocks noGrp="1"/>
          </p:cNvSpPr>
          <p:nvPr>
            <p:ph type="ctrTitle"/>
          </p:nvPr>
        </p:nvSpPr>
        <p:spPr>
          <a:xfrm>
            <a:off x="1524000" y="1122363"/>
            <a:ext cx="9144000" cy="2387600"/>
          </a:xfrm>
        </p:spPr>
        <p:txBody>
          <a:bodyPr anchor="b"/>
          <a:lstStyle>
            <a:lvl1pPr algn="ctr">
              <a:defRPr sz="6000">
                <a:solidFill>
                  <a:srgbClr val="1D71B8"/>
                </a:solidFill>
              </a:defRPr>
            </a:lvl1pPr>
          </a:lstStyle>
          <a:p>
            <a:r>
              <a:rPr lang="fr-FR" dirty="0"/>
              <a:t>Modifiez le style du titre</a:t>
            </a:r>
          </a:p>
        </p:txBody>
      </p:sp>
      <p:sp>
        <p:nvSpPr>
          <p:cNvPr id="3" name="Sous-titre 2">
            <a:extLst>
              <a:ext uri="{FF2B5EF4-FFF2-40B4-BE49-F238E27FC236}">
                <a16:creationId xmlns:a16="http://schemas.microsoft.com/office/drawing/2014/main" id="{334F48D8-7047-1F42-8ED4-941E18879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sp>
        <p:nvSpPr>
          <p:cNvPr id="7" name="Espace réservé de la date 6">
            <a:extLst>
              <a:ext uri="{FF2B5EF4-FFF2-40B4-BE49-F238E27FC236}">
                <a16:creationId xmlns:a16="http://schemas.microsoft.com/office/drawing/2014/main" id="{90DDDD11-6F40-4643-AA1F-B951D26F07CB}"/>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8" name="Espace réservé du pied de page 7">
            <a:extLst>
              <a:ext uri="{FF2B5EF4-FFF2-40B4-BE49-F238E27FC236}">
                <a16:creationId xmlns:a16="http://schemas.microsoft.com/office/drawing/2014/main" id="{ABEF2066-EE9C-5F42-8005-C98F17350125}"/>
              </a:ext>
            </a:extLst>
          </p:cNvPr>
          <p:cNvSpPr>
            <a:spLocks noGrp="1"/>
          </p:cNvSpPr>
          <p:nvPr>
            <p:ph type="ftr" sz="quarter" idx="11"/>
          </p:nvPr>
        </p:nvSpPr>
        <p:spPr/>
        <p:txBody>
          <a:bodyPr/>
          <a:lstStyle/>
          <a:p>
            <a:r>
              <a:rPr lang="fr-FR" dirty="0"/>
              <a:t>O. Kiss - QTI CERN</a:t>
            </a:r>
          </a:p>
        </p:txBody>
      </p:sp>
      <p:sp>
        <p:nvSpPr>
          <p:cNvPr id="9" name="Espace réservé du numéro de diapositive 8">
            <a:extLst>
              <a:ext uri="{FF2B5EF4-FFF2-40B4-BE49-F238E27FC236}">
                <a16:creationId xmlns:a16="http://schemas.microsoft.com/office/drawing/2014/main" id="{BA9CDB6D-F31B-6E4D-AD6C-3FEE5E0756F9}"/>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6519571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Xlg tex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82880" y="121920"/>
            <a:ext cx="9265920" cy="5872480"/>
          </a:xfrm>
        </p:spPr>
        <p:txBody>
          <a:bodyPr/>
          <a:lstStyle>
            <a:lvl1pPr>
              <a:lnSpc>
                <a:spcPct val="90000"/>
              </a:lnSpc>
              <a:defRPr sz="12266" b="0" i="0">
                <a:solidFill>
                  <a:schemeClr val="accent4"/>
                </a:solidFill>
                <a:latin typeface="IBM Plex Sans SemiBold" panose="020B0503050203000203" pitchFamily="34" charset="77"/>
              </a:defRPr>
            </a:lvl1pPr>
          </a:lstStyle>
          <a:p>
            <a:r>
              <a:rPr lang="en-US" dirty="0"/>
              <a:t>High impact </a:t>
            </a:r>
            <a:br>
              <a:rPr lang="en-US" dirty="0"/>
            </a:br>
            <a:r>
              <a:rPr lang="en-US" dirty="0" err="1"/>
              <a:t>xlg</a:t>
            </a:r>
            <a:r>
              <a:rPr lang="en-US" dirty="0"/>
              <a:t> text</a:t>
            </a:r>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latin typeface="IBM Plex Sans" panose="020B0503050203000203" pitchFamily="34" charset="0"/>
              </a:defRPr>
            </a:lvl1p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30210F52-CF6C-094F-952B-902FB639B4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0332460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Xlg text / fact + image">
    <p:spTree>
      <p:nvGrpSpPr>
        <p:cNvPr id="1" name=""/>
        <p:cNvGrpSpPr/>
        <p:nvPr/>
      </p:nvGrpSpPr>
      <p:grpSpPr>
        <a:xfrm>
          <a:off x="0" y="0"/>
          <a:ext cx="0" cy="0"/>
          <a:chOff x="0" y="0"/>
          <a:chExt cx="0" cy="0"/>
        </a:xfrm>
      </p:grpSpPr>
      <p:sp>
        <p:nvSpPr>
          <p:cNvPr id="6" name="Text Placeholder"/>
          <p:cNvSpPr>
            <a:spLocks noGrp="1"/>
          </p:cNvSpPr>
          <p:nvPr>
            <p:ph type="body" sz="quarter" idx="12" hasCustomPrompt="1"/>
          </p:nvPr>
        </p:nvSpPr>
        <p:spPr>
          <a:xfrm>
            <a:off x="207264" y="1536192"/>
            <a:ext cx="5608320" cy="4482592"/>
          </a:xfrm>
        </p:spPr>
        <p:txBody>
          <a:bodyPr/>
          <a:lstStyle>
            <a:lvl1pPr>
              <a:lnSpc>
                <a:spcPct val="90000"/>
              </a:lnSpc>
              <a:defRPr sz="12266" b="0" i="0">
                <a:solidFill>
                  <a:schemeClr val="accent4"/>
                </a:solidFill>
                <a:latin typeface="IBM Plex Sans SemiBold" panose="020B0503050203000203" pitchFamily="34" charset="77"/>
              </a:defRPr>
            </a:lvl1pPr>
          </a:lstStyle>
          <a:p>
            <a:pPr lvl="0"/>
            <a:r>
              <a:rPr lang="en-US" dirty="0"/>
              <a:t>100%</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Text Placeholder 10">
            <a:extLst>
              <a:ext uri="{FF2B5EF4-FFF2-40B4-BE49-F238E27FC236}">
                <a16:creationId xmlns:a16="http://schemas.microsoft.com/office/drawing/2014/main" id="{3819BBD0-4F00-B447-A473-76BA52FA8048}"/>
              </a:ext>
            </a:extLst>
          </p:cNvPr>
          <p:cNvSpPr>
            <a:spLocks noGrp="1"/>
          </p:cNvSpPr>
          <p:nvPr>
            <p:ph type="body" sz="quarter" idx="15" hasCustomPrompt="1"/>
          </p:nvPr>
        </p:nvSpPr>
        <p:spPr>
          <a:xfrm>
            <a:off x="292608" y="231648"/>
            <a:ext cx="5059680" cy="1146048"/>
          </a:xfrm>
        </p:spPr>
        <p:txBody>
          <a:bodyPr/>
          <a:lstStyle>
            <a:lvl1pPr>
              <a:defRPr sz="2667"/>
            </a:lvl1pPr>
            <a:lvl2pPr marL="0" indent="0">
              <a:buNone/>
              <a:defRPr/>
            </a:lvl2pPr>
          </a:lstStyle>
          <a:p>
            <a:pPr lvl="0"/>
            <a:r>
              <a:rPr lang="en-US" dirty="0"/>
              <a:t>Title with </a:t>
            </a:r>
            <a:r>
              <a:rPr lang="en-US" dirty="0" err="1"/>
              <a:t>xlg</a:t>
            </a:r>
            <a:r>
              <a:rPr lang="en-US" dirty="0"/>
              <a:t> text + optional ½ image</a:t>
            </a:r>
          </a:p>
        </p:txBody>
      </p:sp>
      <p:pic>
        <p:nvPicPr>
          <p:cNvPr id="12" name="Picture 11">
            <a:extLst>
              <a:ext uri="{FF2B5EF4-FFF2-40B4-BE49-F238E27FC236}">
                <a16:creationId xmlns:a16="http://schemas.microsoft.com/office/drawing/2014/main" id="{C1D23A3E-7144-694C-B46D-9297D4F76D2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994651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03DEF12C-8D9D-364C-AEC2-B435FF41B7C7}"/>
              </a:ext>
            </a:extLst>
          </p:cNvPr>
          <p:cNvSpPr>
            <a:spLocks noGrp="1"/>
          </p:cNvSpPr>
          <p:nvPr>
            <p:ph type="title" hasCustomPrompt="1"/>
          </p:nvPr>
        </p:nvSpPr>
        <p:spPr>
          <a:xfrm>
            <a:off x="97537" y="268224"/>
            <a:ext cx="7287033" cy="2305643"/>
          </a:xfrm>
        </p:spPr>
        <p:txBody>
          <a:bodyPr/>
          <a:lstStyle>
            <a:lvl1pPr marL="219451" indent="-219451">
              <a:defRPr>
                <a:solidFill>
                  <a:schemeClr val="accent4"/>
                </a:solidFill>
              </a:defRPr>
            </a:lvl1pPr>
          </a:lstStyle>
          <a:p>
            <a:r>
              <a:rPr lang="en-US" dirty="0"/>
              <a:t>“Add quote, four line maximum.”</a:t>
            </a:r>
          </a:p>
        </p:txBody>
      </p:sp>
      <p:sp>
        <p:nvSpPr>
          <p:cNvPr id="12" name="Text Placeholder 11">
            <a:extLst>
              <a:ext uri="{FF2B5EF4-FFF2-40B4-BE49-F238E27FC236}">
                <a16:creationId xmlns:a16="http://schemas.microsoft.com/office/drawing/2014/main" id="{67826A83-0471-7649-B205-FFC505DA313F}"/>
              </a:ext>
            </a:extLst>
          </p:cNvPr>
          <p:cNvSpPr>
            <a:spLocks noGrp="1"/>
          </p:cNvSpPr>
          <p:nvPr>
            <p:ph type="body" sz="quarter" idx="14" hasCustomPrompt="1"/>
          </p:nvPr>
        </p:nvSpPr>
        <p:spPr>
          <a:xfrm>
            <a:off x="292608" y="2591040"/>
            <a:ext cx="5498592" cy="329184"/>
          </a:xfrm>
        </p:spPr>
        <p:txBody>
          <a:bodyPr/>
          <a:lstStyle>
            <a:lvl1pPr>
              <a:defRPr>
                <a:solidFill>
                  <a:schemeClr val="tx2"/>
                </a:solidFill>
              </a:defRPr>
            </a:lvl1pPr>
            <a:lvl2pPr marL="0" indent="0">
              <a:buNone/>
              <a:defRPr/>
            </a:lvl2pPr>
          </a:lstStyle>
          <a:p>
            <a:pPr lvl="0"/>
            <a:r>
              <a:rPr lang="en-US" dirty="0" err="1"/>
              <a:t>Firstname</a:t>
            </a:r>
            <a:r>
              <a:rPr lang="en-US" dirty="0"/>
              <a:t> </a:t>
            </a:r>
            <a:r>
              <a:rPr lang="en-US" dirty="0" err="1"/>
              <a:t>Lastname</a:t>
            </a:r>
            <a:endParaRPr lang="en-US" dirty="0"/>
          </a:p>
        </p:txBody>
      </p:sp>
      <p:sp>
        <p:nvSpPr>
          <p:cNvPr id="14" name="Text Placeholder 13">
            <a:extLst>
              <a:ext uri="{FF2B5EF4-FFF2-40B4-BE49-F238E27FC236}">
                <a16:creationId xmlns:a16="http://schemas.microsoft.com/office/drawing/2014/main" id="{48B5E467-58C7-4043-A863-8B0F691F403C}"/>
              </a:ext>
            </a:extLst>
          </p:cNvPr>
          <p:cNvSpPr>
            <a:spLocks noGrp="1"/>
          </p:cNvSpPr>
          <p:nvPr>
            <p:ph type="body" sz="quarter" idx="15" hasCustomPrompt="1"/>
          </p:nvPr>
        </p:nvSpPr>
        <p:spPr>
          <a:xfrm>
            <a:off x="292608" y="2935625"/>
            <a:ext cx="5486400" cy="329184"/>
          </a:xfrm>
        </p:spPr>
        <p:txBody>
          <a:bodyPr/>
          <a:lstStyle>
            <a:lvl1pPr>
              <a:defRPr b="0" i="1">
                <a:solidFill>
                  <a:schemeClr val="tx2"/>
                </a:solidFill>
                <a:latin typeface="IBM Plex Sans" panose="020B0503050203000203" pitchFamily="34" charset="0"/>
              </a:defRPr>
            </a:lvl1pPr>
            <a:lvl2pPr marL="0" indent="0">
              <a:buNone/>
              <a:defRPr/>
            </a:lvl2pPr>
          </a:lstStyle>
          <a:p>
            <a:pPr lvl="0"/>
            <a:r>
              <a:rPr lang="en-US" dirty="0"/>
              <a:t>Source, Date</a:t>
            </a:r>
          </a:p>
        </p:txBody>
      </p:sp>
      <p:pic>
        <p:nvPicPr>
          <p:cNvPr id="17" name="Picture 16">
            <a:extLst>
              <a:ext uri="{FF2B5EF4-FFF2-40B4-BE49-F238E27FC236}">
                <a16:creationId xmlns:a16="http://schemas.microsoft.com/office/drawing/2014/main" id="{EDB3CCE8-33C3-F24F-B4C1-88AC1A4E4BE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505784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full width image ">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Picture Placeholder">
            <a:extLst>
              <a:ext uri="{FF2B5EF4-FFF2-40B4-BE49-F238E27FC236}">
                <a16:creationId xmlns:a16="http://schemas.microsoft.com/office/drawing/2014/main" id="{4689A64A-A783-D24D-9765-5E12B636FF62}"/>
              </a:ext>
            </a:extLst>
          </p:cNvPr>
          <p:cNvSpPr>
            <a:spLocks noGrp="1"/>
          </p:cNvSpPr>
          <p:nvPr>
            <p:ph type="pic" sz="quarter" idx="12"/>
          </p:nvPr>
        </p:nvSpPr>
        <p:spPr>
          <a:xfrm>
            <a:off x="0" y="1701800"/>
            <a:ext cx="12192000" cy="5156200"/>
          </a:xfrm>
        </p:spPr>
        <p:txBody>
          <a:bodyPr lIns="91440" tIns="91440" rIns="91440" bIns="91440"/>
          <a:lstStyle/>
          <a:p>
            <a:r>
              <a:rPr lang="en-GB"/>
              <a:t>Click icon to add picture</a:t>
            </a:r>
            <a:endParaRPr lang="en-US" dirty="0"/>
          </a:p>
        </p:txBody>
      </p:sp>
      <p:sp>
        <p:nvSpPr>
          <p:cNvPr id="6" name="Title 5">
            <a:extLst>
              <a:ext uri="{FF2B5EF4-FFF2-40B4-BE49-F238E27FC236}">
                <a16:creationId xmlns:a16="http://schemas.microsoft.com/office/drawing/2014/main" id="{0DE8E457-FCF1-FB4D-B0AD-3250264B8242}"/>
              </a:ext>
            </a:extLst>
          </p:cNvPr>
          <p:cNvSpPr>
            <a:spLocks noGrp="1"/>
          </p:cNvSpPr>
          <p:nvPr>
            <p:ph type="title"/>
          </p:nvPr>
        </p:nvSpPr>
        <p:spPr>
          <a:xfrm>
            <a:off x="95737544" y="565912"/>
            <a:ext cx="5522976" cy="5726176"/>
          </a:xfrm>
        </p:spPr>
        <p:txBody>
          <a:bodyPr/>
          <a:lstStyle/>
          <a:p>
            <a:r>
              <a:rPr lang="en-GB"/>
              <a:t>Click to edit Master title style</a:t>
            </a:r>
            <a:endParaRPr lang="en-US"/>
          </a:p>
        </p:txBody>
      </p:sp>
      <p:sp>
        <p:nvSpPr>
          <p:cNvPr id="11" name="Text Placeholder 10">
            <a:extLst>
              <a:ext uri="{FF2B5EF4-FFF2-40B4-BE49-F238E27FC236}">
                <a16:creationId xmlns:a16="http://schemas.microsoft.com/office/drawing/2014/main" id="{F721CEEA-2F0E-BC48-998B-4A0A2A47691B}"/>
              </a:ext>
            </a:extLst>
          </p:cNvPr>
          <p:cNvSpPr>
            <a:spLocks noGrp="1"/>
          </p:cNvSpPr>
          <p:nvPr>
            <p:ph type="body" sz="quarter" idx="14" hasCustomPrompt="1"/>
          </p:nvPr>
        </p:nvSpPr>
        <p:spPr>
          <a:xfrm>
            <a:off x="292608" y="231648"/>
            <a:ext cx="5498592" cy="1316736"/>
          </a:xfrm>
        </p:spPr>
        <p:txBody>
          <a:bodyPr/>
          <a:lstStyle>
            <a:lvl1pPr>
              <a:defRPr sz="2667"/>
            </a:lvl1pPr>
            <a:lvl2pPr marL="0" indent="0">
              <a:buNone/>
              <a:defRPr/>
            </a:lvl2pPr>
          </a:lstStyle>
          <a:p>
            <a:pPr lvl="0"/>
            <a:r>
              <a:rPr lang="en-US" dirty="0"/>
              <a:t>Title + image below</a:t>
            </a:r>
          </a:p>
        </p:txBody>
      </p:sp>
      <p:pic>
        <p:nvPicPr>
          <p:cNvPr id="12" name="Picture 11">
            <a:extLst>
              <a:ext uri="{FF2B5EF4-FFF2-40B4-BE49-F238E27FC236}">
                <a16:creationId xmlns:a16="http://schemas.microsoft.com/office/drawing/2014/main" id="{F57CD09D-1912-4D47-BBB5-FE17D9C3F1D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121444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content righ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5726176"/>
          </a:xfrm>
        </p:spPr>
        <p:txBody>
          <a:bodyPr/>
          <a:lstStyle/>
          <a:p>
            <a:r>
              <a:rPr lang="en-US" dirty="0"/>
              <a:t>Title + content right</a:t>
            </a:r>
          </a:p>
        </p:txBody>
      </p:sp>
      <p:sp>
        <p:nvSpPr>
          <p:cNvPr id="6" name="Text Placeholder"/>
          <p:cNvSpPr>
            <a:spLocks noGrp="1"/>
          </p:cNvSpPr>
          <p:nvPr>
            <p:ph type="body" sz="quarter" idx="12"/>
          </p:nvPr>
        </p:nvSpPr>
        <p:spPr>
          <a:xfrm>
            <a:off x="6388608" y="268224"/>
            <a:ext cx="5498592" cy="572617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949751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1 column">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+ 1 column</a:t>
            </a:r>
          </a:p>
        </p:txBody>
      </p:sp>
      <p:sp>
        <p:nvSpPr>
          <p:cNvPr id="6" name="Text Placeholder"/>
          <p:cNvSpPr>
            <a:spLocks noGrp="1"/>
          </p:cNvSpPr>
          <p:nvPr>
            <p:ph type="body" sz="quarter" idx="12"/>
          </p:nvPr>
        </p:nvSpPr>
        <p:spPr>
          <a:xfrm>
            <a:off x="292609" y="1658112"/>
            <a:ext cx="11607025"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FAC4EC2A-3331-2F49-83D7-3DCDA8B9B9F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548933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columns (1/2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+ 2 columns (½ - ½)</a:t>
            </a:r>
          </a:p>
        </p:txBody>
      </p:sp>
      <p:sp>
        <p:nvSpPr>
          <p:cNvPr id="7" name="Content Placeholder"/>
          <p:cNvSpPr>
            <a:spLocks noGrp="1"/>
          </p:cNvSpPr>
          <p:nvPr>
            <p:ph sz="quarter" idx="13"/>
          </p:nvPr>
        </p:nvSpPr>
        <p:spPr>
          <a:xfrm>
            <a:off x="6388608" y="1658112"/>
            <a:ext cx="5498592" cy="4336288"/>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978F0CCF-A937-E443-A6FB-F8B14F44A44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189223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columns (1/4 - 3/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+ 2 columns (¼ - ¾)</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1658112"/>
            <a:ext cx="8534400"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0" name="Picture 9">
            <a:extLst>
              <a:ext uri="{FF2B5EF4-FFF2-40B4-BE49-F238E27FC236}">
                <a16:creationId xmlns:a16="http://schemas.microsoft.com/office/drawing/2014/main" id="{81D5E6BF-59B9-B34B-BF38-33B20B0A1BA1}"/>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4741030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3 columns (1/4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+ 3 columns (¼ - ¼ - ½) </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Content Placeholder">
            <a:extLst>
              <a:ext uri="{FF2B5EF4-FFF2-40B4-BE49-F238E27FC236}">
                <a16:creationId xmlns:a16="http://schemas.microsoft.com/office/drawing/2014/main" id="{28498EF9-40E8-9442-BA1B-A45C4AF83CB5}"/>
              </a:ext>
            </a:extLst>
          </p:cNvPr>
          <p:cNvSpPr>
            <a:spLocks noGrp="1"/>
          </p:cNvSpPr>
          <p:nvPr>
            <p:ph sz="quarter" idx="14"/>
          </p:nvPr>
        </p:nvSpPr>
        <p:spPr>
          <a:xfrm>
            <a:off x="6388608" y="1658112"/>
            <a:ext cx="5498592" cy="4336288"/>
          </a:xfrm>
        </p:spPr>
        <p:txBody>
          <a:bodyPr/>
          <a:lstStyle>
            <a:lvl1pPr>
              <a:defRPr sz="1867"/>
            </a:lvl1pPr>
          </a:lstStyle>
          <a:p>
            <a:pPr lvl="0"/>
            <a:r>
              <a:rPr lang="en-GB"/>
              <a:t>Click to edit Master text styles</a:t>
            </a:r>
          </a:p>
        </p:txBody>
      </p:sp>
      <p:pic>
        <p:nvPicPr>
          <p:cNvPr id="9" name="Picture 8">
            <a:extLst>
              <a:ext uri="{FF2B5EF4-FFF2-40B4-BE49-F238E27FC236}">
                <a16:creationId xmlns:a16="http://schemas.microsoft.com/office/drawing/2014/main" id="{7CD126F8-5E18-E040-A49A-773E7C50111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5536998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4 columns (1/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p>
            <a:r>
              <a:rPr lang="en-US" dirty="0"/>
              <a:t>Title + 4 columns (¼)</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1658112"/>
            <a:ext cx="2450592" cy="4336288"/>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1658112"/>
            <a:ext cx="2450592" cy="4336288"/>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3" name="Picture 12">
            <a:extLst>
              <a:ext uri="{FF2B5EF4-FFF2-40B4-BE49-F238E27FC236}">
                <a16:creationId xmlns:a16="http://schemas.microsoft.com/office/drawing/2014/main" id="{EE416F5B-7A52-2146-8678-DF09FD3E8E77}"/>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775731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titre avec Logo">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F8B7DE3-CEAD-DB44-AB02-FAA9AE7375F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Titre 15">
            <a:extLst>
              <a:ext uri="{FF2B5EF4-FFF2-40B4-BE49-F238E27FC236}">
                <a16:creationId xmlns:a16="http://schemas.microsoft.com/office/drawing/2014/main" id="{7BA62D56-2BCC-3848-A978-B4CD28509232}"/>
              </a:ext>
            </a:extLst>
          </p:cNvPr>
          <p:cNvSpPr>
            <a:spLocks noGrp="1"/>
          </p:cNvSpPr>
          <p:nvPr>
            <p:ph type="title"/>
          </p:nvPr>
        </p:nvSpPr>
        <p:spPr>
          <a:xfrm>
            <a:off x="1059761" y="552440"/>
            <a:ext cx="10515600" cy="851617"/>
          </a:xfrm>
        </p:spPr>
        <p:txBody>
          <a:bodyPr>
            <a:normAutofit/>
          </a:bodyPr>
          <a:lstStyle>
            <a:lvl1pPr>
              <a:defRPr sz="4800">
                <a:solidFill>
                  <a:schemeClr val="bg1"/>
                </a:solidFill>
              </a:defRPr>
            </a:lvl1pPr>
          </a:lstStyle>
          <a:p>
            <a:r>
              <a:rPr lang="fr-FR" dirty="0"/>
              <a:t>Modifiez le style du titre</a:t>
            </a:r>
          </a:p>
        </p:txBody>
      </p:sp>
      <p:pic>
        <p:nvPicPr>
          <p:cNvPr id="9" name="Picture 8">
            <a:extLst>
              <a:ext uri="{FF2B5EF4-FFF2-40B4-BE49-F238E27FC236}">
                <a16:creationId xmlns:a16="http://schemas.microsoft.com/office/drawing/2014/main" id="{C477FC69-C0FA-4B6B-82DD-4C5C2FE630FD}"/>
              </a:ext>
            </a:extLst>
          </p:cNvPr>
          <p:cNvPicPr>
            <a:picLocks noChangeAspect="1"/>
          </p:cNvPicPr>
          <p:nvPr userDrawn="1"/>
        </p:nvPicPr>
        <p:blipFill>
          <a:blip r:embed="rId3"/>
          <a:stretch>
            <a:fillRect/>
          </a:stretch>
        </p:blipFill>
        <p:spPr>
          <a:xfrm>
            <a:off x="-1" y="4647156"/>
            <a:ext cx="6382435" cy="2210844"/>
          </a:xfrm>
          <a:prstGeom prst="rect">
            <a:avLst/>
          </a:prstGeom>
        </p:spPr>
      </p:pic>
    </p:spTree>
    <p:extLst>
      <p:ext uri="{BB962C8B-B14F-4D97-AF65-F5344CB8AC3E}">
        <p14:creationId xmlns:p14="http://schemas.microsoft.com/office/powerpoint/2010/main" val="41436750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4 columns (with numbers)">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46592" cy="1072896"/>
          </a:xfrm>
        </p:spPr>
        <p:txBody>
          <a:bodyPr/>
          <a:lstStyle/>
          <a:p>
            <a:r>
              <a:rPr lang="en-US" dirty="0"/>
              <a:t>Title + 4 columns (¼) with number or pictogram space</a:t>
            </a:r>
          </a:p>
        </p:txBody>
      </p:sp>
      <p:sp>
        <p:nvSpPr>
          <p:cNvPr id="6" name="Text Placeholder 1"/>
          <p:cNvSpPr>
            <a:spLocks noGrp="1"/>
          </p:cNvSpPr>
          <p:nvPr>
            <p:ph type="body" sz="quarter" idx="12"/>
          </p:nvPr>
        </p:nvSpPr>
        <p:spPr>
          <a:xfrm>
            <a:off x="292608" y="2572512"/>
            <a:ext cx="2450592" cy="3179864"/>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34512" y="2573868"/>
            <a:ext cx="2450592" cy="3179865"/>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2572512"/>
            <a:ext cx="2450592" cy="3179867"/>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2573865"/>
            <a:ext cx="2450592" cy="3179867"/>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Text Placeholder 1">
            <a:extLst>
              <a:ext uri="{FF2B5EF4-FFF2-40B4-BE49-F238E27FC236}">
                <a16:creationId xmlns:a16="http://schemas.microsoft.com/office/drawing/2014/main" id="{98802FAD-6C13-8842-9D68-EBEF9892F4CA}"/>
              </a:ext>
            </a:extLst>
          </p:cNvPr>
          <p:cNvSpPr>
            <a:spLocks noGrp="1"/>
          </p:cNvSpPr>
          <p:nvPr>
            <p:ph type="body" sz="quarter" idx="16" hasCustomPrompt="1"/>
          </p:nvPr>
        </p:nvSpPr>
        <p:spPr>
          <a:xfrm>
            <a:off x="304888" y="1718734"/>
            <a:ext cx="1017728" cy="614287"/>
          </a:xfrm>
        </p:spPr>
        <p:txBody>
          <a:bodyPr/>
          <a:lstStyle>
            <a:lvl1pPr>
              <a:defRPr sz="3733" b="1">
                <a:solidFill>
                  <a:schemeClr val="accent4"/>
                </a:solidFill>
              </a:defRPr>
            </a:lvl1pPr>
          </a:lstStyle>
          <a:p>
            <a:pPr lvl="0"/>
            <a:r>
              <a:rPr lang="en-US" dirty="0"/>
              <a:t>1</a:t>
            </a:r>
          </a:p>
        </p:txBody>
      </p:sp>
      <p:sp>
        <p:nvSpPr>
          <p:cNvPr id="11" name="Text Placeholder 1">
            <a:extLst>
              <a:ext uri="{FF2B5EF4-FFF2-40B4-BE49-F238E27FC236}">
                <a16:creationId xmlns:a16="http://schemas.microsoft.com/office/drawing/2014/main" id="{432D1B43-E0F6-4246-9ED3-5AF9DAAA1D0C}"/>
              </a:ext>
            </a:extLst>
          </p:cNvPr>
          <p:cNvSpPr>
            <a:spLocks noGrp="1"/>
          </p:cNvSpPr>
          <p:nvPr>
            <p:ph type="body" sz="quarter" idx="17" hasCustomPrompt="1"/>
          </p:nvPr>
        </p:nvSpPr>
        <p:spPr>
          <a:xfrm>
            <a:off x="3352888" y="1737346"/>
            <a:ext cx="1017728" cy="614287"/>
          </a:xfrm>
        </p:spPr>
        <p:txBody>
          <a:bodyPr/>
          <a:lstStyle>
            <a:lvl1pPr>
              <a:defRPr sz="3733" b="1">
                <a:solidFill>
                  <a:schemeClr val="accent4"/>
                </a:solidFill>
              </a:defRPr>
            </a:lvl1pPr>
          </a:lstStyle>
          <a:p>
            <a:pPr lvl="0"/>
            <a:r>
              <a:rPr lang="en-US" dirty="0"/>
              <a:t>2</a:t>
            </a:r>
          </a:p>
        </p:txBody>
      </p:sp>
      <p:sp>
        <p:nvSpPr>
          <p:cNvPr id="13" name="Text Placeholder 1">
            <a:extLst>
              <a:ext uri="{FF2B5EF4-FFF2-40B4-BE49-F238E27FC236}">
                <a16:creationId xmlns:a16="http://schemas.microsoft.com/office/drawing/2014/main" id="{AAC37EE1-F1D4-9045-9E89-26832C0CF036}"/>
              </a:ext>
            </a:extLst>
          </p:cNvPr>
          <p:cNvSpPr>
            <a:spLocks noGrp="1"/>
          </p:cNvSpPr>
          <p:nvPr>
            <p:ph type="body" sz="quarter" idx="18" hasCustomPrompt="1"/>
          </p:nvPr>
        </p:nvSpPr>
        <p:spPr>
          <a:xfrm>
            <a:off x="6400888" y="1737345"/>
            <a:ext cx="1017728" cy="614287"/>
          </a:xfrm>
        </p:spPr>
        <p:txBody>
          <a:bodyPr/>
          <a:lstStyle>
            <a:lvl1pPr>
              <a:defRPr sz="3733" b="1">
                <a:solidFill>
                  <a:schemeClr val="accent4"/>
                </a:solidFill>
              </a:defRPr>
            </a:lvl1pPr>
          </a:lstStyle>
          <a:p>
            <a:pPr lvl="0"/>
            <a:r>
              <a:rPr lang="en-US" dirty="0"/>
              <a:t>3</a:t>
            </a:r>
          </a:p>
        </p:txBody>
      </p:sp>
      <p:sp>
        <p:nvSpPr>
          <p:cNvPr id="14" name="Text Placeholder 1">
            <a:extLst>
              <a:ext uri="{FF2B5EF4-FFF2-40B4-BE49-F238E27FC236}">
                <a16:creationId xmlns:a16="http://schemas.microsoft.com/office/drawing/2014/main" id="{28AA39A6-3821-7B4E-BC00-3420DFF4E176}"/>
              </a:ext>
            </a:extLst>
          </p:cNvPr>
          <p:cNvSpPr>
            <a:spLocks noGrp="1"/>
          </p:cNvSpPr>
          <p:nvPr>
            <p:ph type="body" sz="quarter" idx="19" hasCustomPrompt="1"/>
          </p:nvPr>
        </p:nvSpPr>
        <p:spPr>
          <a:xfrm>
            <a:off x="9448800" y="1714555"/>
            <a:ext cx="1017728" cy="614287"/>
          </a:xfrm>
        </p:spPr>
        <p:txBody>
          <a:bodyPr/>
          <a:lstStyle>
            <a:lvl1pPr>
              <a:defRPr sz="3733" b="1">
                <a:solidFill>
                  <a:schemeClr val="accent4"/>
                </a:solidFill>
              </a:defRPr>
            </a:lvl1pPr>
          </a:lstStyle>
          <a:p>
            <a:pPr lvl="0"/>
            <a:r>
              <a:rPr lang="en-US" dirty="0"/>
              <a:t>4</a:t>
            </a:r>
          </a:p>
        </p:txBody>
      </p:sp>
      <p:pic>
        <p:nvPicPr>
          <p:cNvPr id="15" name="Picture 14">
            <a:extLst>
              <a:ext uri="{FF2B5EF4-FFF2-40B4-BE49-F238E27FC236}">
                <a16:creationId xmlns:a16="http://schemas.microsoft.com/office/drawing/2014/main" id="{8998DFD5-0DEB-FC4C-83C9-6DD845527BF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081916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1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+ 1 column + full bleed image </a:t>
            </a:r>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E8846C6D-86C7-0B4C-9F26-55C25A7FBD3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4722608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+ 2 column + full bleed image </a:t>
            </a:r>
          </a:p>
        </p:txBody>
      </p:sp>
      <p:sp>
        <p:nvSpPr>
          <p:cNvPr id="8" name="Text Placeholder"/>
          <p:cNvSpPr>
            <a:spLocks noGrp="1"/>
          </p:cNvSpPr>
          <p:nvPr>
            <p:ph type="body" sz="quarter" idx="13"/>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0" name="Text Placeholder 9">
            <a:extLst>
              <a:ext uri="{FF2B5EF4-FFF2-40B4-BE49-F238E27FC236}">
                <a16:creationId xmlns:a16="http://schemas.microsoft.com/office/drawing/2014/main" id="{7EA6A383-07D5-524B-BF7F-0F76981746B1}"/>
              </a:ext>
            </a:extLst>
          </p:cNvPr>
          <p:cNvSpPr>
            <a:spLocks noGrp="1"/>
          </p:cNvSpPr>
          <p:nvPr>
            <p:ph type="body" sz="quarter" idx="16"/>
          </p:nvPr>
        </p:nvSpPr>
        <p:spPr>
          <a:xfrm>
            <a:off x="3340610" y="1658112"/>
            <a:ext cx="2450591" cy="4340352"/>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1" name="Picture 10">
            <a:extLst>
              <a:ext uri="{FF2B5EF4-FFF2-40B4-BE49-F238E27FC236}">
                <a16:creationId xmlns:a16="http://schemas.microsoft.com/office/drawing/2014/main" id="{D251EFC2-2F84-0640-8243-0FECE45E923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3624242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 title + 3/4 image/content">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268225"/>
            <a:ext cx="8534400" cy="574251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04D33261-655B-3E45-B50C-20AED52A1304}"/>
              </a:ext>
            </a:extLst>
          </p:cNvPr>
          <p:cNvSpPr>
            <a:spLocks noGrp="1"/>
          </p:cNvSpPr>
          <p:nvPr>
            <p:ph type="body" sz="quarter" idx="14" hasCustomPrompt="1"/>
          </p:nvPr>
        </p:nvSpPr>
        <p:spPr>
          <a:xfrm>
            <a:off x="292608" y="268224"/>
            <a:ext cx="2450592" cy="2305643"/>
          </a:xfrm>
        </p:spPr>
        <p:txBody>
          <a:bodyPr/>
          <a:lstStyle/>
          <a:p>
            <a:pPr lvl="0"/>
            <a:r>
              <a:rPr lang="en-US" dirty="0"/>
              <a:t>Small title, image or content on right  </a:t>
            </a:r>
          </a:p>
          <a:p>
            <a:pPr lvl="0"/>
            <a:endParaRPr lang="en-US" dirty="0"/>
          </a:p>
        </p:txBody>
      </p:sp>
    </p:spTree>
    <p:extLst>
      <p:ext uri="{BB962C8B-B14F-4D97-AF65-F5344CB8AC3E}">
        <p14:creationId xmlns:p14="http://schemas.microsoft.com/office/powerpoint/2010/main" val="826346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panel title + 4 column">
    <p:spTree>
      <p:nvGrpSpPr>
        <p:cNvPr id="1" name=""/>
        <p:cNvGrpSpPr/>
        <p:nvPr/>
      </p:nvGrpSpPr>
      <p:grpSpPr>
        <a:xfrm>
          <a:off x="0" y="0"/>
          <a:ext cx="0" cy="0"/>
          <a:chOff x="0" y="0"/>
          <a:chExt cx="0" cy="0"/>
        </a:xfrm>
      </p:grpSpPr>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3072714" y="0"/>
            <a:ext cx="9119287"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3340609" y="1658112"/>
            <a:ext cx="2444497" cy="4275667"/>
          </a:xfrm>
        </p:spPr>
        <p:txBody>
          <a:bodyPr/>
          <a:lstStyle>
            <a:lvl1pPr>
              <a:defRPr b="0" i="0">
                <a:solidFill>
                  <a:schemeClr val="tx1"/>
                </a:solidFill>
                <a:latin typeface="IBM Plex Sans" panose="020B0503050203000203" pitchFamily="34" charset="77"/>
              </a:defRPr>
            </a:lvl1pPr>
            <a:lvl2pPr>
              <a:buClr>
                <a:schemeClr val="tx1"/>
              </a:buClr>
              <a:defRPr b="0" i="0">
                <a:solidFill>
                  <a:schemeClr val="tx1"/>
                </a:solidFill>
                <a:latin typeface="IBM Plex Sans" panose="020B0503050203000203" pitchFamily="34" charset="77"/>
              </a:defRPr>
            </a:lvl2pPr>
            <a:lvl3pPr>
              <a:buClr>
                <a:schemeClr val="tx1"/>
              </a:buClr>
              <a:defRPr b="0" i="0">
                <a:solidFill>
                  <a:schemeClr val="tx1"/>
                </a:solidFill>
                <a:latin typeface="IBM Plex Sans" panose="020B0503050203000203" pitchFamily="34" charset="77"/>
              </a:defRPr>
            </a:lvl3pPr>
            <a:lvl4pPr>
              <a:buClr>
                <a:schemeClr val="tx1"/>
              </a:buClr>
              <a:defRPr b="0" i="0">
                <a:solidFill>
                  <a:schemeClr val="tx1"/>
                </a:solidFill>
                <a:latin typeface="IBM Plex Sans" panose="020B0503050203000203" pitchFamily="34" charset="77"/>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
        <p:nvSpPr>
          <p:cNvPr id="10" name="Text Placeholder">
            <a:extLst>
              <a:ext uri="{FF2B5EF4-FFF2-40B4-BE49-F238E27FC236}">
                <a16:creationId xmlns:a16="http://schemas.microsoft.com/office/drawing/2014/main" id="{0E9A48A1-C4A9-1F41-B241-8E09A720A9E7}"/>
              </a:ext>
            </a:extLst>
          </p:cNvPr>
          <p:cNvSpPr>
            <a:spLocks noGrp="1"/>
          </p:cNvSpPr>
          <p:nvPr>
            <p:ph type="body" sz="quarter" idx="14" hasCustomPrompt="1"/>
          </p:nvPr>
        </p:nvSpPr>
        <p:spPr>
          <a:xfrm>
            <a:off x="6388609" y="1658112"/>
            <a:ext cx="2444497" cy="4260088"/>
          </a:xfrm>
        </p:spPr>
        <p:txBody>
          <a:bodyPr/>
          <a:lstStyle>
            <a:lvl1pPr>
              <a:lnSpc>
                <a:spcPct val="130000"/>
              </a:lnSpc>
              <a:defRPr sz="1467" b="0" i="0">
                <a:solidFill>
                  <a:schemeClr val="tx1"/>
                </a:solidFill>
                <a:latin typeface="IBM Plex Sans" panose="020B0503050203000203" pitchFamily="34" charset="77"/>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lvl="0"/>
            <a:r>
              <a:rPr lang="en-US" dirty="0"/>
              <a:t>Optional styling for small body copy (11px)</a:t>
            </a:r>
          </a:p>
        </p:txBody>
      </p:sp>
      <p:sp>
        <p:nvSpPr>
          <p:cNvPr id="11" name="Text Placeholder">
            <a:extLst>
              <a:ext uri="{FF2B5EF4-FFF2-40B4-BE49-F238E27FC236}">
                <a16:creationId xmlns:a16="http://schemas.microsoft.com/office/drawing/2014/main" id="{6C43629F-166D-4548-8325-016D207D1220}"/>
              </a:ext>
            </a:extLst>
          </p:cNvPr>
          <p:cNvSpPr>
            <a:spLocks noGrp="1"/>
          </p:cNvSpPr>
          <p:nvPr>
            <p:ph type="body" sz="quarter" idx="15" hasCustomPrompt="1"/>
          </p:nvPr>
        </p:nvSpPr>
        <p:spPr>
          <a:xfrm>
            <a:off x="9448801" y="1658113"/>
            <a:ext cx="2444497" cy="4243748"/>
          </a:xfrm>
        </p:spPr>
        <p:txBody>
          <a:bodyPr/>
          <a:lstStyle>
            <a:lvl1pPr>
              <a:lnSpc>
                <a:spcPct val="110000"/>
              </a:lnSpc>
              <a:defRPr lang="en-US" sz="1867" dirty="0">
                <a:solidFill>
                  <a:schemeClr val="accent4"/>
                </a:solidFill>
                <a:latin typeface="IBM Plex Sans" panose="020B0503050203000203" pitchFamily="34" charset="0"/>
                <a:ea typeface="IBM Plex Sans" panose="020B0503050203000203" pitchFamily="34" charset="0"/>
                <a:cs typeface="IBM Plex Sans" panose="020B0503050203000203" pitchFamily="34" charset="0"/>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text styling for quotes or callouts (20px or 14px depending on length)</a:t>
            </a:r>
          </a:p>
        </p:txBody>
      </p:sp>
      <p:sp>
        <p:nvSpPr>
          <p:cNvPr id="14" name="Text Placeholder 13">
            <a:extLst>
              <a:ext uri="{FF2B5EF4-FFF2-40B4-BE49-F238E27FC236}">
                <a16:creationId xmlns:a16="http://schemas.microsoft.com/office/drawing/2014/main" id="{BF4B8F92-FCB3-BE4F-A16C-6C34CAC842F0}"/>
              </a:ext>
            </a:extLst>
          </p:cNvPr>
          <p:cNvSpPr>
            <a:spLocks noGrp="1"/>
          </p:cNvSpPr>
          <p:nvPr>
            <p:ph type="body" sz="quarter" idx="17"/>
          </p:nvPr>
        </p:nvSpPr>
        <p:spPr>
          <a:xfrm>
            <a:off x="292609" y="1658111"/>
            <a:ext cx="2450591" cy="1767840"/>
          </a:xfrm>
        </p:spPr>
        <p:txBody>
          <a:bodyPr/>
          <a:lstStyle/>
          <a:p>
            <a:pPr lvl="0"/>
            <a:r>
              <a:rPr lang="en-GB"/>
              <a:t>Click to edit Master text styles</a:t>
            </a:r>
          </a:p>
        </p:txBody>
      </p:sp>
      <p:sp>
        <p:nvSpPr>
          <p:cNvPr id="20" name="Text Placeholder 19">
            <a:extLst>
              <a:ext uri="{FF2B5EF4-FFF2-40B4-BE49-F238E27FC236}">
                <a16:creationId xmlns:a16="http://schemas.microsoft.com/office/drawing/2014/main" id="{F3766875-DA6A-9740-9D33-ECA36383356C}"/>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a:p>
            <a:pPr lvl="0"/>
            <a:endParaRPr lang="en-US" dirty="0"/>
          </a:p>
        </p:txBody>
      </p:sp>
      <p:pic>
        <p:nvPicPr>
          <p:cNvPr id="21" name="Picture 20">
            <a:extLst>
              <a:ext uri="{FF2B5EF4-FFF2-40B4-BE49-F238E27FC236}">
                <a16:creationId xmlns:a16="http://schemas.microsoft.com/office/drawing/2014/main" id="{0CB1340F-CAA9-3448-A471-45D0FDFEAC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9322488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eft panel title + image">
    <p:bg>
      <p:bgPr>
        <a:solidFill>
          <a:schemeClr val="bg2"/>
        </a:solidFill>
        <a:effectLst/>
      </p:bgPr>
    </p:bg>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flipH="1">
            <a:off x="-1" y="0"/>
            <a:ext cx="3047999" cy="6858000"/>
          </a:xfrm>
          <a:solidFill>
            <a:schemeClr val="bg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Picture Placeholder"/>
          <p:cNvSpPr>
            <a:spLocks noGrp="1"/>
          </p:cNvSpPr>
          <p:nvPr>
            <p:ph type="pic" sz="quarter" idx="14"/>
          </p:nvPr>
        </p:nvSpPr>
        <p:spPr>
          <a:xfrm>
            <a:off x="3048000" y="0"/>
            <a:ext cx="9144000" cy="6864096"/>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2" name="Text Placeholder 8">
            <a:extLst>
              <a:ext uri="{FF2B5EF4-FFF2-40B4-BE49-F238E27FC236}">
                <a16:creationId xmlns:a16="http://schemas.microsoft.com/office/drawing/2014/main" id="{0FCF3F11-D5C2-4840-B6AA-0826FA672623}"/>
              </a:ext>
            </a:extLst>
          </p:cNvPr>
          <p:cNvSpPr>
            <a:spLocks noGrp="1"/>
          </p:cNvSpPr>
          <p:nvPr>
            <p:ph type="body" sz="quarter" idx="15" hasCustomPrompt="1"/>
          </p:nvPr>
        </p:nvSpPr>
        <p:spPr>
          <a:xfrm>
            <a:off x="293039" y="5770117"/>
            <a:ext cx="2487495" cy="222251"/>
          </a:xfrm>
        </p:spPr>
        <p:txBody>
          <a:bodyPr/>
          <a:lstStyle>
            <a:lvl1pPr>
              <a:defRPr lang="en-US" sz="1333" b="0" i="1" dirty="0">
                <a:solidFill>
                  <a:schemeClr val="tx2"/>
                </a:solidFill>
                <a:latin typeface="IBM Plex Sans" panose="020B0503050203000203" pitchFamily="34" charset="77"/>
                <a:ea typeface="IBM Plex Sans" panose="020B0503050203000203" pitchFamily="34" charset="0"/>
                <a:cs typeface="IBM Plex Sans" panose="020B0503050203000203" pitchFamily="34" charset="0"/>
              </a:defRPr>
            </a:lvl1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image caption styling</a:t>
            </a:r>
          </a:p>
        </p:txBody>
      </p:sp>
      <p:sp>
        <p:nvSpPr>
          <p:cNvPr id="14" name="Text Placeholder 13">
            <a:extLst>
              <a:ext uri="{FF2B5EF4-FFF2-40B4-BE49-F238E27FC236}">
                <a16:creationId xmlns:a16="http://schemas.microsoft.com/office/drawing/2014/main" id="{334CB433-950A-F74F-B4FC-8B9B9D4C23A1}"/>
              </a:ext>
            </a:extLst>
          </p:cNvPr>
          <p:cNvSpPr>
            <a:spLocks noGrp="1"/>
          </p:cNvSpPr>
          <p:nvPr>
            <p:ph type="body" sz="quarter" idx="18"/>
          </p:nvPr>
        </p:nvSpPr>
        <p:spPr>
          <a:xfrm>
            <a:off x="292608" y="1658113"/>
            <a:ext cx="2450592" cy="1770888"/>
          </a:xfrm>
        </p:spPr>
        <p:txBody>
          <a:bodyPr/>
          <a:lstStyle>
            <a:lvl2pPr marL="0" indent="0">
              <a:buNone/>
              <a:defRPr/>
            </a:lvl2pPr>
          </a:lstStyle>
          <a:p>
            <a:pPr lvl="0"/>
            <a:r>
              <a:rPr lang="en-GB"/>
              <a:t>Click to edit Master text styles</a:t>
            </a:r>
          </a:p>
        </p:txBody>
      </p:sp>
      <p:sp>
        <p:nvSpPr>
          <p:cNvPr id="16" name="Text Placeholder 15">
            <a:extLst>
              <a:ext uri="{FF2B5EF4-FFF2-40B4-BE49-F238E27FC236}">
                <a16:creationId xmlns:a16="http://schemas.microsoft.com/office/drawing/2014/main" id="{B4BE86EA-0139-954C-B8A7-C0AB2D333B42}"/>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p:txBody>
      </p:sp>
      <p:pic>
        <p:nvPicPr>
          <p:cNvPr id="17" name="Picture 16">
            <a:extLst>
              <a:ext uri="{FF2B5EF4-FFF2-40B4-BE49-F238E27FC236}">
                <a16:creationId xmlns:a16="http://schemas.microsoft.com/office/drawing/2014/main" id="{92F63234-9A2E-3E47-A2F0-56DF7F671E2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8547852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2 column (split background)">
    <p:spTree>
      <p:nvGrpSpPr>
        <p:cNvPr id="1" name=""/>
        <p:cNvGrpSpPr/>
        <p:nvPr/>
      </p:nvGrpSpPr>
      <p:grpSpPr>
        <a:xfrm>
          <a:off x="0" y="0"/>
          <a:ext cx="0" cy="0"/>
          <a:chOff x="0" y="0"/>
          <a:chExt cx="0" cy="0"/>
        </a:xfrm>
      </p:grpSpPr>
      <p:sp>
        <p:nvSpPr>
          <p:cNvPr id="8" name="Cool gray 10 rectangle">
            <a:extLst>
              <a:ext uri="{FF2B5EF4-FFF2-40B4-BE49-F238E27FC236}">
                <a16:creationId xmlns:a16="http://schemas.microsoft.com/office/drawing/2014/main" id="{FA72458D-69F1-254C-9C7B-9A062B760A8D}"/>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2" name="Title"/>
          <p:cNvSpPr>
            <a:spLocks noGrp="1"/>
          </p:cNvSpPr>
          <p:nvPr>
            <p:ph type="title" hasCustomPrompt="1"/>
          </p:nvPr>
        </p:nvSpPr>
        <p:spPr>
          <a:xfrm>
            <a:off x="280416" y="268224"/>
            <a:ext cx="5486313" cy="1072896"/>
          </a:xfrm>
        </p:spPr>
        <p:txBody>
          <a:bodyPr/>
          <a:lstStyle>
            <a:lvl1pPr>
              <a:defRPr/>
            </a:lvl1pPr>
          </a:lstStyle>
          <a:p>
            <a:r>
              <a:rPr lang="en-US" dirty="0"/>
              <a:t>Title + 2 columns (½ - ½) split background</a:t>
            </a:r>
          </a:p>
        </p:txBody>
      </p:sp>
      <p:sp>
        <p:nvSpPr>
          <p:cNvPr id="7" name="Content Placeholder"/>
          <p:cNvSpPr>
            <a:spLocks noGrp="1"/>
          </p:cNvSpPr>
          <p:nvPr>
            <p:ph sz="quarter" idx="13"/>
          </p:nvPr>
        </p:nvSpPr>
        <p:spPr>
          <a:xfrm>
            <a:off x="6388608" y="1658112"/>
            <a:ext cx="5522976" cy="4372864"/>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C8E2AC3E-DB70-B245-BFBE-2FC1EC57ABB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935477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1 column + 3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2495716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1 column + 3 boxes gray">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75149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4 boxes">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chemeClr val="accent3"/>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F2F9A2B2-5103-3A4E-BA17-7C36133CC29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2591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 puc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6F2446-C3F6-CD46-800D-929AB6E3B2CA}"/>
              </a:ext>
            </a:extLst>
          </p:cNvPr>
          <p:cNvSpPr>
            <a:spLocks noGrp="1"/>
          </p:cNvSpPr>
          <p:nvPr>
            <p:ph idx="1"/>
          </p:nvPr>
        </p:nvSpPr>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6">
            <a:extLst>
              <a:ext uri="{FF2B5EF4-FFF2-40B4-BE49-F238E27FC236}">
                <a16:creationId xmlns:a16="http://schemas.microsoft.com/office/drawing/2014/main" id="{36AF76AD-275D-364B-B883-506470A7EEA4}"/>
              </a:ext>
            </a:extLst>
          </p:cNvPr>
          <p:cNvSpPr>
            <a:spLocks noGrp="1"/>
          </p:cNvSpPr>
          <p:nvPr>
            <p:ph type="title"/>
          </p:nvPr>
        </p:nvSpPr>
        <p:spPr/>
        <p:txBody>
          <a:bodyPr/>
          <a:lstStyle/>
          <a:p>
            <a:r>
              <a:rPr lang="fr-FR"/>
              <a:t>Modifiez le style du titre</a:t>
            </a:r>
          </a:p>
        </p:txBody>
      </p:sp>
      <p:sp>
        <p:nvSpPr>
          <p:cNvPr id="2" name="Espace réservé de la date 1">
            <a:extLst>
              <a:ext uri="{FF2B5EF4-FFF2-40B4-BE49-F238E27FC236}">
                <a16:creationId xmlns:a16="http://schemas.microsoft.com/office/drawing/2014/main" id="{98C3D4D6-3020-844C-9B71-96C4AEE398F3}"/>
              </a:ext>
            </a:extLst>
          </p:cNvPr>
          <p:cNvSpPr>
            <a:spLocks noGrp="1"/>
          </p:cNvSpPr>
          <p:nvPr>
            <p:ph type="dt" sz="half" idx="10"/>
          </p:nvPr>
        </p:nvSpPr>
        <p:spPr/>
        <p:txBody>
          <a:bodyPr/>
          <a:lstStyle/>
          <a:p>
            <a:fld id="{C9E1794D-4F8C-447C-9D58-710BBD2AE3ED}" type="datetime1">
              <a:rPr lang="de-CH" smtClean="0"/>
              <a:t>22.10.22</a:t>
            </a:fld>
            <a:endParaRPr lang="fr-FR"/>
          </a:p>
        </p:txBody>
      </p:sp>
      <p:sp>
        <p:nvSpPr>
          <p:cNvPr id="8" name="Espace réservé du pied de page 7">
            <a:extLst>
              <a:ext uri="{FF2B5EF4-FFF2-40B4-BE49-F238E27FC236}">
                <a16:creationId xmlns:a16="http://schemas.microsoft.com/office/drawing/2014/main" id="{D4B52663-8C97-B148-B781-F3D8CFB3EC3E}"/>
              </a:ext>
            </a:extLst>
          </p:cNvPr>
          <p:cNvSpPr>
            <a:spLocks noGrp="1"/>
          </p:cNvSpPr>
          <p:nvPr>
            <p:ph type="ftr" sz="quarter" idx="11"/>
          </p:nvPr>
        </p:nvSpPr>
        <p:spPr/>
        <p:txBody>
          <a:bodyPr/>
          <a:lstStyle/>
          <a:p>
            <a:r>
              <a:rPr lang="fr-FR" dirty="0"/>
              <a:t>O. </a:t>
            </a:r>
            <a:r>
              <a:rPr lang="fr-FR" dirty="0" err="1"/>
              <a:t>Kiss</a:t>
            </a:r>
            <a:r>
              <a:rPr lang="fr-FR" dirty="0"/>
              <a:t> - QTI CERN</a:t>
            </a:r>
          </a:p>
        </p:txBody>
      </p:sp>
      <p:sp>
        <p:nvSpPr>
          <p:cNvPr id="9" name="Espace réservé du numéro de diapositive 8">
            <a:extLst>
              <a:ext uri="{FF2B5EF4-FFF2-40B4-BE49-F238E27FC236}">
                <a16:creationId xmlns:a16="http://schemas.microsoft.com/office/drawing/2014/main" id="{05918F09-FC0A-044C-A848-05E198EBE8BE}"/>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2743837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4 boxes gray">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rgbClr val="3D3D3D"/>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rgbClr val="6F6F6F"/>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1E099F1A-F030-F54C-BEF7-B089B74D8A4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55615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075046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A6D54B52-90D8-C640-BC3C-25ADFC716E6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3107792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chemeClr val="accent2"/>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66737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rgbClr val="565656"/>
          </a:solidFill>
        </p:spPr>
        <p:txBody>
          <a:bodyPr lIns="219456" tIns="1243584"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EAB79DFD-294C-6348-A9F4-BBFCAE1E62A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637749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10784" cy="1072896"/>
          </a:xfrm>
        </p:spPr>
        <p:txBody>
          <a:bodyPr/>
          <a:lstStyle/>
          <a:p>
            <a:r>
              <a:rPr lang="en-US" dirty="0"/>
              <a:t>Thank you</a:t>
            </a:r>
          </a:p>
        </p:txBody>
      </p:sp>
      <p:sp>
        <p:nvSpPr>
          <p:cNvPr id="8" name="Text Placeholder 1"/>
          <p:cNvSpPr>
            <a:spLocks noGrp="1"/>
          </p:cNvSpPr>
          <p:nvPr>
            <p:ph type="body" sz="quarter" idx="13" hasCustomPrompt="1"/>
          </p:nvPr>
        </p:nvSpPr>
        <p:spPr>
          <a:xfrm>
            <a:off x="297447" y="1672821"/>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r>
              <a:rPr lang="en-US" dirty="0"/>
              <a:t>First </a:t>
            </a:r>
            <a:r>
              <a:rPr lang="en-US" dirty="0" err="1"/>
              <a:t>Lastname</a:t>
            </a:r>
            <a:endParaRPr lang="en-US" dirty="0"/>
          </a:p>
          <a:p>
            <a:r>
              <a:rPr lang="en-US" dirty="0"/>
              <a:t>Job Title</a:t>
            </a:r>
          </a:p>
          <a:p>
            <a:r>
              <a:rPr lang="en-US" dirty="0"/>
              <a:t>—</a:t>
            </a:r>
          </a:p>
          <a:p>
            <a:r>
              <a:rPr lang="en-US" dirty="0" err="1"/>
              <a:t>firstlastname@us.ibm.com</a:t>
            </a:r>
            <a:endParaRPr lang="en-US" dirty="0"/>
          </a:p>
          <a:p>
            <a:r>
              <a:rPr lang="en-US" dirty="0"/>
              <a:t>+1-555-555-5555</a:t>
            </a:r>
          </a:p>
          <a:p>
            <a:r>
              <a:rPr lang="en-US" dirty="0" err="1"/>
              <a:t>ibm.com</a:t>
            </a:r>
            <a:endParaRPr lang="en-US" dirty="0"/>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hasCustomPrompt="1"/>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r>
              <a:rPr lang="en-US" dirty="0"/>
              <a:t>© Copyright IBM Corporation 2020.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a:t>
            </a:r>
            <a:r>
              <a:rPr lang="en-US" dirty="0" err="1"/>
              <a:t>ibm.com</a:t>
            </a:r>
            <a:r>
              <a:rPr lang="en-US" dirty="0"/>
              <a:t> are trademarks of IBM Corp., registered in many jurisdictions worldwide. Other product and service names might be trademarks of IBM or other companies. A current list of IBM trademarks is available at </a:t>
            </a:r>
            <a:r>
              <a:rPr lang="en-US" dirty="0">
                <a:hlinkClick r:id="rId2"/>
              </a:rPr>
              <a:t>Copyright and trademark information</a:t>
            </a:r>
            <a:r>
              <a:rPr lang="en-US" dirty="0"/>
              <a:t>.</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483445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IBM sign off">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798D5E28-FCC8-924A-86A3-246054DC76B5}"/>
              </a:ext>
            </a:extLst>
          </p:cNvPr>
          <p:cNvPicPr>
            <a:picLocks noChangeAspect="1"/>
          </p:cNvPicPr>
          <p:nvPr userDrawn="1"/>
        </p:nvPicPr>
        <p:blipFill>
          <a:blip r:embed="rId2"/>
          <a:stretch>
            <a:fillRect/>
          </a:stretch>
        </p:blipFill>
        <p:spPr>
          <a:xfrm>
            <a:off x="3845042" y="2564169"/>
            <a:ext cx="4501916" cy="1729663"/>
          </a:xfrm>
          <a:prstGeom prst="rect">
            <a:avLst/>
          </a:prstGeom>
        </p:spPr>
      </p:pic>
    </p:spTree>
    <p:extLst>
      <p:ext uri="{BB962C8B-B14F-4D97-AF65-F5344CB8AC3E}">
        <p14:creationId xmlns:p14="http://schemas.microsoft.com/office/powerpoint/2010/main" val="37012418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BM sign 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a:stretch>
            <a:fillRect/>
          </a:stretch>
        </p:blipFill>
        <p:spPr>
          <a:xfrm>
            <a:off x="5234606" y="3087490"/>
            <a:ext cx="1722793" cy="683025"/>
          </a:xfrm>
          <a:prstGeom prst="rect">
            <a:avLst/>
          </a:prstGeom>
        </p:spPr>
      </p:pic>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40817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le / divider">
    <p:spTree>
      <p:nvGrpSpPr>
        <p:cNvPr id="1" name=""/>
        <p:cNvGrpSpPr/>
        <p:nvPr/>
      </p:nvGrpSpPr>
      <p:grpSpPr>
        <a:xfrm>
          <a:off x="0" y="0"/>
          <a:ext cx="0" cy="0"/>
          <a:chOff x="0" y="0"/>
          <a:chExt cx="0" cy="0"/>
        </a:xfrm>
      </p:grpSpPr>
      <p:sp>
        <p:nvSpPr>
          <p:cNvPr id="121" name="Click to edit Master title style (3 sizes for title text available) – with footer"/>
          <p:cNvSpPr txBox="1">
            <a:spLocks noGrp="1"/>
          </p:cNvSpPr>
          <p:nvPr>
            <p:ph type="body" sz="quarter" idx="13"/>
          </p:nvPr>
        </p:nvSpPr>
        <p:spPr>
          <a:xfrm>
            <a:off x="280415" y="158495"/>
            <a:ext cx="5535260" cy="613886"/>
          </a:xfrm>
          <a:prstGeom prst="rect">
            <a:avLst/>
          </a:prstGeom>
        </p:spPr>
        <p:txBody>
          <a:bodyPr>
            <a:spAutoFit/>
          </a:bodyPr>
          <a:lstStyle/>
          <a:p>
            <a:r>
              <a:t>Click to edit Master title style (3 sizes for title text available) – with footer </a:t>
            </a:r>
          </a:p>
        </p:txBody>
      </p:sp>
      <p:sp>
        <p:nvSpPr>
          <p:cNvPr id="122"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Tree>
    <p:extLst>
      <p:ext uri="{BB962C8B-B14F-4D97-AF65-F5344CB8AC3E}">
        <p14:creationId xmlns:p14="http://schemas.microsoft.com/office/powerpoint/2010/main" val="364753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a:t>IBM Confidential | © 2020 IBM</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0354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contenu + 1 image">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43FA3F1B-7B8C-4F47-AA55-A961D273A276}"/>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328A4CA3-2D74-1E4C-8A9F-7F2FC32EE548}"/>
              </a:ext>
            </a:extLst>
          </p:cNvPr>
          <p:cNvSpPr>
            <a:spLocks noGrp="1"/>
          </p:cNvSpPr>
          <p:nvPr>
            <p:ph type="pic" sz="quarter" idx="13"/>
          </p:nvPr>
        </p:nvSpPr>
        <p:spPr>
          <a:xfrm>
            <a:off x="6096000" y="0"/>
            <a:ext cx="6096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2E90F774-8DF5-DC40-9473-11FA80F80670}"/>
              </a:ext>
            </a:extLst>
          </p:cNvPr>
          <p:cNvSpPr>
            <a:spLocks noGrp="1"/>
          </p:cNvSpPr>
          <p:nvPr>
            <p:ph type="dt" sz="half" idx="14"/>
          </p:nvPr>
        </p:nvSpPr>
        <p:spPr/>
        <p:txBody>
          <a:bodyPr/>
          <a:lstStyle/>
          <a:p>
            <a:fld id="{F25002C9-CC11-4F3B-A6DD-0D341E800B8F}" type="datetime1">
              <a:rPr lang="de-CH" smtClean="0"/>
              <a:t>22.10.22</a:t>
            </a:fld>
            <a:endParaRPr lang="fr-FR"/>
          </a:p>
        </p:txBody>
      </p:sp>
      <p:sp>
        <p:nvSpPr>
          <p:cNvPr id="3" name="Espace réservé du pied de page 2">
            <a:extLst>
              <a:ext uri="{FF2B5EF4-FFF2-40B4-BE49-F238E27FC236}">
                <a16:creationId xmlns:a16="http://schemas.microsoft.com/office/drawing/2014/main" id="{60723C9F-A5B9-2643-908D-D5A30CE4FC7A}"/>
              </a:ext>
            </a:extLst>
          </p:cNvPr>
          <p:cNvSpPr>
            <a:spLocks noGrp="1"/>
          </p:cNvSpPr>
          <p:nvPr>
            <p:ph type="ftr" sz="quarter" idx="15"/>
          </p:nvPr>
        </p:nvSpPr>
        <p:spPr/>
        <p:txBody>
          <a:bodyPr/>
          <a:lstStyle/>
          <a:p>
            <a:r>
              <a:rPr lang="fr-FR" dirty="0"/>
              <a:t>O. Kiss - QTI CERN</a:t>
            </a:r>
          </a:p>
        </p:txBody>
      </p:sp>
      <p:sp>
        <p:nvSpPr>
          <p:cNvPr id="7" name="Espace réservé du numéro de diapositive 6">
            <a:extLst>
              <a:ext uri="{FF2B5EF4-FFF2-40B4-BE49-F238E27FC236}">
                <a16:creationId xmlns:a16="http://schemas.microsoft.com/office/drawing/2014/main" id="{824F0C74-9FAE-DE46-B258-0CCA95DC96CC}"/>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8190592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p:cNvSpPr>
            <a:spLocks noGrp="1"/>
          </p:cNvSpPr>
          <p:nvPr>
            <p:ph type="body" sz="quarter" idx="12"/>
          </p:nvPr>
        </p:nvSpPr>
        <p:spPr>
          <a:xfrm>
            <a:off x="4368800"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pPr defTabSz="1219140"/>
            <a:r>
              <a:rPr lang="en-US">
                <a:solidFill>
                  <a:srgbClr val="33B1FF">
                    <a:hueOff val="-12176470"/>
                    <a:satOff val="-100000"/>
                    <a:lumOff val="35686"/>
                  </a:srgbClr>
                </a:solidFill>
              </a:rPr>
              <a:t>IBM Confidential | © 2020 IBM</a:t>
            </a:r>
            <a:endParaRPr lang="en-US" dirty="0">
              <a:solidFill>
                <a:srgbClr val="33B1FF">
                  <a:hueOff val="-12176470"/>
                  <a:satOff val="-100000"/>
                  <a:lumOff val="35686"/>
                </a:srgbClr>
              </a:solidFill>
            </a:endParaRPr>
          </a:p>
        </p:txBody>
      </p:sp>
      <p:sp>
        <p:nvSpPr>
          <p:cNvPr id="4" name="Slide Number Placeholder"/>
          <p:cNvSpPr>
            <a:spLocks noGrp="1"/>
          </p:cNvSpPr>
          <p:nvPr>
            <p:ph type="sldNum" sz="quarter" idx="11"/>
          </p:nvPr>
        </p:nvSpPr>
        <p:spPr>
          <a:xfrm>
            <a:off x="11650134" y="8362285"/>
            <a:ext cx="250069" cy="225703"/>
          </a:xfrm>
        </p:spPr>
        <p:txBody>
          <a:bodyPr/>
          <a:lstStyle/>
          <a:p>
            <a:pPr defTabSz="1219140"/>
            <a:fld id="{59395FB3-9C97-154F-86B2-7E381B951268}" type="slidenum">
              <a:rPr lang="en-US" smtClean="0">
                <a:solidFill>
                  <a:srgbClr val="33B1FF">
                    <a:hueOff val="-5189021"/>
                    <a:satOff val="-99934"/>
                    <a:lumOff val="27840"/>
                  </a:srgbClr>
                </a:solidFill>
              </a:rPr>
              <a:pPr defTabSz="1219140"/>
              <a:t>‹#›</a:t>
            </a:fld>
            <a:endParaRPr lang="en-US" dirty="0">
              <a:solidFill>
                <a:srgbClr val="33B1FF">
                  <a:hueOff val="-5189021"/>
                  <a:satOff val="-99934"/>
                  <a:lumOff val="27840"/>
                </a:srgbClr>
              </a:solidFill>
            </a:endParaRPr>
          </a:p>
        </p:txBody>
      </p:sp>
      <p:sp>
        <p:nvSpPr>
          <p:cNvPr id="7" name="Text Placeholder">
            <a:extLst>
              <a:ext uri="{FF2B5EF4-FFF2-40B4-BE49-F238E27FC236}">
                <a16:creationId xmlns:a16="http://schemas.microsoft.com/office/drawing/2014/main" id="{D5661CFF-2B39-864D-952D-C22712C9E665}"/>
              </a:ext>
            </a:extLst>
          </p:cNvPr>
          <p:cNvSpPr>
            <a:spLocks noGrp="1"/>
          </p:cNvSpPr>
          <p:nvPr>
            <p:ph type="body" sz="quarter" idx="14"/>
          </p:nvPr>
        </p:nvSpPr>
        <p:spPr>
          <a:xfrm>
            <a:off x="8444995" y="1658112"/>
            <a:ext cx="3442119"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1197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1_title + 2 columns (1/2 - 1/2)">
    <p:spTree>
      <p:nvGrpSpPr>
        <p:cNvPr id="1" name=""/>
        <p:cNvGrpSpPr/>
        <p:nvPr/>
      </p:nvGrpSpPr>
      <p:grpSpPr>
        <a:xfrm>
          <a:off x="0" y="0"/>
          <a:ext cx="0" cy="0"/>
          <a:chOff x="0" y="0"/>
          <a:chExt cx="0" cy="0"/>
        </a:xfrm>
      </p:grpSpPr>
      <p:sp>
        <p:nvSpPr>
          <p:cNvPr id="281"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
        <p:nvSpPr>
          <p:cNvPr id="282" name="Title + 2 columns (1/2 - 1/2)"/>
          <p:cNvSpPr txBox="1">
            <a:spLocks noGrp="1"/>
          </p:cNvSpPr>
          <p:nvPr>
            <p:ph type="body" sz="quarter" idx="13"/>
          </p:nvPr>
        </p:nvSpPr>
        <p:spPr>
          <a:xfrm>
            <a:off x="280415" y="158495"/>
            <a:ext cx="8603295" cy="1625664"/>
          </a:xfrm>
          <a:prstGeom prst="rect">
            <a:avLst/>
          </a:prstGeom>
        </p:spPr>
        <p:txBody>
          <a:bodyPr/>
          <a:lstStyle/>
          <a:p>
            <a:r>
              <a:t>Title + 2 columns (</a:t>
            </a:r>
            <a:r>
              <a:rPr baseline="31999"/>
              <a:t>1</a:t>
            </a:r>
            <a:r>
              <a:t>/</a:t>
            </a:r>
            <a:r>
              <a:rPr baseline="-5999"/>
              <a:t>2</a:t>
            </a:r>
            <a:r>
              <a:t> - </a:t>
            </a:r>
            <a:r>
              <a:rPr baseline="31999"/>
              <a:t>1</a:t>
            </a:r>
            <a:r>
              <a:t>/</a:t>
            </a:r>
            <a:r>
              <a:rPr baseline="-5999"/>
              <a:t>2</a:t>
            </a:r>
            <a:r>
              <a:t>)</a:t>
            </a:r>
          </a:p>
        </p:txBody>
      </p:sp>
      <p:sp>
        <p:nvSpPr>
          <p:cNvPr id="283" name="Body Level One…"/>
          <p:cNvSpPr txBox="1">
            <a:spLocks noGrp="1"/>
          </p:cNvSpPr>
          <p:nvPr>
            <p:ph type="body" sz="half" idx="14"/>
          </p:nvPr>
        </p:nvSpPr>
        <p:spPr>
          <a:xfrm>
            <a:off x="293325"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vl2pPr marL="228596" indent="-231642">
              <a:lnSpc>
                <a:spcPct val="110000"/>
              </a:lnSpc>
              <a:defRPr sz="1867">
                <a:solidFill>
                  <a:schemeClr val="accent2">
                    <a:hueOff val="-12176470"/>
                    <a:satOff val="-100000"/>
                    <a:lumOff val="35686"/>
                  </a:schemeClr>
                </a:solidFill>
                <a:latin typeface="+mn-lt"/>
                <a:ea typeface="+mn-ea"/>
                <a:cs typeface="+mn-cs"/>
                <a:sym typeface="IBM Plex Sans"/>
              </a:defRPr>
            </a:lvl2pPr>
            <a:lvl3pPr marL="457194" indent="-231642">
              <a:lnSpc>
                <a:spcPct val="110000"/>
              </a:lnSpc>
              <a:defRPr sz="1867">
                <a:solidFill>
                  <a:schemeClr val="accent2">
                    <a:hueOff val="-12176470"/>
                    <a:satOff val="-100000"/>
                    <a:lumOff val="35686"/>
                  </a:schemeClr>
                </a:solidFill>
                <a:latin typeface="+mn-lt"/>
                <a:ea typeface="+mn-ea"/>
                <a:cs typeface="+mn-cs"/>
                <a:sym typeface="IBM Plex Sans"/>
              </a:defRPr>
            </a:lvl3pPr>
            <a:lvl4pPr marL="838188" indent="-231642">
              <a:lnSpc>
                <a:spcPct val="110000"/>
              </a:lnSpc>
              <a:defRPr sz="1867">
                <a:solidFill>
                  <a:schemeClr val="accent2">
                    <a:hueOff val="-12176470"/>
                    <a:satOff val="-100000"/>
                    <a:lumOff val="35686"/>
                  </a:schemeClr>
                </a:solidFill>
                <a:latin typeface="+mn-lt"/>
                <a:ea typeface="+mn-ea"/>
                <a:cs typeface="+mn-cs"/>
                <a:sym typeface="IBM Plex Sans"/>
              </a:defRPr>
            </a:lvl4pPr>
            <a:lvl5pPr marL="1071019" indent="-231642">
              <a:lnSpc>
                <a:spcPct val="110000"/>
              </a:lnSpc>
              <a:defRPr sz="1867">
                <a:solidFill>
                  <a:schemeClr val="accent2">
                    <a:hueOff val="-12176470"/>
                    <a:satOff val="-100000"/>
                    <a:lumOff val="35686"/>
                  </a:schemeClr>
                </a:solidFill>
                <a:latin typeface="+mn-lt"/>
                <a:ea typeface="+mn-ea"/>
                <a:cs typeface="+mn-cs"/>
                <a:sym typeface="IBM Plex Sans"/>
              </a:defRPr>
            </a:lvl5pPr>
          </a:lstStyle>
          <a:p>
            <a:r>
              <a:t>Body Level One</a:t>
            </a:r>
          </a:p>
          <a:p>
            <a:pPr lvl="1"/>
            <a:r>
              <a:t>Body Level Two</a:t>
            </a:r>
          </a:p>
          <a:p>
            <a:pPr lvl="2"/>
            <a:r>
              <a:t>Body Level Three</a:t>
            </a:r>
          </a:p>
          <a:p>
            <a:pPr lvl="3"/>
            <a:r>
              <a:t>Body Level Four</a:t>
            </a:r>
          </a:p>
          <a:p>
            <a:pPr lvl="4"/>
            <a:r>
              <a:t>Body Level Five</a:t>
            </a:r>
          </a:p>
        </p:txBody>
      </p:sp>
      <p:sp>
        <p:nvSpPr>
          <p:cNvPr id="284" name="Optional 2nd column for text/image/etc."/>
          <p:cNvSpPr txBox="1">
            <a:spLocks noGrp="1"/>
          </p:cNvSpPr>
          <p:nvPr>
            <p:ph type="body" sz="half" idx="15"/>
          </p:nvPr>
        </p:nvSpPr>
        <p:spPr>
          <a:xfrm>
            <a:off x="6388608"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stStyle>
          <a:p>
            <a:r>
              <a:t>Optional 2nd column for text/image/etc.</a:t>
            </a:r>
          </a:p>
        </p:txBody>
      </p:sp>
      <p:pic>
        <p:nvPicPr>
          <p:cNvPr id="285" name="Image" descr="Image"/>
          <p:cNvPicPr>
            <a:picLocks noChangeAspect="1"/>
          </p:cNvPicPr>
          <p:nvPr/>
        </p:nvPicPr>
        <p:blipFill>
          <a:blip r:embed="rId2"/>
          <a:stretch>
            <a:fillRect/>
          </a:stretch>
        </p:blipFill>
        <p:spPr>
          <a:xfrm>
            <a:off x="10394937" y="317261"/>
            <a:ext cx="1487425" cy="211547"/>
          </a:xfrm>
          <a:prstGeom prst="rect">
            <a:avLst/>
          </a:prstGeom>
          <a:ln w="12700">
            <a:miter lim="400000"/>
          </a:ln>
        </p:spPr>
      </p:pic>
      <p:sp>
        <p:nvSpPr>
          <p:cNvPr id="286" name="Footer Placeholder"/>
          <p:cNvSpPr txBox="1"/>
          <p:nvPr/>
        </p:nvSpPr>
        <p:spPr>
          <a:xfrm>
            <a:off x="304889" y="6433437"/>
            <a:ext cx="5486313" cy="1231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defTabSz="685991">
              <a:lnSpc>
                <a:spcPct val="100000"/>
              </a:lnSpc>
              <a:defRPr sz="600">
                <a:solidFill>
                  <a:schemeClr val="accent2">
                    <a:hueOff val="-5189021"/>
                    <a:satOff val="-99934"/>
                    <a:lumOff val="27840"/>
                  </a:schemeClr>
                </a:solidFill>
              </a:defRPr>
            </a:lvl1pPr>
          </a:lstStyle>
          <a:p>
            <a:r>
              <a:rPr sz="800" dirty="0"/>
              <a:t>IBM Quantum / © 2021 IBM Corporation</a:t>
            </a:r>
          </a:p>
        </p:txBody>
      </p:sp>
    </p:spTree>
    <p:extLst>
      <p:ext uri="{BB962C8B-B14F-4D97-AF65-F5344CB8AC3E}">
        <p14:creationId xmlns:p14="http://schemas.microsoft.com/office/powerpoint/2010/main" val="43234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Think 2020 / Meet the Quantum Pioneers / April 17, 2020 / © 2020 IBM Corporation</a:t>
            </a:r>
          </a:p>
        </p:txBody>
      </p:sp>
    </p:spTree>
    <p:extLst>
      <p:ext uri="{BB962C8B-B14F-4D97-AF65-F5344CB8AC3E}">
        <p14:creationId xmlns:p14="http://schemas.microsoft.com/office/powerpoint/2010/main" val="56373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tenu + 3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A8606C-0A10-0E40-B441-09967D641747}"/>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4A8066AE-4E02-664B-BEDA-CEB051B57E43}"/>
              </a:ext>
            </a:extLst>
          </p:cNvPr>
          <p:cNvSpPr>
            <a:spLocks noGrp="1"/>
          </p:cNvSpPr>
          <p:nvPr>
            <p:ph type="pic" sz="quarter" idx="13"/>
          </p:nvPr>
        </p:nvSpPr>
        <p:spPr>
          <a:xfrm>
            <a:off x="355601" y="3031066"/>
            <a:ext cx="3683000" cy="2904257"/>
          </a:xfrm>
          <a:pattFill prst="lgCheck">
            <a:fgClr>
              <a:schemeClr val="bg1">
                <a:lumMod val="75000"/>
              </a:schemeClr>
            </a:fgClr>
            <a:bgClr>
              <a:schemeClr val="bg1"/>
            </a:bgClr>
          </a:pattFill>
        </p:spPr>
        <p:txBody>
          <a:bodyPr/>
          <a:lstStyle/>
          <a:p>
            <a:endParaRPr lang="fr-FR"/>
          </a:p>
        </p:txBody>
      </p:sp>
      <p:sp>
        <p:nvSpPr>
          <p:cNvPr id="17" name="Espace réservé du texte 16">
            <a:extLst>
              <a:ext uri="{FF2B5EF4-FFF2-40B4-BE49-F238E27FC236}">
                <a16:creationId xmlns:a16="http://schemas.microsoft.com/office/drawing/2014/main" id="{06DE080A-9378-174F-A6CD-A14F891ADBE1}"/>
              </a:ext>
            </a:extLst>
          </p:cNvPr>
          <p:cNvSpPr>
            <a:spLocks noGrp="1"/>
          </p:cNvSpPr>
          <p:nvPr>
            <p:ph type="body" sz="quarter" idx="16" hasCustomPrompt="1"/>
          </p:nvPr>
        </p:nvSpPr>
        <p:spPr>
          <a:xfrm>
            <a:off x="355601"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4" name="Espace réservé pour une image  10">
            <a:extLst>
              <a:ext uri="{FF2B5EF4-FFF2-40B4-BE49-F238E27FC236}">
                <a16:creationId xmlns:a16="http://schemas.microsoft.com/office/drawing/2014/main" id="{DB1E6C45-037D-7248-8090-9E01AF0E14F3}"/>
              </a:ext>
            </a:extLst>
          </p:cNvPr>
          <p:cNvSpPr>
            <a:spLocks noGrp="1"/>
          </p:cNvSpPr>
          <p:nvPr>
            <p:ph type="pic" sz="quarter" idx="17"/>
          </p:nvPr>
        </p:nvSpPr>
        <p:spPr>
          <a:xfrm>
            <a:off x="4186768" y="3031066"/>
            <a:ext cx="3683000" cy="2904257"/>
          </a:xfrm>
          <a:pattFill prst="lgCheck">
            <a:fgClr>
              <a:schemeClr val="bg1">
                <a:lumMod val="75000"/>
              </a:schemeClr>
            </a:fgClr>
            <a:bgClr>
              <a:schemeClr val="bg1"/>
            </a:bgClr>
          </a:pattFill>
        </p:spPr>
        <p:txBody>
          <a:bodyPr/>
          <a:lstStyle/>
          <a:p>
            <a:endParaRPr lang="fr-FR"/>
          </a:p>
        </p:txBody>
      </p:sp>
      <p:sp>
        <p:nvSpPr>
          <p:cNvPr id="35" name="Espace réservé du texte 16">
            <a:extLst>
              <a:ext uri="{FF2B5EF4-FFF2-40B4-BE49-F238E27FC236}">
                <a16:creationId xmlns:a16="http://schemas.microsoft.com/office/drawing/2014/main" id="{3B48E81E-F3AE-1149-AF90-39BF371DB923}"/>
              </a:ext>
            </a:extLst>
          </p:cNvPr>
          <p:cNvSpPr>
            <a:spLocks noGrp="1"/>
          </p:cNvSpPr>
          <p:nvPr>
            <p:ph type="body" sz="quarter" idx="18" hasCustomPrompt="1"/>
          </p:nvPr>
        </p:nvSpPr>
        <p:spPr>
          <a:xfrm>
            <a:off x="4186768"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6" name="Espace réservé pour une image  10">
            <a:extLst>
              <a:ext uri="{FF2B5EF4-FFF2-40B4-BE49-F238E27FC236}">
                <a16:creationId xmlns:a16="http://schemas.microsoft.com/office/drawing/2014/main" id="{83027E6D-304A-EC46-902E-91B5A85E6916}"/>
              </a:ext>
            </a:extLst>
          </p:cNvPr>
          <p:cNvSpPr>
            <a:spLocks noGrp="1"/>
          </p:cNvSpPr>
          <p:nvPr>
            <p:ph type="pic" sz="quarter" idx="19"/>
          </p:nvPr>
        </p:nvSpPr>
        <p:spPr>
          <a:xfrm>
            <a:off x="8017935" y="3031066"/>
            <a:ext cx="3801532" cy="2904257"/>
          </a:xfrm>
          <a:pattFill prst="lgCheck">
            <a:fgClr>
              <a:schemeClr val="bg1">
                <a:lumMod val="75000"/>
              </a:schemeClr>
            </a:fgClr>
            <a:bgClr>
              <a:schemeClr val="bg1"/>
            </a:bgClr>
          </a:pattFill>
        </p:spPr>
        <p:txBody>
          <a:bodyPr/>
          <a:lstStyle/>
          <a:p>
            <a:endParaRPr lang="fr-FR"/>
          </a:p>
        </p:txBody>
      </p:sp>
      <p:sp>
        <p:nvSpPr>
          <p:cNvPr id="37" name="Espace réservé du texte 16">
            <a:extLst>
              <a:ext uri="{FF2B5EF4-FFF2-40B4-BE49-F238E27FC236}">
                <a16:creationId xmlns:a16="http://schemas.microsoft.com/office/drawing/2014/main" id="{83E28E4C-95DA-3845-B70D-060370F3A09A}"/>
              </a:ext>
            </a:extLst>
          </p:cNvPr>
          <p:cNvSpPr>
            <a:spLocks noGrp="1"/>
          </p:cNvSpPr>
          <p:nvPr>
            <p:ph type="body" sz="quarter" idx="20" hasCustomPrompt="1"/>
          </p:nvPr>
        </p:nvSpPr>
        <p:spPr>
          <a:xfrm>
            <a:off x="8017935" y="2307167"/>
            <a:ext cx="3801532"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 name="Espace réservé de la date 2">
            <a:extLst>
              <a:ext uri="{FF2B5EF4-FFF2-40B4-BE49-F238E27FC236}">
                <a16:creationId xmlns:a16="http://schemas.microsoft.com/office/drawing/2014/main" id="{215ACEC6-DBA0-6F44-BB97-46F2B85D58E2}"/>
              </a:ext>
            </a:extLst>
          </p:cNvPr>
          <p:cNvSpPr>
            <a:spLocks noGrp="1"/>
          </p:cNvSpPr>
          <p:nvPr>
            <p:ph type="dt" sz="half" idx="21"/>
          </p:nvPr>
        </p:nvSpPr>
        <p:spPr/>
        <p:txBody>
          <a:bodyPr/>
          <a:lstStyle/>
          <a:p>
            <a:fld id="{D946FF0C-BF94-4ED8-82AF-5CF81F2B4D5B}" type="datetime1">
              <a:rPr lang="de-CH" smtClean="0"/>
              <a:t>22.10.22</a:t>
            </a:fld>
            <a:endParaRPr lang="fr-FR"/>
          </a:p>
        </p:txBody>
      </p:sp>
      <p:sp>
        <p:nvSpPr>
          <p:cNvPr id="4" name="Espace réservé du pied de page 3">
            <a:extLst>
              <a:ext uri="{FF2B5EF4-FFF2-40B4-BE49-F238E27FC236}">
                <a16:creationId xmlns:a16="http://schemas.microsoft.com/office/drawing/2014/main" id="{24B3F60A-ED0D-4B44-8393-41ED1F7EA706}"/>
              </a:ext>
            </a:extLst>
          </p:cNvPr>
          <p:cNvSpPr>
            <a:spLocks noGrp="1"/>
          </p:cNvSpPr>
          <p:nvPr>
            <p:ph type="ftr" sz="quarter" idx="22"/>
          </p:nvPr>
        </p:nvSpPr>
        <p:spPr/>
        <p:txBody>
          <a:bodyPr/>
          <a:lstStyle/>
          <a:p>
            <a:r>
              <a:rPr lang="fr-FR" dirty="0"/>
              <a:t>O. Kiss - QTI CERN</a:t>
            </a:r>
          </a:p>
        </p:txBody>
      </p:sp>
      <p:sp>
        <p:nvSpPr>
          <p:cNvPr id="8" name="Espace réservé du numéro de diapositive 7">
            <a:extLst>
              <a:ext uri="{FF2B5EF4-FFF2-40B4-BE49-F238E27FC236}">
                <a16:creationId xmlns:a16="http://schemas.microsoft.com/office/drawing/2014/main" id="{04D66712-DC4F-494F-828E-2CD7CDC4454F}"/>
              </a:ext>
            </a:extLst>
          </p:cNvPr>
          <p:cNvSpPr>
            <a:spLocks noGrp="1"/>
          </p:cNvSpPr>
          <p:nvPr>
            <p:ph type="sldNum" sz="quarter" idx="23"/>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13255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contenu + grande image">
    <p:spTree>
      <p:nvGrpSpPr>
        <p:cNvPr id="1" name=""/>
        <p:cNvGrpSpPr/>
        <p:nvPr/>
      </p:nvGrpSpPr>
      <p:grpSpPr>
        <a:xfrm>
          <a:off x="0" y="0"/>
          <a:ext cx="0" cy="0"/>
          <a:chOff x="0" y="0"/>
          <a:chExt cx="0" cy="0"/>
        </a:xfrm>
      </p:grpSpPr>
      <p:sp>
        <p:nvSpPr>
          <p:cNvPr id="11" name="Espace réservé pour une image  10">
            <a:extLst>
              <a:ext uri="{FF2B5EF4-FFF2-40B4-BE49-F238E27FC236}">
                <a16:creationId xmlns:a16="http://schemas.microsoft.com/office/drawing/2014/main" id="{4BB4A48F-0B13-AB43-8BDF-05D3E45FA756}"/>
              </a:ext>
            </a:extLst>
          </p:cNvPr>
          <p:cNvSpPr>
            <a:spLocks noGrp="1"/>
          </p:cNvSpPr>
          <p:nvPr>
            <p:ph type="pic" sz="quarter" idx="13"/>
          </p:nvPr>
        </p:nvSpPr>
        <p:spPr>
          <a:xfrm>
            <a:off x="0" y="0"/>
            <a:ext cx="12192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6F2822F3-2AB0-2C4D-9F50-685D57FE10AE}"/>
              </a:ext>
            </a:extLst>
          </p:cNvPr>
          <p:cNvSpPr>
            <a:spLocks noGrp="1"/>
          </p:cNvSpPr>
          <p:nvPr>
            <p:ph type="dt" sz="half" idx="14"/>
          </p:nvPr>
        </p:nvSpPr>
        <p:spPr/>
        <p:txBody>
          <a:bodyPr/>
          <a:lstStyle/>
          <a:p>
            <a:fld id="{5026890C-7538-4930-A711-B71C3F7502DC}" type="datetime1">
              <a:rPr lang="de-CH" smtClean="0"/>
              <a:t>22.10.22</a:t>
            </a:fld>
            <a:endParaRPr lang="fr-FR"/>
          </a:p>
        </p:txBody>
      </p:sp>
      <p:sp>
        <p:nvSpPr>
          <p:cNvPr id="3" name="Espace réservé du pied de page 2">
            <a:extLst>
              <a:ext uri="{FF2B5EF4-FFF2-40B4-BE49-F238E27FC236}">
                <a16:creationId xmlns:a16="http://schemas.microsoft.com/office/drawing/2014/main" id="{303713C5-65FA-7540-B3F9-CA8FED894147}"/>
              </a:ext>
            </a:extLst>
          </p:cNvPr>
          <p:cNvSpPr>
            <a:spLocks noGrp="1"/>
          </p:cNvSpPr>
          <p:nvPr>
            <p:ph type="ftr" sz="quarter" idx="1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29FA8EA8-BA7E-8A48-A593-944ADF9E4995}"/>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191736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contenu + 2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D8581C-AA4F-C546-A92A-B2ADDD5C3685}"/>
              </a:ext>
            </a:extLst>
          </p:cNvPr>
          <p:cNvSpPr>
            <a:spLocks noGrp="1"/>
          </p:cNvSpPr>
          <p:nvPr>
            <p:ph type="title"/>
          </p:nvPr>
        </p:nvSpPr>
        <p:spPr/>
        <p:txBody>
          <a:bodyPr/>
          <a:lstStyle/>
          <a:p>
            <a:r>
              <a:rPr lang="fr-FR" dirty="0"/>
              <a:t>Modifiez le style du titre</a:t>
            </a:r>
          </a:p>
        </p:txBody>
      </p:sp>
      <p:sp>
        <p:nvSpPr>
          <p:cNvPr id="6" name="Espace réservé pour une image  10">
            <a:extLst>
              <a:ext uri="{FF2B5EF4-FFF2-40B4-BE49-F238E27FC236}">
                <a16:creationId xmlns:a16="http://schemas.microsoft.com/office/drawing/2014/main" id="{EA217126-9158-6F4F-A81E-55F12383B9FD}"/>
              </a:ext>
            </a:extLst>
          </p:cNvPr>
          <p:cNvSpPr>
            <a:spLocks noGrp="1"/>
          </p:cNvSpPr>
          <p:nvPr>
            <p:ph type="pic" sz="quarter" idx="13"/>
          </p:nvPr>
        </p:nvSpPr>
        <p:spPr>
          <a:xfrm>
            <a:off x="355600" y="3039533"/>
            <a:ext cx="7797800" cy="2904257"/>
          </a:xfrm>
          <a:pattFill prst="lgCheck">
            <a:fgClr>
              <a:schemeClr val="bg1">
                <a:lumMod val="75000"/>
              </a:schemeClr>
            </a:fgClr>
            <a:bgClr>
              <a:schemeClr val="bg1"/>
            </a:bgClr>
          </a:pattFill>
        </p:spPr>
        <p:txBody>
          <a:bodyPr/>
          <a:lstStyle/>
          <a:p>
            <a:endParaRPr lang="fr-FR"/>
          </a:p>
        </p:txBody>
      </p:sp>
      <p:sp>
        <p:nvSpPr>
          <p:cNvPr id="7" name="Espace réservé du texte 16">
            <a:extLst>
              <a:ext uri="{FF2B5EF4-FFF2-40B4-BE49-F238E27FC236}">
                <a16:creationId xmlns:a16="http://schemas.microsoft.com/office/drawing/2014/main" id="{0BA8D61D-7560-7B4E-95C7-4B97F818F3BB}"/>
              </a:ext>
            </a:extLst>
          </p:cNvPr>
          <p:cNvSpPr>
            <a:spLocks noGrp="1"/>
          </p:cNvSpPr>
          <p:nvPr>
            <p:ph type="body" sz="quarter" idx="16" hasCustomPrompt="1"/>
          </p:nvPr>
        </p:nvSpPr>
        <p:spPr>
          <a:xfrm>
            <a:off x="355600" y="2315633"/>
            <a:ext cx="77978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8" name="Espace réservé pour une image  10">
            <a:extLst>
              <a:ext uri="{FF2B5EF4-FFF2-40B4-BE49-F238E27FC236}">
                <a16:creationId xmlns:a16="http://schemas.microsoft.com/office/drawing/2014/main" id="{47D3D8C3-BC5F-3A44-96FC-60A79469B1F0}"/>
              </a:ext>
            </a:extLst>
          </p:cNvPr>
          <p:cNvSpPr>
            <a:spLocks noGrp="1"/>
          </p:cNvSpPr>
          <p:nvPr>
            <p:ph type="pic" sz="quarter" idx="17"/>
          </p:nvPr>
        </p:nvSpPr>
        <p:spPr>
          <a:xfrm>
            <a:off x="8288867" y="3039532"/>
            <a:ext cx="3530599" cy="2904257"/>
          </a:xfrm>
          <a:pattFill prst="lgCheck">
            <a:fgClr>
              <a:schemeClr val="bg1">
                <a:lumMod val="75000"/>
              </a:schemeClr>
            </a:fgClr>
            <a:bgClr>
              <a:schemeClr val="bg1"/>
            </a:bgClr>
          </a:pattFill>
        </p:spPr>
        <p:txBody>
          <a:bodyPr/>
          <a:lstStyle/>
          <a:p>
            <a:endParaRPr lang="fr-FR"/>
          </a:p>
        </p:txBody>
      </p:sp>
      <p:sp>
        <p:nvSpPr>
          <p:cNvPr id="9" name="Espace réservé du texte 16">
            <a:extLst>
              <a:ext uri="{FF2B5EF4-FFF2-40B4-BE49-F238E27FC236}">
                <a16:creationId xmlns:a16="http://schemas.microsoft.com/office/drawing/2014/main" id="{9FAAAF88-FE85-7842-AF9F-75BD35F67137}"/>
              </a:ext>
            </a:extLst>
          </p:cNvPr>
          <p:cNvSpPr>
            <a:spLocks noGrp="1"/>
          </p:cNvSpPr>
          <p:nvPr>
            <p:ph type="body" sz="quarter" idx="18" hasCustomPrompt="1"/>
          </p:nvPr>
        </p:nvSpPr>
        <p:spPr>
          <a:xfrm>
            <a:off x="8288867" y="2315633"/>
            <a:ext cx="3530599"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10" name="Espace réservé de la date 9">
            <a:extLst>
              <a:ext uri="{FF2B5EF4-FFF2-40B4-BE49-F238E27FC236}">
                <a16:creationId xmlns:a16="http://schemas.microsoft.com/office/drawing/2014/main" id="{31DE3CF5-9AF1-E54A-8F97-E44123587D30}"/>
              </a:ext>
            </a:extLst>
          </p:cNvPr>
          <p:cNvSpPr>
            <a:spLocks noGrp="1"/>
          </p:cNvSpPr>
          <p:nvPr>
            <p:ph type="dt" sz="half" idx="19"/>
          </p:nvPr>
        </p:nvSpPr>
        <p:spPr/>
        <p:txBody>
          <a:bodyPr/>
          <a:lstStyle/>
          <a:p>
            <a:fld id="{BF154DAE-59BB-4425-98A1-18C40CF606BA}" type="datetime1">
              <a:rPr lang="de-CH" smtClean="0"/>
              <a:t>22.10.22</a:t>
            </a:fld>
            <a:endParaRPr lang="fr-FR"/>
          </a:p>
        </p:txBody>
      </p:sp>
      <p:sp>
        <p:nvSpPr>
          <p:cNvPr id="11" name="Espace réservé du pied de page 10">
            <a:extLst>
              <a:ext uri="{FF2B5EF4-FFF2-40B4-BE49-F238E27FC236}">
                <a16:creationId xmlns:a16="http://schemas.microsoft.com/office/drawing/2014/main" id="{2FE99332-4262-2748-88B9-786EF8D01D7D}"/>
              </a:ext>
            </a:extLst>
          </p:cNvPr>
          <p:cNvSpPr>
            <a:spLocks noGrp="1"/>
          </p:cNvSpPr>
          <p:nvPr>
            <p:ph type="ftr" sz="quarter" idx="20"/>
          </p:nvPr>
        </p:nvSpPr>
        <p:spPr/>
        <p:txBody>
          <a:bodyPr/>
          <a:lstStyle/>
          <a:p>
            <a:r>
              <a:rPr lang="fr-FR"/>
              <a:t>M.Grossi - QTI CERN</a:t>
            </a:r>
          </a:p>
        </p:txBody>
      </p:sp>
      <p:sp>
        <p:nvSpPr>
          <p:cNvPr id="12" name="Espace réservé du numéro de diapositive 11">
            <a:extLst>
              <a:ext uri="{FF2B5EF4-FFF2-40B4-BE49-F238E27FC236}">
                <a16:creationId xmlns:a16="http://schemas.microsoft.com/office/drawing/2014/main" id="{A6E66E0B-3C57-8D43-9835-2E03257F62A8}"/>
              </a:ext>
            </a:extLst>
          </p:cNvPr>
          <p:cNvSpPr>
            <a:spLocks noGrp="1"/>
          </p:cNvSpPr>
          <p:nvPr>
            <p:ph type="sldNum" sz="quarter" idx="21"/>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30636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slideLayout" Target="../slideLayouts/slideLayout44.xml"/><Relationship Id="rId39" Type="http://schemas.openxmlformats.org/officeDocument/2006/relationships/slideLayout" Target="../slideLayouts/slideLayout57.xml"/><Relationship Id="rId21" Type="http://schemas.openxmlformats.org/officeDocument/2006/relationships/slideLayout" Target="../slideLayouts/slideLayout39.xml"/><Relationship Id="rId34" Type="http://schemas.openxmlformats.org/officeDocument/2006/relationships/slideLayout" Target="../slideLayouts/slideLayout52.xml"/><Relationship Id="rId42" Type="http://schemas.openxmlformats.org/officeDocument/2006/relationships/slideLayout" Target="../slideLayouts/slideLayout60.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9" Type="http://schemas.openxmlformats.org/officeDocument/2006/relationships/slideLayout" Target="../slideLayouts/slideLayout47.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32" Type="http://schemas.openxmlformats.org/officeDocument/2006/relationships/slideLayout" Target="../slideLayouts/slideLayout50.xml"/><Relationship Id="rId37" Type="http://schemas.openxmlformats.org/officeDocument/2006/relationships/slideLayout" Target="../slideLayouts/slideLayout55.xml"/><Relationship Id="rId40" Type="http://schemas.openxmlformats.org/officeDocument/2006/relationships/slideLayout" Target="../slideLayouts/slideLayout58.xml"/><Relationship Id="rId45" Type="http://schemas.openxmlformats.org/officeDocument/2006/relationships/theme" Target="../theme/theme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slideLayout" Target="../slideLayouts/slideLayout46.xml"/><Relationship Id="rId36" Type="http://schemas.openxmlformats.org/officeDocument/2006/relationships/slideLayout" Target="../slideLayouts/slideLayout54.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31" Type="http://schemas.openxmlformats.org/officeDocument/2006/relationships/slideLayout" Target="../slideLayouts/slideLayout49.xml"/><Relationship Id="rId44" Type="http://schemas.openxmlformats.org/officeDocument/2006/relationships/slideLayout" Target="../slideLayouts/slideLayout6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slideLayout" Target="../slideLayouts/slideLayout45.xml"/><Relationship Id="rId30" Type="http://schemas.openxmlformats.org/officeDocument/2006/relationships/slideLayout" Target="../slideLayouts/slideLayout48.xml"/><Relationship Id="rId35" Type="http://schemas.openxmlformats.org/officeDocument/2006/relationships/slideLayout" Target="../slideLayouts/slideLayout53.xml"/><Relationship Id="rId43" Type="http://schemas.openxmlformats.org/officeDocument/2006/relationships/slideLayout" Target="../slideLayouts/slideLayout61.xml"/><Relationship Id="rId8" Type="http://schemas.openxmlformats.org/officeDocument/2006/relationships/slideLayout" Target="../slideLayouts/slideLayout26.xml"/><Relationship Id="rId3" Type="http://schemas.openxmlformats.org/officeDocument/2006/relationships/slideLayout" Target="../slideLayouts/slideLayout21.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slideLayout" Target="../slideLayouts/slideLayout43.xml"/><Relationship Id="rId33" Type="http://schemas.openxmlformats.org/officeDocument/2006/relationships/slideLayout" Target="../slideLayouts/slideLayout51.xml"/><Relationship Id="rId38" Type="http://schemas.openxmlformats.org/officeDocument/2006/relationships/slideLayout" Target="../slideLayouts/slideLayout56.xml"/><Relationship Id="rId20" Type="http://schemas.openxmlformats.org/officeDocument/2006/relationships/slideLayout" Target="../slideLayouts/slideLayout38.xml"/><Relationship Id="rId4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6801653-176C-5346-BF24-83533001211A}"/>
              </a:ext>
            </a:extLst>
          </p:cNvPr>
          <p:cNvPicPr>
            <a:picLocks noChangeAspect="1"/>
          </p:cNvPicPr>
          <p:nvPr userDrawn="1"/>
        </p:nvPicPr>
        <p:blipFill>
          <a:blip r:embed="rId20"/>
          <a:stretch>
            <a:fillRect/>
          </a:stretch>
        </p:blipFill>
        <p:spPr>
          <a:xfrm>
            <a:off x="0" y="6324600"/>
            <a:ext cx="12192000" cy="533400"/>
          </a:xfrm>
          <a:prstGeom prst="rect">
            <a:avLst/>
          </a:prstGeom>
        </p:spPr>
      </p:pic>
      <p:sp>
        <p:nvSpPr>
          <p:cNvPr id="2" name="Espace réservé du titre 1">
            <a:extLst>
              <a:ext uri="{FF2B5EF4-FFF2-40B4-BE49-F238E27FC236}">
                <a16:creationId xmlns:a16="http://schemas.microsoft.com/office/drawing/2014/main" id="{A468CB48-F526-994F-A50C-8982841F0277}"/>
              </a:ext>
            </a:extLst>
          </p:cNvPr>
          <p:cNvSpPr>
            <a:spLocks noGrp="1"/>
          </p:cNvSpPr>
          <p:nvPr>
            <p:ph type="title"/>
          </p:nvPr>
        </p:nvSpPr>
        <p:spPr>
          <a:xfrm>
            <a:off x="355600" y="365125"/>
            <a:ext cx="11463867" cy="851617"/>
          </a:xfrm>
          <a:prstGeom prst="rect">
            <a:avLst/>
          </a:prstGeom>
        </p:spPr>
        <p:txBody>
          <a:bodyPr vert="horz" lIns="91440" tIns="45720" rIns="9144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B3711D3C-B15F-884D-B4FC-468F0677F44A}"/>
              </a:ext>
            </a:extLst>
          </p:cNvPr>
          <p:cNvSpPr>
            <a:spLocks noGrp="1"/>
          </p:cNvSpPr>
          <p:nvPr>
            <p:ph type="body" idx="1"/>
          </p:nvPr>
        </p:nvSpPr>
        <p:spPr>
          <a:xfrm>
            <a:off x="355599" y="1825625"/>
            <a:ext cx="11463867"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CA53B0DE-7371-1940-9660-52D433F85850}"/>
              </a:ext>
            </a:extLst>
          </p:cNvPr>
          <p:cNvSpPr>
            <a:spLocks noGrp="1"/>
          </p:cNvSpPr>
          <p:nvPr>
            <p:ph type="dt" sz="half" idx="2"/>
          </p:nvPr>
        </p:nvSpPr>
        <p:spPr>
          <a:xfrm>
            <a:off x="6549263" y="3036913"/>
            <a:ext cx="568534" cy="113556"/>
          </a:xfrm>
          <a:prstGeom prst="rect">
            <a:avLst/>
          </a:prstGeom>
        </p:spPr>
        <p:txBody>
          <a:bodyPr vert="horz" lIns="91440" tIns="45720" rIns="91440" bIns="45720" rtlCol="0" anchor="ctr"/>
          <a:lstStyle>
            <a:lvl1pPr algn="r">
              <a:defRPr sz="1050">
                <a:solidFill>
                  <a:schemeClr val="bg1"/>
                </a:solidFill>
              </a:defRPr>
            </a:lvl1pPr>
          </a:lstStyle>
          <a:p>
            <a:fld id="{5758E5A1-5C8A-4CD9-A3F9-83A8F483CBA5}" type="datetime1">
              <a:rPr lang="de-CH" smtClean="0"/>
              <a:t>22.10.22</a:t>
            </a:fld>
            <a:endParaRPr lang="fr-FR" dirty="0"/>
          </a:p>
        </p:txBody>
      </p:sp>
      <p:sp>
        <p:nvSpPr>
          <p:cNvPr id="5" name="Espace réservé du pied de page 4">
            <a:extLst>
              <a:ext uri="{FF2B5EF4-FFF2-40B4-BE49-F238E27FC236}">
                <a16:creationId xmlns:a16="http://schemas.microsoft.com/office/drawing/2014/main" id="{C9C8E9BC-54F0-2843-BC05-EFA10F81D507}"/>
              </a:ext>
            </a:extLst>
          </p:cNvPr>
          <p:cNvSpPr>
            <a:spLocks noGrp="1"/>
          </p:cNvSpPr>
          <p:nvPr>
            <p:ph type="ftr" sz="quarter" idx="3"/>
          </p:nvPr>
        </p:nvSpPr>
        <p:spPr>
          <a:xfrm>
            <a:off x="4603474" y="6356350"/>
            <a:ext cx="2985052" cy="365125"/>
          </a:xfrm>
          <a:prstGeom prst="rect">
            <a:avLst/>
          </a:prstGeom>
        </p:spPr>
        <p:txBody>
          <a:bodyPr vert="horz" lIns="91440" tIns="45720" rIns="91440" bIns="45720" rtlCol="0" anchor="ctr"/>
          <a:lstStyle>
            <a:lvl1pPr algn="ctr">
              <a:defRPr sz="1050">
                <a:solidFill>
                  <a:schemeClr val="bg1"/>
                </a:solidFill>
              </a:defRPr>
            </a:lvl1pPr>
          </a:lstStyle>
          <a:p>
            <a:r>
              <a:rPr lang="fr-FR" dirty="0"/>
              <a:t>O. Kiss - QTI CERN</a:t>
            </a:r>
          </a:p>
        </p:txBody>
      </p:sp>
      <p:sp>
        <p:nvSpPr>
          <p:cNvPr id="6" name="Espace réservé du numéro de diapositive 5">
            <a:extLst>
              <a:ext uri="{FF2B5EF4-FFF2-40B4-BE49-F238E27FC236}">
                <a16:creationId xmlns:a16="http://schemas.microsoft.com/office/drawing/2014/main" id="{6F29115D-4159-824D-94D0-E7B270B2DC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bg1"/>
                </a:solidFill>
              </a:defRPr>
            </a:lvl1pPr>
          </a:lstStyle>
          <a:p>
            <a:fld id="{71DDDE22-8D4F-094D-AC70-1F2C263CD040}" type="slidenum">
              <a:rPr lang="fr-FR" smtClean="0"/>
              <a:pPr/>
              <a:t>‹#›</a:t>
            </a:fld>
            <a:endParaRPr lang="fr-FR" dirty="0"/>
          </a:p>
        </p:txBody>
      </p:sp>
      <p:pic>
        <p:nvPicPr>
          <p:cNvPr id="2050" name="Picture 2" descr="University of Geneva | ESA Business Applications">
            <a:extLst>
              <a:ext uri="{FF2B5EF4-FFF2-40B4-BE49-F238E27FC236}">
                <a16:creationId xmlns:a16="http://schemas.microsoft.com/office/drawing/2014/main" id="{933BB2D2-3F9F-AA79-4B61-F6BEDBB08963}"/>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3026014" y="6324857"/>
            <a:ext cx="1110772"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04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 id="2147483677" r:id="rId15"/>
    <p:sldLayoutId id="2147483678" r:id="rId16"/>
    <p:sldLayoutId id="2147483724" r:id="rId17"/>
    <p:sldLayoutId id="2147483725" r:id="rId18"/>
  </p:sldLayoutIdLst>
  <p:hf hdr="0"/>
  <p:txStyles>
    <p:titleStyle>
      <a:lvl1pPr algn="l" defTabSz="914400" rtl="0" eaLnBrk="1" latinLnBrk="0" hangingPunct="1">
        <a:lnSpc>
          <a:spcPct val="90000"/>
        </a:lnSpc>
        <a:spcBef>
          <a:spcPct val="0"/>
        </a:spcBef>
        <a:buNone/>
        <a:defRPr sz="3200" b="1" kern="1200">
          <a:solidFill>
            <a:srgbClr val="386FB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GB"/>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Footer Placeholder"/>
          <p:cNvSpPr>
            <a:spLocks noGrp="1"/>
          </p:cNvSpPr>
          <p:nvPr>
            <p:ph type="ftr" sz="quarter" idx="3"/>
          </p:nvPr>
        </p:nvSpPr>
        <p:spPr>
          <a:xfrm>
            <a:off x="304889" y="6383868"/>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tx1"/>
                </a:solidFill>
                <a:latin typeface="IBM Plex Sans" panose="020B0503050203000203" pitchFamily="34" charset="0"/>
              </a:defRPr>
            </a:lvl1pPr>
          </a:lstStyle>
          <a:p>
            <a:r>
              <a:rPr lang="en-US" dirty="0"/>
              <a:t>IBM Quantum / © 2021 IBM Corporation</a:t>
            </a:r>
          </a:p>
        </p:txBody>
      </p:sp>
      <p:sp>
        <p:nvSpPr>
          <p:cNvPr id="8" name="Slide Number Placeholder"/>
          <p:cNvSpPr>
            <a:spLocks noGrp="1"/>
          </p:cNvSpPr>
          <p:nvPr>
            <p:ph type="sldNum" sz="quarter" idx="4"/>
          </p:nvPr>
        </p:nvSpPr>
        <p:spPr>
          <a:xfrm>
            <a:off x="9448802" y="6383868"/>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948363807"/>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Lst>
  <p:hf hdr="0" dt="0"/>
  <p:txStyles>
    <p:titleStyle>
      <a:lvl1pPr algn="l" rtl="0" eaLnBrk="1" fontAlgn="base" hangingPunct="1">
        <a:lnSpc>
          <a:spcPct val="90000"/>
        </a:lnSpc>
        <a:spcBef>
          <a:spcPct val="0"/>
        </a:spcBef>
        <a:spcAft>
          <a:spcPct val="0"/>
        </a:spcAft>
        <a:defRPr sz="3733" b="0" i="0">
          <a:solidFill>
            <a:schemeClr val="tx1"/>
          </a:solidFill>
          <a:latin typeface="IBM Plex Sans Light" panose="020B0403050203000203" pitchFamily="34" charset="77"/>
          <a:ea typeface="IBM Plex Sans Light" panose="020B0403050203000203" pitchFamily="34" charset="77"/>
          <a:cs typeface="IBM Plex Sans Light" panose="020B0403050203000203" pitchFamily="34" charset="77"/>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10000"/>
        </a:lnSpc>
        <a:spcBef>
          <a:spcPts val="1467"/>
        </a:spcBef>
        <a:spcAft>
          <a:spcPct val="0"/>
        </a:spcAft>
        <a:buClr>
          <a:srgbClr val="6D6E70"/>
        </a:buClr>
        <a:buSzPct val="90000"/>
        <a:buFont typeface="Wingdings" pitchFamily="2" charset="2"/>
        <a:buNone/>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182875" indent="-182875" algn="l" rtl="0" eaLnBrk="1" fontAlgn="base" hangingPunct="1">
        <a:lnSpc>
          <a:spcPct val="110000"/>
        </a:lnSpc>
        <a:spcBef>
          <a:spcPts val="1467"/>
        </a:spcBef>
        <a:spcAft>
          <a:spcPct val="0"/>
        </a:spcAft>
        <a:buClrTx/>
        <a:buSzPct val="80000"/>
        <a:buFont typeface="System Font Regular"/>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377943" indent="-134109" algn="l" rtl="0" eaLnBrk="1" fontAlgn="base" hangingPunct="1">
        <a:lnSpc>
          <a:spcPct val="110000"/>
        </a:lnSpc>
        <a:spcBef>
          <a:spcPts val="1467"/>
        </a:spcBef>
        <a:spcAft>
          <a:spcPct val="0"/>
        </a:spcAft>
        <a:buClrTx/>
        <a:buSzPct val="80000"/>
        <a:buFont typeface="Arial" panose="020B0604020202020204" pitchFamily="34" charset="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682735" indent="-182875" algn="l" rtl="0" eaLnBrk="1" fontAlgn="base" hangingPunct="1">
        <a:lnSpc>
          <a:spcPct val="110000"/>
        </a:lnSpc>
        <a:spcBef>
          <a:spcPts val="1467"/>
        </a:spcBef>
        <a:spcAft>
          <a:spcPct val="0"/>
        </a:spcAft>
        <a:buClrTx/>
        <a:buSzPct val="80000"/>
        <a:buFont typeface=".AppleSystemUIFont" charset="-120"/>
        <a:buChar char="–"/>
        <a:tabLst/>
        <a:defRPr sz="1867"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243834" indent="-219451" algn="l" rtl="0" eaLnBrk="1" fontAlgn="base" hangingPunct="1">
        <a:lnSpc>
          <a:spcPct val="110000"/>
        </a:lnSpc>
        <a:spcBef>
          <a:spcPts val="1467"/>
        </a:spcBef>
        <a:spcAft>
          <a:spcPct val="0"/>
        </a:spcAft>
        <a:buClrTx/>
        <a:buSzPct val="80000"/>
        <a:buFontTx/>
        <a:buNone/>
        <a:tabLst/>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hyperlink" Target="mailto:Oriel.kiss@cern.ch"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30.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10.png"/><Relationship Id="rId2" Type="http://schemas.openxmlformats.org/officeDocument/2006/relationships/image" Target="../media/image22.png"/><Relationship Id="rId1" Type="http://schemas.openxmlformats.org/officeDocument/2006/relationships/slideLayout" Target="../slideLayouts/slideLayout1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0913835" y="6356351"/>
            <a:ext cx="66856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1500A3FE-C305-9C44-84F4-2060AFF494F9}"/>
              </a:ext>
            </a:extLst>
          </p:cNvPr>
          <p:cNvGrpSpPr/>
          <p:nvPr/>
        </p:nvGrpSpPr>
        <p:grpSpPr>
          <a:xfrm>
            <a:off x="259492" y="0"/>
            <a:ext cx="3422821" cy="1218423"/>
            <a:chOff x="4283329" y="3298390"/>
            <a:chExt cx="5714757" cy="1556709"/>
          </a:xfrm>
        </p:grpSpPr>
        <p:pic>
          <p:nvPicPr>
            <p:cNvPr id="9" name="Picture 8" descr="Icon&#10;&#10;Description automatically generated">
              <a:extLst>
                <a:ext uri="{FF2B5EF4-FFF2-40B4-BE49-F238E27FC236}">
                  <a16:creationId xmlns:a16="http://schemas.microsoft.com/office/drawing/2014/main" id="{B350CD87-D9C2-F541-99EC-F2D521C32BBA}"/>
                </a:ext>
              </a:extLst>
            </p:cNvPr>
            <p:cNvPicPr>
              <a:picLocks noChangeAspect="1"/>
            </p:cNvPicPr>
            <p:nvPr/>
          </p:nvPicPr>
          <p:blipFill>
            <a:blip r:embed="rId3"/>
            <a:stretch>
              <a:fillRect/>
            </a:stretch>
          </p:blipFill>
          <p:spPr>
            <a:xfrm>
              <a:off x="5297029" y="3298390"/>
              <a:ext cx="4701057" cy="1556709"/>
            </a:xfrm>
            <a:prstGeom prst="rect">
              <a:avLst/>
            </a:prstGeom>
          </p:spPr>
        </p:pic>
        <p:pic>
          <p:nvPicPr>
            <p:cNvPr id="10" name="Picture 2" descr="Home | CERN">
              <a:extLst>
                <a:ext uri="{FF2B5EF4-FFF2-40B4-BE49-F238E27FC236}">
                  <a16:creationId xmlns:a16="http://schemas.microsoft.com/office/drawing/2014/main" id="{B000DB06-EEF6-9841-9E84-41CA823EC9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329" y="3627707"/>
              <a:ext cx="1013700" cy="1005253"/>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Picture 2" descr="New Quantum Computing Course Offering Brought to you by IBM — Elite Open  School">
            <a:extLst>
              <a:ext uri="{FF2B5EF4-FFF2-40B4-BE49-F238E27FC236}">
                <a16:creationId xmlns:a16="http://schemas.microsoft.com/office/drawing/2014/main" id="{1B7D2A41-15A4-DFFF-6DE0-BC755AF2DC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0367" y="-74324"/>
            <a:ext cx="3294931" cy="1647466"/>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E9B5F945-D802-A0D6-6FF5-830618BC9777}"/>
              </a:ext>
            </a:extLst>
          </p:cNvPr>
          <p:cNvSpPr>
            <a:spLocks noGrp="1"/>
          </p:cNvSpPr>
          <p:nvPr>
            <p:ph type="title"/>
          </p:nvPr>
        </p:nvSpPr>
        <p:spPr>
          <a:xfrm>
            <a:off x="1639157" y="1671816"/>
            <a:ext cx="8715976" cy="1195833"/>
          </a:xfrm>
        </p:spPr>
        <p:txBody>
          <a:bodyPr>
            <a:noAutofit/>
          </a:bodyPr>
          <a:lstStyle/>
          <a:p>
            <a:pPr algn="ctr"/>
            <a:r>
              <a:rPr lang="en-US" sz="3600" b="1" dirty="0">
                <a:latin typeface="+mj-lt"/>
              </a:rPr>
              <a:t>Quantum Neural Networks</a:t>
            </a:r>
            <a:br>
              <a:rPr lang="en-US" sz="3600" b="1" dirty="0">
                <a:latin typeface="+mj-lt"/>
              </a:rPr>
            </a:br>
            <a:r>
              <a:rPr lang="en-US" sz="3600" b="1" dirty="0">
                <a:latin typeface="+mj-lt"/>
              </a:rPr>
              <a:t>force fields generation</a:t>
            </a:r>
            <a:br>
              <a:rPr lang="en-US" sz="3600" b="1" dirty="0">
                <a:latin typeface="+mj-lt"/>
              </a:rPr>
            </a:br>
            <a:endParaRPr lang="en-US" sz="3600" dirty="0">
              <a:latin typeface="+mj-lt"/>
            </a:endParaRPr>
          </a:p>
        </p:txBody>
      </p:sp>
      <p:sp>
        <p:nvSpPr>
          <p:cNvPr id="13" name="Text Placeholder 3">
            <a:extLst>
              <a:ext uri="{FF2B5EF4-FFF2-40B4-BE49-F238E27FC236}">
                <a16:creationId xmlns:a16="http://schemas.microsoft.com/office/drawing/2014/main" id="{3989517D-0BED-AE6B-A3D4-EF0D4BC5B856}"/>
              </a:ext>
            </a:extLst>
          </p:cNvPr>
          <p:cNvSpPr txBox="1">
            <a:spLocks/>
          </p:cNvSpPr>
          <p:nvPr/>
        </p:nvSpPr>
        <p:spPr>
          <a:xfrm>
            <a:off x="1208452" y="3321042"/>
            <a:ext cx="9775095" cy="4267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u="sng" dirty="0"/>
              <a:t>Oriel Kiss</a:t>
            </a:r>
            <a:r>
              <a:rPr lang="en-US" sz="2400" dirty="0"/>
              <a:t>, Francesco </a:t>
            </a:r>
            <a:r>
              <a:rPr lang="en-US" sz="2400" dirty="0" err="1"/>
              <a:t>Tacchino</a:t>
            </a:r>
            <a:r>
              <a:rPr lang="en-US" sz="2400" dirty="0"/>
              <a:t>, Sofia </a:t>
            </a:r>
            <a:r>
              <a:rPr lang="en-US" sz="2400" dirty="0" err="1"/>
              <a:t>Vallecorsa</a:t>
            </a:r>
            <a:r>
              <a:rPr lang="en-US" sz="2400" dirty="0"/>
              <a:t> and Ivano </a:t>
            </a:r>
            <a:r>
              <a:rPr lang="en-US" sz="2400" dirty="0" err="1"/>
              <a:t>Tavernelli</a:t>
            </a:r>
            <a:endParaRPr lang="en-US" sz="2400" dirty="0"/>
          </a:p>
        </p:txBody>
      </p:sp>
      <p:sp>
        <p:nvSpPr>
          <p:cNvPr id="17" name="TextBox 16">
            <a:extLst>
              <a:ext uri="{FF2B5EF4-FFF2-40B4-BE49-F238E27FC236}">
                <a16:creationId xmlns:a16="http://schemas.microsoft.com/office/drawing/2014/main" id="{F89E5547-A62A-B8A3-94FD-087338A025B7}"/>
              </a:ext>
            </a:extLst>
          </p:cNvPr>
          <p:cNvSpPr txBox="1"/>
          <p:nvPr/>
        </p:nvSpPr>
        <p:spPr>
          <a:xfrm>
            <a:off x="654909" y="4339157"/>
            <a:ext cx="10927492" cy="1976054"/>
          </a:xfrm>
          <a:prstGeom prst="rect">
            <a:avLst/>
          </a:prstGeom>
          <a:noFill/>
        </p:spPr>
        <p:txBody>
          <a:bodyPr wrap="square">
            <a:spAutoFit/>
          </a:bodyPr>
          <a:lstStyle/>
          <a:p>
            <a:pPr algn="l">
              <a:lnSpc>
                <a:spcPct val="110000"/>
              </a:lnSpc>
              <a:spcBef>
                <a:spcPts val="1100"/>
              </a:spcBef>
            </a:pPr>
            <a:r>
              <a:rPr lang="en-CH" sz="2400" b="1" dirty="0">
                <a:latin typeface="IBM Plex Sans" charset="0"/>
                <a:ea typeface="IBM Plex Sans" charset="0"/>
                <a:cs typeface="IBM Plex Sans" charset="0"/>
              </a:rPr>
              <a:t>Keypoint</a:t>
            </a:r>
            <a:r>
              <a:rPr lang="en-CH" sz="2400" dirty="0">
                <a:latin typeface="IBM Plex Sans" charset="0"/>
                <a:ea typeface="IBM Plex Sans" charset="0"/>
                <a:cs typeface="IBM Plex Sans" charset="0"/>
              </a:rPr>
              <a:t>: We propose a quantum neural network (QNN) for the computation   	        of energy and forces and use it successfully on simple molecules.</a:t>
            </a:r>
          </a:p>
          <a:p>
            <a:pPr>
              <a:lnSpc>
                <a:spcPct val="110000"/>
              </a:lnSpc>
              <a:spcBef>
                <a:spcPts val="1100"/>
              </a:spcBef>
            </a:pPr>
            <a:r>
              <a:rPr lang="en-CH" sz="2400" b="1" dirty="0">
                <a:latin typeface="IBM Plex Sans" charset="0"/>
                <a:ea typeface="IBM Plex Sans" charset="0"/>
                <a:cs typeface="IBM Plex Sans" charset="0"/>
              </a:rPr>
              <a:t>Paper</a:t>
            </a:r>
            <a:r>
              <a:rPr lang="en-CH" sz="2400" dirty="0">
                <a:latin typeface="IBM Plex Sans" charset="0"/>
                <a:ea typeface="IBM Plex Sans" charset="0"/>
                <a:cs typeface="IBM Plex Sans" charset="0"/>
              </a:rPr>
              <a:t>: </a:t>
            </a:r>
            <a:r>
              <a:rPr lang="en-GB" sz="2400" dirty="0"/>
              <a:t>Kiss, </a:t>
            </a:r>
            <a:r>
              <a:rPr lang="en-GB" sz="2400" i="1" dirty="0"/>
              <a:t>et al.,</a:t>
            </a:r>
            <a:r>
              <a:rPr lang="en-GB" sz="2400" dirty="0"/>
              <a:t> </a:t>
            </a:r>
            <a:r>
              <a:rPr lang="en-GB" sz="2400" i="1" dirty="0"/>
              <a:t>Mach. Learn.: Sci. Technol.</a:t>
            </a:r>
            <a:r>
              <a:rPr lang="en-GB" sz="2400" dirty="0"/>
              <a:t> </a:t>
            </a:r>
            <a:r>
              <a:rPr lang="en-GB" sz="2400" b="1" dirty="0"/>
              <a:t>3</a:t>
            </a:r>
            <a:r>
              <a:rPr lang="en-GB" sz="2400" dirty="0"/>
              <a:t> 035004 (2022)</a:t>
            </a:r>
            <a:endParaRPr lang="en-CH" sz="2400" dirty="0"/>
          </a:p>
          <a:p>
            <a:pPr>
              <a:lnSpc>
                <a:spcPct val="110000"/>
              </a:lnSpc>
              <a:spcBef>
                <a:spcPts val="1100"/>
              </a:spcBef>
            </a:pPr>
            <a:endParaRPr lang="en-CH" sz="2400" dirty="0">
              <a:latin typeface="IBM Plex Sans" charset="0"/>
              <a:ea typeface="IBM Plex Sans" charset="0"/>
              <a:cs typeface="IBM Plex Sans" charset="0"/>
            </a:endParaRPr>
          </a:p>
        </p:txBody>
      </p:sp>
    </p:spTree>
    <p:extLst>
      <p:ext uri="{BB962C8B-B14F-4D97-AF65-F5344CB8AC3E}">
        <p14:creationId xmlns:p14="http://schemas.microsoft.com/office/powerpoint/2010/main" val="107750457"/>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5CC26-F0DC-1C41-A249-F6313AE974B0}"/>
              </a:ext>
            </a:extLst>
          </p:cNvPr>
          <p:cNvSpPr>
            <a:spLocks noGrp="1"/>
          </p:cNvSpPr>
          <p:nvPr>
            <p:ph type="title"/>
          </p:nvPr>
        </p:nvSpPr>
        <p:spPr>
          <a:xfrm>
            <a:off x="1121754" y="552441"/>
            <a:ext cx="10515600" cy="851617"/>
          </a:xfrm>
        </p:spPr>
        <p:txBody>
          <a:bodyPr>
            <a:normAutofit fontScale="90000"/>
          </a:bodyPr>
          <a:lstStyle/>
          <a:p>
            <a:pPr algn="ctr"/>
            <a:r>
              <a:rPr lang="en-CH" dirty="0"/>
              <a:t>Thank you for your attention!</a:t>
            </a:r>
            <a:br>
              <a:rPr lang="en-CH" dirty="0"/>
            </a:br>
            <a:r>
              <a:rPr lang="en-CH" dirty="0"/>
              <a:t>Questions?</a:t>
            </a:r>
          </a:p>
        </p:txBody>
      </p:sp>
      <p:sp>
        <p:nvSpPr>
          <p:cNvPr id="3" name="TextBox 2">
            <a:extLst>
              <a:ext uri="{FF2B5EF4-FFF2-40B4-BE49-F238E27FC236}">
                <a16:creationId xmlns:a16="http://schemas.microsoft.com/office/drawing/2014/main" id="{86D2BEB3-0A25-9B4F-B598-D1224C1A180A}"/>
              </a:ext>
            </a:extLst>
          </p:cNvPr>
          <p:cNvSpPr txBox="1"/>
          <p:nvPr/>
        </p:nvSpPr>
        <p:spPr>
          <a:xfrm>
            <a:off x="6379554" y="5571641"/>
            <a:ext cx="6586780" cy="461665"/>
          </a:xfrm>
          <a:prstGeom prst="rect">
            <a:avLst/>
          </a:prstGeom>
          <a:noFill/>
        </p:spPr>
        <p:txBody>
          <a:bodyPr wrap="square" rtlCol="0">
            <a:spAutoFit/>
          </a:bodyPr>
          <a:lstStyle/>
          <a:p>
            <a:pPr algn="ctr"/>
            <a:r>
              <a:rPr lang="en-GB" sz="2400" dirty="0">
                <a:solidFill>
                  <a:schemeClr val="bg1"/>
                </a:solidFill>
                <a:hlinkClick r:id="rId2">
                  <a:extLst>
                    <a:ext uri="{A12FA001-AC4F-418D-AE19-62706E023703}">
                      <ahyp:hlinkClr xmlns:ahyp="http://schemas.microsoft.com/office/drawing/2018/hyperlinkcolor" val="tx"/>
                    </a:ext>
                  </a:extLst>
                </a:hlinkClick>
              </a:rPr>
              <a:t>o</a:t>
            </a:r>
            <a:r>
              <a:rPr lang="en-CH" sz="2400" dirty="0">
                <a:solidFill>
                  <a:schemeClr val="bg1"/>
                </a:solidFill>
                <a:hlinkClick r:id="rId2">
                  <a:extLst>
                    <a:ext uri="{A12FA001-AC4F-418D-AE19-62706E023703}">
                      <ahyp:hlinkClr xmlns:ahyp="http://schemas.microsoft.com/office/drawing/2018/hyperlinkcolor" val="tx"/>
                    </a:ext>
                  </a:extLst>
                </a:hlinkClick>
              </a:rPr>
              <a:t>riel.kiss@cern.ch</a:t>
            </a:r>
            <a:endParaRPr lang="en-CH" sz="2400" dirty="0">
              <a:solidFill>
                <a:schemeClr val="bg1"/>
              </a:solidFill>
            </a:endParaRPr>
          </a:p>
        </p:txBody>
      </p:sp>
      <p:sp>
        <p:nvSpPr>
          <p:cNvPr id="5" name="TextBox 4">
            <a:extLst>
              <a:ext uri="{FF2B5EF4-FFF2-40B4-BE49-F238E27FC236}">
                <a16:creationId xmlns:a16="http://schemas.microsoft.com/office/drawing/2014/main" id="{72C8BAED-43D2-B502-0873-EC2C8512E70C}"/>
              </a:ext>
            </a:extLst>
          </p:cNvPr>
          <p:cNvSpPr txBox="1"/>
          <p:nvPr/>
        </p:nvSpPr>
        <p:spPr>
          <a:xfrm>
            <a:off x="343277" y="2596632"/>
            <a:ext cx="9900474" cy="2246769"/>
          </a:xfrm>
          <a:prstGeom prst="rect">
            <a:avLst/>
          </a:prstGeom>
          <a:noFill/>
        </p:spPr>
        <p:txBody>
          <a:bodyPr wrap="square">
            <a:spAutoFit/>
          </a:bodyPr>
          <a:lstStyle/>
          <a:p>
            <a:r>
              <a:rPr lang="en-GB" sz="2000" dirty="0">
                <a:solidFill>
                  <a:schemeClr val="bg1"/>
                </a:solidFill>
              </a:rPr>
              <a:t>Kiss, </a:t>
            </a:r>
            <a:r>
              <a:rPr lang="en-GB" sz="2000" dirty="0" err="1">
                <a:solidFill>
                  <a:schemeClr val="bg1"/>
                </a:solidFill>
              </a:rPr>
              <a:t>Tacchino</a:t>
            </a:r>
            <a:r>
              <a:rPr lang="en-GB" sz="2000" dirty="0">
                <a:solidFill>
                  <a:schemeClr val="bg1"/>
                </a:solidFill>
              </a:rPr>
              <a:t>, </a:t>
            </a:r>
            <a:r>
              <a:rPr lang="en-GB" sz="2000" i="1" dirty="0">
                <a:solidFill>
                  <a:schemeClr val="bg1"/>
                </a:solidFill>
              </a:rPr>
              <a:t>et al.,</a:t>
            </a:r>
            <a:r>
              <a:rPr lang="en-GB" sz="2000" dirty="0">
                <a:solidFill>
                  <a:schemeClr val="bg1"/>
                </a:solidFill>
              </a:rPr>
              <a:t> </a:t>
            </a:r>
            <a:r>
              <a:rPr lang="en-GB" sz="2000" i="1" dirty="0">
                <a:solidFill>
                  <a:schemeClr val="bg1"/>
                </a:solidFill>
              </a:rPr>
              <a:t>Mach. Learn.: Sci. Technol.</a:t>
            </a:r>
            <a:r>
              <a:rPr lang="en-GB" sz="2000" dirty="0">
                <a:solidFill>
                  <a:schemeClr val="bg1"/>
                </a:solidFill>
              </a:rPr>
              <a:t> </a:t>
            </a:r>
            <a:r>
              <a:rPr lang="en-GB" sz="2000" b="1" dirty="0">
                <a:solidFill>
                  <a:schemeClr val="bg1"/>
                </a:solidFill>
              </a:rPr>
              <a:t>3</a:t>
            </a:r>
            <a:r>
              <a:rPr lang="en-GB" sz="2000" dirty="0">
                <a:solidFill>
                  <a:schemeClr val="bg1"/>
                </a:solidFill>
              </a:rPr>
              <a:t> 035004 (2022)</a:t>
            </a:r>
          </a:p>
          <a:p>
            <a:r>
              <a:rPr lang="en-US" sz="2000" dirty="0" err="1">
                <a:solidFill>
                  <a:schemeClr val="bg1"/>
                </a:solidFill>
              </a:rPr>
              <a:t>Jörg</a:t>
            </a:r>
            <a:r>
              <a:rPr lang="en-US" sz="2000" dirty="0">
                <a:solidFill>
                  <a:schemeClr val="bg1"/>
                </a:solidFill>
              </a:rPr>
              <a:t> </a:t>
            </a:r>
            <a:r>
              <a:rPr lang="en-US" sz="2000" dirty="0" err="1">
                <a:solidFill>
                  <a:schemeClr val="bg1"/>
                </a:solidFill>
              </a:rPr>
              <a:t>Behler</a:t>
            </a:r>
            <a:r>
              <a:rPr lang="en-US" sz="2000" dirty="0">
                <a:solidFill>
                  <a:schemeClr val="bg1"/>
                </a:solidFill>
              </a:rPr>
              <a:t> and Michele </a:t>
            </a:r>
            <a:r>
              <a:rPr lang="en-US" sz="2000" dirty="0" err="1">
                <a:solidFill>
                  <a:schemeClr val="bg1"/>
                </a:solidFill>
              </a:rPr>
              <a:t>Parrinello</a:t>
            </a:r>
            <a:r>
              <a:rPr lang="en-US" sz="2000" dirty="0">
                <a:solidFill>
                  <a:schemeClr val="bg1"/>
                </a:solidFill>
              </a:rPr>
              <a:t>. : Physical Review Letter 98, 146401 (2006)</a:t>
            </a:r>
            <a:endParaRPr lang="en-GB" sz="2000" dirty="0">
              <a:solidFill>
                <a:schemeClr val="bg1"/>
              </a:solidFill>
            </a:endParaRPr>
          </a:p>
          <a:p>
            <a:r>
              <a:rPr lang="en-US" sz="2000" dirty="0" err="1">
                <a:solidFill>
                  <a:schemeClr val="bg1"/>
                </a:solidFill>
                <a:ea typeface="Cambria Math" panose="02040503050406030204" pitchFamily="18" charset="0"/>
              </a:rPr>
              <a:t>Schuld</a:t>
            </a:r>
            <a:r>
              <a:rPr lang="en-US" sz="2000" dirty="0">
                <a:solidFill>
                  <a:schemeClr val="bg1"/>
                </a:solidFill>
                <a:ea typeface="Cambria Math" panose="02040503050406030204" pitchFamily="18" charset="0"/>
              </a:rPr>
              <a:t> </a:t>
            </a:r>
            <a:r>
              <a:rPr lang="en-US" sz="2000" i="1" dirty="0">
                <a:solidFill>
                  <a:schemeClr val="bg1"/>
                </a:solidFill>
                <a:ea typeface="Cambria Math" panose="02040503050406030204" pitchFamily="18" charset="0"/>
              </a:rPr>
              <a:t>et al.,  </a:t>
            </a:r>
            <a:r>
              <a:rPr lang="en-GB" sz="2000" i="1" dirty="0">
                <a:solidFill>
                  <a:schemeClr val="bg1"/>
                </a:solidFill>
              </a:rPr>
              <a:t>Phys. Rev. A </a:t>
            </a:r>
            <a:r>
              <a:rPr lang="en-GB" sz="2000" b="1" dirty="0">
                <a:solidFill>
                  <a:schemeClr val="bg1"/>
                </a:solidFill>
              </a:rPr>
              <a:t>103</a:t>
            </a:r>
            <a:r>
              <a:rPr lang="en-GB" sz="2000" dirty="0">
                <a:solidFill>
                  <a:schemeClr val="bg1"/>
                </a:solidFill>
              </a:rPr>
              <a:t>, 032430 (2021)</a:t>
            </a:r>
          </a:p>
          <a:p>
            <a:r>
              <a:rPr lang="en-US" sz="2000" dirty="0">
                <a:solidFill>
                  <a:schemeClr val="bg1"/>
                </a:solidFill>
              </a:rPr>
              <a:t>Abbas </a:t>
            </a:r>
            <a:r>
              <a:rPr lang="en-US" sz="2000" i="1" dirty="0">
                <a:solidFill>
                  <a:schemeClr val="bg1"/>
                </a:solidFill>
              </a:rPr>
              <a:t>et al.</a:t>
            </a:r>
            <a:r>
              <a:rPr lang="en-US" sz="2000" dirty="0">
                <a:solidFill>
                  <a:schemeClr val="bg1"/>
                </a:solidFill>
              </a:rPr>
              <a:t>, In Nat. </a:t>
            </a:r>
            <a:r>
              <a:rPr lang="en-US" sz="2000" dirty="0" err="1">
                <a:solidFill>
                  <a:schemeClr val="bg1"/>
                </a:solidFill>
              </a:rPr>
              <a:t>Comput</a:t>
            </a:r>
            <a:r>
              <a:rPr lang="en-US" sz="2000" dirty="0">
                <a:solidFill>
                  <a:schemeClr val="bg1"/>
                </a:solidFill>
              </a:rPr>
              <a:t>. Sci </a:t>
            </a:r>
            <a:r>
              <a:rPr lang="en-US" sz="2000" b="1" dirty="0">
                <a:solidFill>
                  <a:schemeClr val="bg1"/>
                </a:solidFill>
              </a:rPr>
              <a:t>1</a:t>
            </a:r>
            <a:r>
              <a:rPr lang="en-US" sz="2000" dirty="0">
                <a:solidFill>
                  <a:schemeClr val="bg1"/>
                </a:solidFill>
              </a:rPr>
              <a:t> </a:t>
            </a:r>
            <a:r>
              <a:rPr lang="en-CH" sz="2000" dirty="0">
                <a:solidFill>
                  <a:schemeClr val="bg1"/>
                </a:solidFill>
              </a:rPr>
              <a:t>403–409</a:t>
            </a:r>
            <a:r>
              <a:rPr lang="en-US" sz="2000" dirty="0">
                <a:solidFill>
                  <a:schemeClr val="bg1"/>
                </a:solidFill>
              </a:rPr>
              <a:t>, (2021)</a:t>
            </a:r>
          </a:p>
          <a:p>
            <a:endParaRPr lang="en-GB" sz="2000" dirty="0">
              <a:solidFill>
                <a:schemeClr val="bg1"/>
              </a:solidFill>
            </a:endParaRPr>
          </a:p>
          <a:p>
            <a:endParaRPr lang="en-CH" sz="2000" dirty="0">
              <a:solidFill>
                <a:schemeClr val="bg1"/>
              </a:solidFill>
            </a:endParaRPr>
          </a:p>
          <a:p>
            <a:endParaRPr lang="en-CH" sz="2000" dirty="0">
              <a:solidFill>
                <a:schemeClr val="bg1"/>
              </a:solidFill>
            </a:endParaRPr>
          </a:p>
        </p:txBody>
      </p:sp>
    </p:spTree>
    <p:extLst>
      <p:ext uri="{BB962C8B-B14F-4D97-AF65-F5344CB8AC3E}">
        <p14:creationId xmlns:p14="http://schemas.microsoft.com/office/powerpoint/2010/main" val="2956089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502229"/>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6DF320-C647-DA44-C974-0D31111CD381}"/>
              </a:ext>
            </a:extLst>
          </p:cNvPr>
          <p:cNvSpPr>
            <a:spLocks noGrp="1"/>
          </p:cNvSpPr>
          <p:nvPr>
            <p:ph type="sldNum" sz="quarter" idx="12"/>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3B1D3100-40B5-9AE6-9E64-5E05A72C0B97}"/>
              </a:ext>
            </a:extLst>
          </p:cNvPr>
          <p:cNvSpPr>
            <a:spLocks noGrp="1"/>
          </p:cNvSpPr>
          <p:nvPr>
            <p:ph type="ftr" sz="quarter" idx="11"/>
          </p:nvPr>
        </p:nvSpPr>
        <p:spPr/>
        <p:txBody>
          <a:bodyPr/>
          <a:lstStyle/>
          <a:p>
            <a:r>
              <a:rPr lang="en-US"/>
              <a:t>O. Kiss - QTI</a:t>
            </a:r>
            <a:endParaRPr lang="en-US" dirty="0"/>
          </a:p>
        </p:txBody>
      </p:sp>
      <p:sp>
        <p:nvSpPr>
          <p:cNvPr id="9" name="TextBox 8">
            <a:extLst>
              <a:ext uri="{FF2B5EF4-FFF2-40B4-BE49-F238E27FC236}">
                <a16:creationId xmlns:a16="http://schemas.microsoft.com/office/drawing/2014/main" id="{6140EE07-3A81-17CF-54E4-F07F82E1597A}"/>
              </a:ext>
            </a:extLst>
          </p:cNvPr>
          <p:cNvSpPr txBox="1"/>
          <p:nvPr/>
        </p:nvSpPr>
        <p:spPr>
          <a:xfrm>
            <a:off x="293473" y="216929"/>
            <a:ext cx="6098058" cy="584775"/>
          </a:xfrm>
          <a:prstGeom prst="rect">
            <a:avLst/>
          </a:prstGeom>
          <a:noFill/>
        </p:spPr>
        <p:txBody>
          <a:bodyPr wrap="square">
            <a:spAutoFit/>
          </a:bodyPr>
          <a:lstStyle/>
          <a:p>
            <a:r>
              <a:rPr lang="en-CH" sz="3200" b="1" dirty="0">
                <a:solidFill>
                  <a:srgbClr val="1416B3"/>
                </a:solidFill>
              </a:rPr>
              <a:t>Molecular Force Fields</a:t>
            </a:r>
            <a:endParaRPr lang="en-CH" sz="3200" dirty="0">
              <a:solidFill>
                <a:srgbClr val="1416B3"/>
              </a:solidFill>
            </a:endParaRPr>
          </a:p>
        </p:txBody>
      </p:sp>
      <p:sp>
        <p:nvSpPr>
          <p:cNvPr id="11" name="TextBox 10">
            <a:extLst>
              <a:ext uri="{FF2B5EF4-FFF2-40B4-BE49-F238E27FC236}">
                <a16:creationId xmlns:a16="http://schemas.microsoft.com/office/drawing/2014/main" id="{46350CE5-8C59-CCB9-C822-176BED123FB6}"/>
              </a:ext>
            </a:extLst>
          </p:cNvPr>
          <p:cNvSpPr txBox="1"/>
          <p:nvPr/>
        </p:nvSpPr>
        <p:spPr>
          <a:xfrm>
            <a:off x="284606" y="1558669"/>
            <a:ext cx="5711911" cy="4524315"/>
          </a:xfrm>
          <a:prstGeom prst="rect">
            <a:avLst/>
          </a:prstGeom>
          <a:noFill/>
        </p:spPr>
        <p:txBody>
          <a:bodyPr wrap="square">
            <a:spAutoFit/>
          </a:bodyPr>
          <a:lstStyle/>
          <a:p>
            <a:pPr marL="342900" indent="-342900">
              <a:buFont typeface="+mj-lt"/>
              <a:buAutoNum type="arabicPeriod"/>
            </a:pPr>
            <a:r>
              <a:rPr lang="en-CH" sz="2400" b="1" dirty="0">
                <a:solidFill>
                  <a:srgbClr val="393E91"/>
                </a:solidFill>
              </a:rPr>
              <a:t>Goal</a:t>
            </a:r>
            <a:r>
              <a:rPr lang="en-CH" sz="2400" b="1" dirty="0">
                <a:solidFill>
                  <a:schemeClr val="accent1"/>
                </a:solidFill>
              </a:rPr>
              <a:t>: </a:t>
            </a:r>
            <a:r>
              <a:rPr lang="en-CH" sz="2400" dirty="0">
                <a:solidFill>
                  <a:schemeClr val="accent1"/>
                </a:solidFill>
              </a:rPr>
              <a:t>compute the energy and forces between atoms in a molecule, given its configuration.</a:t>
            </a:r>
          </a:p>
          <a:p>
            <a:pPr marL="342900" indent="-342900">
              <a:buFont typeface="+mj-lt"/>
              <a:buAutoNum type="arabicPeriod"/>
            </a:pPr>
            <a:endParaRPr lang="en-CH" sz="2400" dirty="0">
              <a:solidFill>
                <a:srgbClr val="393E91"/>
              </a:solidFill>
            </a:endParaRPr>
          </a:p>
          <a:p>
            <a:pPr marL="342900" indent="-342900">
              <a:buFont typeface="+mj-lt"/>
              <a:buAutoNum type="arabicPeriod"/>
            </a:pPr>
            <a:r>
              <a:rPr lang="en-CH" sz="2400" b="1" dirty="0">
                <a:solidFill>
                  <a:srgbClr val="393E91"/>
                </a:solidFill>
              </a:rPr>
              <a:t>Why: </a:t>
            </a:r>
            <a:r>
              <a:rPr lang="en-CH" sz="2400" dirty="0">
                <a:solidFill>
                  <a:schemeClr val="accent1"/>
                </a:solidFill>
              </a:rPr>
              <a:t>Being able to run molecular dynamics (MD) by integrating Newton’s equations of motion.</a:t>
            </a:r>
          </a:p>
          <a:p>
            <a:pPr marL="342900" indent="-342900">
              <a:buFont typeface="+mj-lt"/>
              <a:buAutoNum type="arabicPeriod"/>
            </a:pPr>
            <a:endParaRPr lang="en-CH" sz="2400" dirty="0">
              <a:solidFill>
                <a:srgbClr val="393E91"/>
              </a:solidFill>
            </a:endParaRPr>
          </a:p>
          <a:p>
            <a:pPr marL="342900" indent="-342900">
              <a:buFont typeface="+mj-lt"/>
              <a:buAutoNum type="arabicPeriod"/>
            </a:pPr>
            <a:r>
              <a:rPr lang="en-CH" sz="2400" b="1" dirty="0">
                <a:solidFill>
                  <a:srgbClr val="393E91"/>
                </a:solidFill>
              </a:rPr>
              <a:t>Useful in: </a:t>
            </a:r>
            <a:r>
              <a:rPr lang="en-CH" sz="2400" dirty="0">
                <a:solidFill>
                  <a:schemeClr val="accent1"/>
                </a:solidFill>
              </a:rPr>
              <a:t>computational physics, chemistry, material sciences, drug design, etc.</a:t>
            </a:r>
          </a:p>
          <a:p>
            <a:endParaRPr lang="en-CH" sz="2400" b="1" dirty="0">
              <a:solidFill>
                <a:srgbClr val="393E91"/>
              </a:solidFill>
            </a:endParaRPr>
          </a:p>
        </p:txBody>
      </p:sp>
      <p:sp>
        <p:nvSpPr>
          <p:cNvPr id="13" name="TextBox 12">
            <a:extLst>
              <a:ext uri="{FF2B5EF4-FFF2-40B4-BE49-F238E27FC236}">
                <a16:creationId xmlns:a16="http://schemas.microsoft.com/office/drawing/2014/main" id="{5EE59DE1-C7B1-BFC8-9A10-D0726943C84E}"/>
              </a:ext>
            </a:extLst>
          </p:cNvPr>
          <p:cNvSpPr txBox="1"/>
          <p:nvPr/>
        </p:nvSpPr>
        <p:spPr>
          <a:xfrm>
            <a:off x="6335983" y="216929"/>
            <a:ext cx="5429822" cy="5811271"/>
          </a:xfrm>
          <a:prstGeom prst="rect">
            <a:avLst/>
          </a:prstGeom>
          <a:noFill/>
        </p:spPr>
        <p:txBody>
          <a:bodyPr wrap="square">
            <a:spAutoFit/>
          </a:bodyPr>
          <a:lstStyle/>
          <a:p>
            <a:pPr algn="just">
              <a:lnSpc>
                <a:spcPct val="110000"/>
              </a:lnSpc>
              <a:spcBef>
                <a:spcPts val="1100"/>
              </a:spcBef>
            </a:pPr>
            <a:r>
              <a:rPr lang="en-CH" sz="3200" b="1" dirty="0">
                <a:solidFill>
                  <a:srgbClr val="1416B3"/>
                </a:solidFill>
                <a:latin typeface="IBM Plex Sans" charset="0"/>
                <a:ea typeface="IBM Plex Sans" charset="0"/>
                <a:cs typeface="IBM Plex Sans" charset="0"/>
              </a:rPr>
              <a:t>Methods: </a:t>
            </a:r>
          </a:p>
          <a:p>
            <a:pPr algn="just">
              <a:lnSpc>
                <a:spcPct val="110000"/>
              </a:lnSpc>
              <a:spcBef>
                <a:spcPts val="1100"/>
              </a:spcBef>
            </a:pPr>
            <a:endParaRPr lang="en-CH" sz="3200" b="1" dirty="0">
              <a:solidFill>
                <a:srgbClr val="1416B3"/>
              </a:solidFill>
              <a:latin typeface="IBM Plex Sans" charset="0"/>
              <a:ea typeface="IBM Plex Sans" charset="0"/>
              <a:cs typeface="IBM Plex Sans" charset="0"/>
            </a:endParaRPr>
          </a:p>
          <a:p>
            <a:pPr marL="457200" indent="-457200" algn="just">
              <a:lnSpc>
                <a:spcPct val="110000"/>
              </a:lnSpc>
              <a:spcBef>
                <a:spcPts val="1100"/>
              </a:spcBef>
              <a:buFont typeface="+mj-lt"/>
              <a:buAutoNum type="arabicPeriod"/>
            </a:pPr>
            <a:r>
              <a:rPr lang="en-CH" sz="2000" b="1" dirty="0">
                <a:solidFill>
                  <a:srgbClr val="393E91"/>
                </a:solidFill>
                <a:latin typeface="IBM Plex Sans" charset="0"/>
                <a:ea typeface="IBM Plex Sans" charset="0"/>
                <a:cs typeface="IBM Plex Sans" charset="0"/>
              </a:rPr>
              <a:t>Approximate methods from first principles </a:t>
            </a:r>
            <a:r>
              <a:rPr lang="en-CH" sz="2000" dirty="0">
                <a:solidFill>
                  <a:schemeClr val="accent1"/>
                </a:solidFill>
                <a:latin typeface="IBM Plex Sans" charset="0"/>
                <a:ea typeface="IBM Plex Sans" charset="0"/>
                <a:cs typeface="IBM Plex Sans" charset="0"/>
              </a:rPr>
              <a:t>(density-functional theory (DFT) or coupled clusters (CC):    </a:t>
            </a:r>
          </a:p>
          <a:p>
            <a:pPr algn="just">
              <a:lnSpc>
                <a:spcPct val="110000"/>
              </a:lnSpc>
              <a:spcBef>
                <a:spcPts val="1100"/>
              </a:spcBef>
            </a:pPr>
            <a:r>
              <a:rPr lang="en-CH" sz="2000" i="1" dirty="0">
                <a:solidFill>
                  <a:schemeClr val="accent1"/>
                </a:solidFill>
                <a:latin typeface="IBM Plex Sans" charset="0"/>
                <a:ea typeface="IBM Plex Sans" charset="0"/>
                <a:cs typeface="IBM Plex Sans" charset="0"/>
              </a:rPr>
              <a:t>        - precise</a:t>
            </a:r>
          </a:p>
          <a:p>
            <a:pPr algn="just">
              <a:lnSpc>
                <a:spcPct val="110000"/>
              </a:lnSpc>
              <a:spcBef>
                <a:spcPts val="1100"/>
              </a:spcBef>
            </a:pPr>
            <a:r>
              <a:rPr lang="en-CH" sz="2000" i="1" dirty="0">
                <a:solidFill>
                  <a:schemeClr val="accent1"/>
                </a:solidFill>
                <a:latin typeface="IBM Plex Sans" charset="0"/>
                <a:ea typeface="IBM Plex Sans" charset="0"/>
                <a:cs typeface="IBM Plex Sans" charset="0"/>
              </a:rPr>
              <a:t>        - expensive and slow (on  the fly) .</a:t>
            </a:r>
          </a:p>
          <a:p>
            <a:pPr marL="457200" indent="-457200" algn="just">
              <a:lnSpc>
                <a:spcPct val="110000"/>
              </a:lnSpc>
              <a:spcBef>
                <a:spcPts val="1100"/>
              </a:spcBef>
              <a:buFont typeface="+mj-lt"/>
              <a:buAutoNum type="arabicPeriod" startAt="2"/>
            </a:pPr>
            <a:r>
              <a:rPr lang="en-CH" sz="2000" b="1" dirty="0">
                <a:solidFill>
                  <a:srgbClr val="393E91"/>
                </a:solidFill>
                <a:latin typeface="IBM Plex Sans" charset="0"/>
                <a:ea typeface="IBM Plex Sans" charset="0"/>
                <a:cs typeface="IBM Plex Sans" charset="0"/>
              </a:rPr>
              <a:t>Machine learning </a:t>
            </a:r>
            <a:r>
              <a:rPr lang="en-CH" sz="2000" dirty="0">
                <a:solidFill>
                  <a:schemeClr val="accent1"/>
                </a:solidFill>
                <a:latin typeface="IBM Plex Sans" charset="0"/>
                <a:ea typeface="IBM Plex Sans" charset="0"/>
                <a:cs typeface="IBM Plex Sans" charset="0"/>
              </a:rPr>
              <a:t>(ML) </a:t>
            </a:r>
          </a:p>
          <a:p>
            <a:pPr algn="just">
              <a:lnSpc>
                <a:spcPct val="110000"/>
              </a:lnSpc>
              <a:spcBef>
                <a:spcPts val="1100"/>
              </a:spcBef>
            </a:pPr>
            <a:r>
              <a:rPr lang="en-CH" sz="2000" dirty="0">
                <a:solidFill>
                  <a:schemeClr val="accent1"/>
                </a:solidFill>
                <a:latin typeface="IBM Plex Sans" charset="0"/>
                <a:ea typeface="IBM Plex Sans" charset="0"/>
                <a:cs typeface="IBM Plex Sans" charset="0"/>
              </a:rPr>
              <a:t>        - trained on DFT or experimental data set</a:t>
            </a:r>
          </a:p>
          <a:p>
            <a:pPr algn="just">
              <a:lnSpc>
                <a:spcPct val="110000"/>
              </a:lnSpc>
              <a:spcBef>
                <a:spcPts val="1100"/>
              </a:spcBef>
            </a:pPr>
            <a:r>
              <a:rPr lang="en-CH" sz="2000" dirty="0">
                <a:solidFill>
                  <a:schemeClr val="accent1"/>
                </a:solidFill>
                <a:latin typeface="IBM Plex Sans" charset="0"/>
                <a:ea typeface="IBM Plex Sans" charset="0"/>
                <a:cs typeface="IBM Plex Sans" charset="0"/>
              </a:rPr>
              <a:t>        - </a:t>
            </a:r>
            <a:r>
              <a:rPr lang="en-CH" sz="2000" i="1" dirty="0">
                <a:solidFill>
                  <a:schemeClr val="accent1"/>
                </a:solidFill>
                <a:latin typeface="IBM Plex Sans" charset="0"/>
                <a:ea typeface="IBM Plex Sans" charset="0"/>
                <a:cs typeface="IBM Plex Sans" charset="0"/>
              </a:rPr>
              <a:t>really fast once trained</a:t>
            </a:r>
          </a:p>
          <a:p>
            <a:pPr marL="457200" indent="-457200" algn="just">
              <a:lnSpc>
                <a:spcPct val="110000"/>
              </a:lnSpc>
              <a:spcBef>
                <a:spcPts val="1100"/>
              </a:spcBef>
              <a:buFont typeface="+mj-lt"/>
              <a:buAutoNum type="arabicPeriod" startAt="3"/>
            </a:pPr>
            <a:r>
              <a:rPr lang="en-CH" sz="2000" b="1" dirty="0">
                <a:solidFill>
                  <a:srgbClr val="393E91"/>
                </a:solidFill>
                <a:latin typeface="IBM Plex Sans" charset="0"/>
                <a:ea typeface="IBM Plex Sans" charset="0"/>
                <a:cs typeface="IBM Plex Sans" charset="0"/>
              </a:rPr>
              <a:t>Quantum neural networks:</a:t>
            </a:r>
          </a:p>
          <a:p>
            <a:pPr algn="just">
              <a:lnSpc>
                <a:spcPct val="110000"/>
              </a:lnSpc>
              <a:spcBef>
                <a:spcPts val="1100"/>
              </a:spcBef>
            </a:pPr>
            <a:r>
              <a:rPr lang="en-CH" sz="2000" b="1" dirty="0">
                <a:solidFill>
                  <a:srgbClr val="393E91"/>
                </a:solidFill>
                <a:latin typeface="IBM Plex Sans" charset="0"/>
                <a:ea typeface="IBM Plex Sans" charset="0"/>
                <a:cs typeface="IBM Plex Sans" charset="0"/>
              </a:rPr>
              <a:t>        </a:t>
            </a:r>
            <a:r>
              <a:rPr lang="en-CH" sz="2000" dirty="0">
                <a:solidFill>
                  <a:schemeClr val="accent1"/>
                </a:solidFill>
                <a:latin typeface="IBM Plex Sans" charset="0"/>
                <a:ea typeface="IBM Plex Sans" charset="0"/>
                <a:cs typeface="IBM Plex Sans" charset="0"/>
              </a:rPr>
              <a:t>-</a:t>
            </a:r>
            <a:r>
              <a:rPr lang="en-CH" sz="2000" b="1" dirty="0">
                <a:solidFill>
                  <a:srgbClr val="393E91"/>
                </a:solidFill>
                <a:latin typeface="IBM Plex Sans" charset="0"/>
                <a:ea typeface="IBM Plex Sans" charset="0"/>
                <a:cs typeface="IBM Plex Sans" charset="0"/>
              </a:rPr>
              <a:t> </a:t>
            </a:r>
            <a:r>
              <a:rPr lang="en-CH" sz="2000" i="1" dirty="0">
                <a:solidFill>
                  <a:schemeClr val="accent1"/>
                </a:solidFill>
                <a:latin typeface="IBM Plex Sans" charset="0"/>
                <a:ea typeface="IBM Plex Sans" charset="0"/>
                <a:cs typeface="IBM Plex Sans" charset="0"/>
              </a:rPr>
              <a:t>seems to be more expressive</a:t>
            </a:r>
            <a:endParaRPr lang="en-CH" sz="2000" dirty="0">
              <a:solidFill>
                <a:schemeClr val="accent1"/>
              </a:solidFill>
              <a:latin typeface="IBM Plex Sans" charset="0"/>
              <a:ea typeface="IBM Plex Sans" charset="0"/>
              <a:cs typeface="IBM Plex Sans" charset="0"/>
            </a:endParaRPr>
          </a:p>
        </p:txBody>
      </p:sp>
    </p:spTree>
    <p:extLst>
      <p:ext uri="{BB962C8B-B14F-4D97-AF65-F5344CB8AC3E}">
        <p14:creationId xmlns:p14="http://schemas.microsoft.com/office/powerpoint/2010/main" val="1302318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897EE1-F71F-1F45-87EA-C25B4D06B0F9}"/>
              </a:ext>
            </a:extLst>
          </p:cNvPr>
          <p:cNvSpPr>
            <a:spLocks noGrp="1"/>
          </p:cNvSpPr>
          <p:nvPr>
            <p:ph type="sldNum" sz="quarter" idx="12"/>
          </p:nvPr>
        </p:nvSpPr>
        <p:spPr/>
        <p:txBody>
          <a:bodyPr/>
          <a:lstStyle/>
          <a:p>
            <a:fld id="{17918391-D411-FE40-AAD7-861AE5233E0E}" type="slidenum">
              <a:rPr lang="en-US" smtClean="0"/>
              <a:pPr/>
              <a:t>3</a:t>
            </a:fld>
            <a:endParaRPr lang="en-US" dirty="0"/>
          </a:p>
        </p:txBody>
      </p:sp>
      <p:sp>
        <p:nvSpPr>
          <p:cNvPr id="5" name="Footer Placeholder 4">
            <a:extLst>
              <a:ext uri="{FF2B5EF4-FFF2-40B4-BE49-F238E27FC236}">
                <a16:creationId xmlns:a16="http://schemas.microsoft.com/office/drawing/2014/main" id="{7C166FDD-3302-F3EB-68D6-1276AF4936EB}"/>
              </a:ext>
            </a:extLst>
          </p:cNvPr>
          <p:cNvSpPr>
            <a:spLocks noGrp="1"/>
          </p:cNvSpPr>
          <p:nvPr>
            <p:ph type="ftr" sz="quarter" idx="11"/>
          </p:nvPr>
        </p:nvSpPr>
        <p:spPr/>
        <p:txBody>
          <a:bodyPr/>
          <a:lstStyle/>
          <a:p>
            <a:r>
              <a:rPr lang="en-US"/>
              <a:t>O. Kiss - QTI</a:t>
            </a:r>
            <a:endParaRPr lang="en-US" dirty="0"/>
          </a:p>
        </p:txBody>
      </p:sp>
      <p:sp>
        <p:nvSpPr>
          <p:cNvPr id="7" name="TextBox 6">
            <a:extLst>
              <a:ext uri="{FF2B5EF4-FFF2-40B4-BE49-F238E27FC236}">
                <a16:creationId xmlns:a16="http://schemas.microsoft.com/office/drawing/2014/main" id="{E33299B9-D240-47BE-7D93-C4A958CD3E92}"/>
              </a:ext>
            </a:extLst>
          </p:cNvPr>
          <p:cNvSpPr txBox="1"/>
          <p:nvPr/>
        </p:nvSpPr>
        <p:spPr>
          <a:xfrm>
            <a:off x="182263" y="216928"/>
            <a:ext cx="6098058" cy="1077218"/>
          </a:xfrm>
          <a:prstGeom prst="rect">
            <a:avLst/>
          </a:prstGeom>
          <a:noFill/>
        </p:spPr>
        <p:txBody>
          <a:bodyPr wrap="square">
            <a:spAutoFit/>
          </a:bodyPr>
          <a:lstStyle/>
          <a:p>
            <a:r>
              <a:rPr lang="en-CH" sz="3200" b="1" dirty="0">
                <a:solidFill>
                  <a:srgbClr val="1416B3"/>
                </a:solidFill>
              </a:rPr>
              <a:t>Classical NNs for Potential E</a:t>
            </a:r>
            <a:r>
              <a:rPr lang="en-GB" sz="3200" b="1" dirty="0">
                <a:solidFill>
                  <a:srgbClr val="1416B3"/>
                </a:solidFill>
              </a:rPr>
              <a:t>n</a:t>
            </a:r>
            <a:r>
              <a:rPr lang="en-CH" sz="3200" b="1" dirty="0">
                <a:solidFill>
                  <a:srgbClr val="1416B3"/>
                </a:solidFill>
              </a:rPr>
              <a:t>ergy Surface (PES) [1]</a:t>
            </a:r>
            <a:endParaRPr lang="en-CH" sz="3200" dirty="0">
              <a:solidFill>
                <a:srgbClr val="1416B3"/>
              </a:solidFill>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59B413D7-E408-C059-562D-CE9E20518B71}"/>
                  </a:ext>
                </a:extLst>
              </p:cNvPr>
              <p:cNvSpPr txBox="1"/>
              <p:nvPr/>
            </p:nvSpPr>
            <p:spPr>
              <a:xfrm>
                <a:off x="281116" y="1668485"/>
                <a:ext cx="5006263" cy="4629024"/>
              </a:xfrm>
              <a:prstGeom prst="rect">
                <a:avLst/>
              </a:prstGeom>
              <a:noFill/>
            </p:spPr>
            <p:txBody>
              <a:bodyPr wrap="square">
                <a:spAutoFit/>
              </a:bodyPr>
              <a:lstStyle/>
              <a:p>
                <a:pPr marL="342900" indent="-342900" algn="just">
                  <a:buFont typeface="+mj-lt"/>
                  <a:buAutoNum type="arabicPeriod"/>
                </a:pPr>
                <a:r>
                  <a:rPr lang="en-CH" dirty="0">
                    <a:solidFill>
                      <a:schemeClr val="accent1"/>
                    </a:solidFill>
                  </a:rPr>
                  <a:t>The model should respect the inherent</a:t>
                </a:r>
                <a:r>
                  <a:rPr lang="en-CH" dirty="0">
                    <a:solidFill>
                      <a:srgbClr val="393E91"/>
                    </a:solidFill>
                  </a:rPr>
                  <a:t> </a:t>
                </a:r>
                <a:r>
                  <a:rPr lang="en-CH" b="1" dirty="0">
                    <a:solidFill>
                      <a:srgbClr val="393E91"/>
                    </a:solidFill>
                  </a:rPr>
                  <a:t>symmetry</a:t>
                </a:r>
                <a:r>
                  <a:rPr lang="en-CH" dirty="0">
                    <a:solidFill>
                      <a:srgbClr val="393E91"/>
                    </a:solidFill>
                  </a:rPr>
                  <a:t> </a:t>
                </a:r>
                <a:r>
                  <a:rPr lang="en-CH" dirty="0">
                    <a:solidFill>
                      <a:schemeClr val="accent1"/>
                    </a:solidFill>
                  </a:rPr>
                  <a:t>of the system (</a:t>
                </a:r>
                <a:r>
                  <a:rPr lang="en-CH" b="1" i="1" dirty="0">
                    <a:solidFill>
                      <a:srgbClr val="393E91"/>
                    </a:solidFill>
                  </a:rPr>
                  <a:t>rotation, translation, permutation </a:t>
                </a:r>
                <a:r>
                  <a:rPr lang="en-CH" dirty="0">
                    <a:solidFill>
                      <a:schemeClr val="accent1"/>
                    </a:solidFill>
                  </a:rPr>
                  <a:t>of  the atoms of the same kind).</a:t>
                </a:r>
              </a:p>
              <a:p>
                <a:pPr marL="342900" indent="-342900" algn="just">
                  <a:buFont typeface="+mj-lt"/>
                  <a:buAutoNum type="arabicPeriod"/>
                </a:pPr>
                <a:endParaRPr lang="en-CH" dirty="0">
                  <a:solidFill>
                    <a:schemeClr val="accent1"/>
                  </a:solidFill>
                </a:endParaRPr>
              </a:p>
              <a:p>
                <a:pPr marL="342900" indent="-342900" algn="just">
                  <a:buFont typeface="+mj-lt"/>
                  <a:buAutoNum type="arabicPeriod"/>
                </a:pPr>
                <a:r>
                  <a:rPr lang="en-CH" dirty="0">
                    <a:solidFill>
                      <a:schemeClr val="accent1"/>
                    </a:solidFill>
                  </a:rPr>
                  <a:t>For every atom, a set of </a:t>
                </a:r>
                <a:r>
                  <a:rPr lang="en-CH" b="1" dirty="0">
                    <a:solidFill>
                      <a:srgbClr val="393E91"/>
                    </a:solidFill>
                  </a:rPr>
                  <a:t>symmetry functions </a:t>
                </a:r>
                <a:r>
                  <a:rPr lang="en-CH" dirty="0">
                    <a:solidFill>
                      <a:schemeClr val="accent1"/>
                    </a:solidFill>
                  </a:rPr>
                  <a:t>G</a:t>
                </a:r>
                <a:r>
                  <a:rPr lang="en-CH" baseline="-25000" dirty="0">
                    <a:solidFill>
                      <a:schemeClr val="accent1"/>
                    </a:solidFill>
                  </a:rPr>
                  <a:t>i</a:t>
                </a:r>
                <a14:m>
                  <m:oMath xmlns:m="http://schemas.openxmlformats.org/officeDocument/2006/math">
                    <m:r>
                      <a:rPr lang="en-US" b="0" i="1" baseline="30000" smtClean="0">
                        <a:solidFill>
                          <a:schemeClr val="accent1"/>
                        </a:solidFill>
                        <a:latin typeface="Cambria Math" panose="02040503050406030204" pitchFamily="18" charset="0"/>
                        <a:ea typeface="Cambria Math" panose="02040503050406030204" pitchFamily="18" charset="0"/>
                      </a:rPr>
                      <m:t>𝜇</m:t>
                    </m:r>
                  </m:oMath>
                </a14:m>
                <a:r>
                  <a:rPr lang="en-CH" dirty="0">
                    <a:solidFill>
                      <a:schemeClr val="accent1"/>
                    </a:solidFill>
                  </a:rPr>
                  <a:t> is constructed from the cartesian coordinates.</a:t>
                </a:r>
              </a:p>
              <a:p>
                <a:pPr marL="342900" indent="-342900" algn="just">
                  <a:buFont typeface="+mj-lt"/>
                  <a:buAutoNum type="arabicPeriod"/>
                </a:pPr>
                <a:endParaRPr lang="en-CH" dirty="0">
                  <a:solidFill>
                    <a:schemeClr val="accent1"/>
                  </a:solidFill>
                </a:endParaRPr>
              </a:p>
              <a:p>
                <a:pPr marL="342900" indent="-342900" algn="just">
                  <a:buFont typeface="+mj-lt"/>
                  <a:buAutoNum type="arabicPeriod"/>
                </a:pPr>
                <a:r>
                  <a:rPr lang="en-US" b="1" dirty="0">
                    <a:solidFill>
                      <a:srgbClr val="393E91"/>
                    </a:solidFill>
                    <a:ea typeface="Cambria Math" panose="02040503050406030204" pitchFamily="18" charset="0"/>
                  </a:rPr>
                  <a:t>Forces</a:t>
                </a:r>
                <a:r>
                  <a:rPr lang="en-US" dirty="0">
                    <a:solidFill>
                      <a:schemeClr val="accent1"/>
                    </a:solidFill>
                    <a:ea typeface="Cambria Math" panose="02040503050406030204" pitchFamily="18" charset="0"/>
                  </a:rPr>
                  <a:t> are obtained as negative gradient of the PES: </a:t>
                </a:r>
              </a:p>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ea typeface="Cambria Math" panose="02040503050406030204" pitchFamily="18" charset="0"/>
                            </a:rPr>
                          </m:ctrlPr>
                        </m:sSubPr>
                        <m:e>
                          <m:r>
                            <a:rPr lang="en-US" b="0" i="1" smtClean="0">
                              <a:solidFill>
                                <a:schemeClr val="tx1"/>
                              </a:solidFill>
                              <a:latin typeface="Cambria Math" panose="02040503050406030204" pitchFamily="18" charset="0"/>
                              <a:ea typeface="Cambria Math" panose="02040503050406030204" pitchFamily="18" charset="0"/>
                            </a:rPr>
                            <m:t>𝐹</m:t>
                          </m:r>
                        </m:e>
                        <m:sub>
                          <m:r>
                            <a:rPr lang="en-US" b="0" i="1" smtClean="0">
                              <a:solidFill>
                                <a:schemeClr val="tx1"/>
                              </a:solidFill>
                              <a:latin typeface="Cambria Math" panose="02040503050406030204" pitchFamily="18" charset="0"/>
                              <a:ea typeface="Cambria Math" panose="02040503050406030204" pitchFamily="18" charset="0"/>
                            </a:rPr>
                            <m:t>𝑖</m:t>
                          </m:r>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𝑗</m:t>
                          </m:r>
                        </m:sub>
                      </m:sSub>
                      <m:r>
                        <a:rPr lang="en-US" b="0" i="1" smtClean="0">
                          <a:solidFill>
                            <a:schemeClr val="tx1"/>
                          </a:solidFill>
                          <a:latin typeface="Cambria Math" panose="02040503050406030204" pitchFamily="18" charset="0"/>
                          <a:ea typeface="Cambria Math" panose="02040503050406030204" pitchFamily="18" charset="0"/>
                        </a:rPr>
                        <m:t>=−</m:t>
                      </m:r>
                      <m:f>
                        <m:fPr>
                          <m:ctrlPr>
                            <a:rPr lang="en-US" b="0" i="1" smtClean="0">
                              <a:solidFill>
                                <a:schemeClr val="tx1"/>
                              </a:solidFill>
                              <a:latin typeface="Cambria Math" panose="02040503050406030204" pitchFamily="18" charset="0"/>
                              <a:ea typeface="Cambria Math" panose="02040503050406030204" pitchFamily="18" charset="0"/>
                            </a:rPr>
                          </m:ctrlPr>
                        </m:fPr>
                        <m:num>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𝐸</m:t>
                          </m:r>
                        </m:num>
                        <m:den>
                          <m:r>
                            <a:rPr lang="en-US" b="0" i="1" smtClean="0">
                              <a:solidFill>
                                <a:schemeClr val="tx1"/>
                              </a:solidFill>
                              <a:latin typeface="Cambria Math" panose="02040503050406030204" pitchFamily="18" charset="0"/>
                              <a:ea typeface="Cambria Math" panose="02040503050406030204" pitchFamily="18" charset="0"/>
                            </a:rPr>
                            <m:t>𝜕</m:t>
                          </m:r>
                          <m:sSubSup>
                            <m:sSubSupPr>
                              <m:ctrlPr>
                                <a:rPr lang="en-US" b="0" i="1" smtClean="0">
                                  <a:solidFill>
                                    <a:schemeClr val="tx1"/>
                                  </a:solidFill>
                                  <a:latin typeface="Cambria Math" panose="02040503050406030204" pitchFamily="18" charset="0"/>
                                  <a:ea typeface="Cambria Math" panose="02040503050406030204" pitchFamily="18" charset="0"/>
                                </a:rPr>
                              </m:ctrlPr>
                            </m:sSubSupPr>
                            <m:e>
                              <m:r>
                                <a:rPr lang="en-US" b="0" i="1" smtClean="0">
                                  <a:solidFill>
                                    <a:schemeClr val="tx1"/>
                                  </a:solidFill>
                                  <a:latin typeface="Cambria Math" panose="02040503050406030204" pitchFamily="18" charset="0"/>
                                  <a:ea typeface="Cambria Math" panose="02040503050406030204" pitchFamily="18" charset="0"/>
                                </a:rPr>
                                <m:t>𝑅</m:t>
                              </m:r>
                            </m:e>
                            <m:sub>
                              <m:r>
                                <a:rPr lang="en-US" b="0" i="1" smtClean="0">
                                  <a:solidFill>
                                    <a:schemeClr val="tx1"/>
                                  </a:solidFill>
                                  <a:latin typeface="Cambria Math" panose="02040503050406030204" pitchFamily="18" charset="0"/>
                                  <a:ea typeface="Cambria Math" panose="02040503050406030204" pitchFamily="18" charset="0"/>
                                </a:rPr>
                                <m:t>𝑖</m:t>
                              </m:r>
                            </m:sub>
                            <m:sup>
                              <m:r>
                                <a:rPr lang="en-US" b="0" i="1" smtClean="0">
                                  <a:solidFill>
                                    <a:schemeClr val="tx1"/>
                                  </a:solidFill>
                                  <a:latin typeface="Cambria Math" panose="02040503050406030204" pitchFamily="18" charset="0"/>
                                  <a:ea typeface="Cambria Math" panose="02040503050406030204" pitchFamily="18" charset="0"/>
                                </a:rPr>
                                <m:t>𝑗</m:t>
                              </m:r>
                            </m:sup>
                          </m:sSubSup>
                        </m:den>
                      </m:f>
                    </m:oMath>
                  </m:oMathPara>
                </a14:m>
                <a:endParaRPr lang="en-CH" dirty="0">
                  <a:solidFill>
                    <a:schemeClr val="accent1"/>
                  </a:solidFill>
                </a:endParaRPr>
              </a:p>
              <a:p>
                <a:endParaRPr lang="en-CH" dirty="0">
                  <a:solidFill>
                    <a:schemeClr val="accent1"/>
                  </a:solidFill>
                </a:endParaRPr>
              </a:p>
              <a:p>
                <a:endParaRPr lang="en-CH" dirty="0">
                  <a:solidFill>
                    <a:schemeClr val="accent1"/>
                  </a:solidFill>
                </a:endParaRPr>
              </a:p>
              <a:p>
                <a:r>
                  <a:rPr lang="en-CH" dirty="0">
                    <a:solidFill>
                      <a:schemeClr val="accent1"/>
                    </a:solidFill>
                  </a:rPr>
                  <a:t>                                                                                </a:t>
                </a:r>
              </a:p>
            </p:txBody>
          </p:sp>
        </mc:Choice>
        <mc:Fallback>
          <p:sp>
            <p:nvSpPr>
              <p:cNvPr id="9" name="TextBox 8">
                <a:extLst>
                  <a:ext uri="{FF2B5EF4-FFF2-40B4-BE49-F238E27FC236}">
                    <a16:creationId xmlns:a16="http://schemas.microsoft.com/office/drawing/2014/main" id="{59B413D7-E408-C059-562D-CE9E20518B71}"/>
                  </a:ext>
                </a:extLst>
              </p:cNvPr>
              <p:cNvSpPr txBox="1">
                <a:spLocks noRot="1" noChangeAspect="1" noMove="1" noResize="1" noEditPoints="1" noAdjustHandles="1" noChangeArrowheads="1" noChangeShapeType="1" noTextEdit="1"/>
              </p:cNvSpPr>
              <p:nvPr/>
            </p:nvSpPr>
            <p:spPr>
              <a:xfrm>
                <a:off x="281116" y="1668485"/>
                <a:ext cx="5006263" cy="4629024"/>
              </a:xfrm>
              <a:prstGeom prst="rect">
                <a:avLst/>
              </a:prstGeom>
              <a:blipFill>
                <a:blip r:embed="rId2"/>
                <a:stretch>
                  <a:fillRect l="-759" t="-548" r="-1013"/>
                </a:stretch>
              </a:blipFill>
            </p:spPr>
            <p:txBody>
              <a:bodyPr/>
              <a:lstStyle/>
              <a:p>
                <a:r>
                  <a:rPr lang="en-CH">
                    <a:noFill/>
                  </a:rPr>
                  <a:t> </a:t>
                </a:r>
              </a:p>
            </p:txBody>
          </p:sp>
        </mc:Fallback>
      </mc:AlternateContent>
      <p:sp>
        <p:nvSpPr>
          <p:cNvPr id="11" name="TextBox 10">
            <a:extLst>
              <a:ext uri="{FF2B5EF4-FFF2-40B4-BE49-F238E27FC236}">
                <a16:creationId xmlns:a16="http://schemas.microsoft.com/office/drawing/2014/main" id="{783EEB28-84CA-D580-2380-CDF576A0E6D0}"/>
              </a:ext>
            </a:extLst>
          </p:cNvPr>
          <p:cNvSpPr txBox="1"/>
          <p:nvPr/>
        </p:nvSpPr>
        <p:spPr>
          <a:xfrm>
            <a:off x="182263" y="5657582"/>
            <a:ext cx="10951175" cy="461665"/>
          </a:xfrm>
          <a:prstGeom prst="rect">
            <a:avLst/>
          </a:prstGeom>
          <a:noFill/>
        </p:spPr>
        <p:txBody>
          <a:bodyPr wrap="square">
            <a:spAutoFit/>
          </a:bodyPr>
          <a:lstStyle/>
          <a:p>
            <a:r>
              <a:rPr lang="en-US" sz="1200" dirty="0"/>
              <a:t>[1] </a:t>
            </a:r>
            <a:r>
              <a:rPr lang="en-US" sz="1200" dirty="0" err="1"/>
              <a:t>Jörg</a:t>
            </a:r>
            <a:r>
              <a:rPr lang="en-US" sz="1200" dirty="0"/>
              <a:t> </a:t>
            </a:r>
            <a:r>
              <a:rPr lang="en-US" sz="1200" dirty="0" err="1"/>
              <a:t>Behler</a:t>
            </a:r>
            <a:r>
              <a:rPr lang="en-US" sz="1200" dirty="0"/>
              <a:t> and Michele </a:t>
            </a:r>
            <a:r>
              <a:rPr lang="en-US" sz="1200" dirty="0" err="1"/>
              <a:t>Parrinello</a:t>
            </a:r>
            <a:r>
              <a:rPr lang="en-US" sz="1200" dirty="0"/>
              <a:t>.  </a:t>
            </a:r>
            <a:r>
              <a:rPr lang="en-US" sz="1200" i="1" dirty="0"/>
              <a:t>Generalized Neural-Network Representation of High-Dimensional Potential-Energy Surfaces</a:t>
            </a:r>
            <a:r>
              <a:rPr lang="en-US" sz="1200" dirty="0"/>
              <a:t>. In: Physical Review Letter 98, 146401 (Sept. 2006)</a:t>
            </a:r>
          </a:p>
        </p:txBody>
      </p:sp>
      <p:pic>
        <p:nvPicPr>
          <p:cNvPr id="12" name="Picture Placeholder 11" descr="Diagram&#10;&#10;Description automatically generated">
            <a:extLst>
              <a:ext uri="{FF2B5EF4-FFF2-40B4-BE49-F238E27FC236}">
                <a16:creationId xmlns:a16="http://schemas.microsoft.com/office/drawing/2014/main" id="{F22B3B5E-29E1-554F-4E4A-07CA2CE2A0A9}"/>
              </a:ext>
            </a:extLst>
          </p:cNvPr>
          <p:cNvPicPr>
            <a:picLocks noChangeAspect="1"/>
          </p:cNvPicPr>
          <p:nvPr/>
        </p:nvPicPr>
        <p:blipFill>
          <a:blip r:embed="rId3"/>
          <a:stretch>
            <a:fillRect/>
          </a:stretch>
        </p:blipFill>
        <p:spPr>
          <a:xfrm>
            <a:off x="6280321" y="1577284"/>
            <a:ext cx="5016643" cy="1821600"/>
          </a:xfrm>
          <a:prstGeom prst="rect">
            <a:avLst/>
          </a:prstGeom>
          <a:noFill/>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18172A4E-CDD5-A121-AEB8-5BD2F04CB44D}"/>
                  </a:ext>
                </a:extLst>
              </p:cNvPr>
              <p:cNvSpPr txBox="1"/>
              <p:nvPr/>
            </p:nvSpPr>
            <p:spPr>
              <a:xfrm>
                <a:off x="5023768" y="4651550"/>
                <a:ext cx="7168232" cy="953594"/>
              </a:xfrm>
              <a:prstGeom prst="rect">
                <a:avLst/>
              </a:prstGeom>
              <a:noFill/>
            </p:spPr>
            <p:txBody>
              <a:bodyPr wrap="square">
                <a:spAutoFit/>
              </a:bodyPr>
              <a:lstStyle/>
              <a:p>
                <a:pPr algn="l">
                  <a:lnSpc>
                    <a:spcPct val="110000"/>
                  </a:lnSpc>
                  <a:spcBef>
                    <a:spcPts val="1100"/>
                  </a:spcBef>
                </a:pPr>
                <a14:m>
                  <m:oMath xmlns:m="http://schemas.openxmlformats.org/officeDocument/2006/math">
                    <m:r>
                      <a:rPr lang="en-CH" sz="1800" i="1" smtClean="0">
                        <a:solidFill>
                          <a:schemeClr val="tx1"/>
                        </a:solidFill>
                        <a:latin typeface="Cambria Math" panose="02040503050406030204" pitchFamily="18" charset="0"/>
                        <a:ea typeface="Cambria Math" panose="02040503050406030204" pitchFamily="18" charset="0"/>
                        <a:cs typeface="IBM Plex Sans" charset="0"/>
                      </a:rPr>
                      <m:t>ℒ</m:t>
                    </m:r>
                    <m:d>
                      <m:dPr>
                        <m:ctrlPr>
                          <a:rPr lang="en-US" sz="1800" b="0" i="1" smtClean="0">
                            <a:solidFill>
                              <a:schemeClr val="tx1"/>
                            </a:solidFill>
                            <a:latin typeface="Cambria Math" panose="02040503050406030204" pitchFamily="18" charset="0"/>
                            <a:ea typeface="Cambria Math" panose="02040503050406030204" pitchFamily="18" charset="0"/>
                            <a:cs typeface="IBM Plex Sans" charset="0"/>
                          </a:rPr>
                        </m:ctrlPr>
                      </m:dPr>
                      <m:e>
                        <m:r>
                          <a:rPr lang="en-US" sz="1800" b="0" i="1" smtClean="0">
                            <a:solidFill>
                              <a:schemeClr val="tx1"/>
                            </a:solidFill>
                            <a:latin typeface="Cambria Math" panose="02040503050406030204" pitchFamily="18" charset="0"/>
                            <a:ea typeface="Cambria Math" panose="02040503050406030204" pitchFamily="18" charset="0"/>
                            <a:cs typeface="IBM Plex Sans" charset="0"/>
                          </a:rPr>
                          <m:t>𝑥</m:t>
                        </m:r>
                        <m:r>
                          <a:rPr lang="en-US" sz="1800" b="0" i="1" smtClean="0">
                            <a:solidFill>
                              <a:schemeClr val="tx1"/>
                            </a:solidFill>
                            <a:latin typeface="Cambria Math" panose="02040503050406030204" pitchFamily="18" charset="0"/>
                            <a:ea typeface="Cambria Math" panose="02040503050406030204" pitchFamily="18" charset="0"/>
                            <a:cs typeface="IBM Plex Sans" charset="0"/>
                          </a:rPr>
                          <m:t>,</m:t>
                        </m:r>
                        <m:r>
                          <m:rPr>
                            <m:sty m:val="p"/>
                          </m:rPr>
                          <a:rPr lang="en-US" sz="1800" b="0" i="0" smtClean="0">
                            <a:solidFill>
                              <a:schemeClr val="tx1"/>
                            </a:solidFill>
                            <a:latin typeface="Cambria Math" panose="02040503050406030204" pitchFamily="18" charset="0"/>
                            <a:ea typeface="Cambria Math" panose="02040503050406030204" pitchFamily="18" charset="0"/>
                            <a:cs typeface="IBM Plex Sans" charset="0"/>
                          </a:rPr>
                          <m:t>Θ</m:t>
                        </m:r>
                      </m:e>
                    </m:d>
                    <m:r>
                      <a:rPr lang="en-US" sz="1800" b="0" i="1" smtClean="0">
                        <a:solidFill>
                          <a:schemeClr val="tx1"/>
                        </a:solidFill>
                        <a:latin typeface="Cambria Math" panose="02040503050406030204" pitchFamily="18" charset="0"/>
                        <a:ea typeface="Cambria Math" panose="02040503050406030204" pitchFamily="18" charset="0"/>
                        <a:cs typeface="IBM Plex Sans" charset="0"/>
                      </a:rPr>
                      <m:t>=</m:t>
                    </m:r>
                    <m:f>
                      <m:fPr>
                        <m:ctrlPr>
                          <a:rPr lang="en-US" sz="1800" b="0" i="1" smtClean="0">
                            <a:solidFill>
                              <a:schemeClr val="tx1"/>
                            </a:solidFill>
                            <a:latin typeface="Cambria Math" panose="02040503050406030204" pitchFamily="18" charset="0"/>
                            <a:ea typeface="Cambria Math" panose="02040503050406030204" pitchFamily="18" charset="0"/>
                          </a:rPr>
                        </m:ctrlPr>
                      </m:fPr>
                      <m:num>
                        <m:r>
                          <a:rPr lang="en-US" sz="1800" b="0" i="1" smtClean="0">
                            <a:solidFill>
                              <a:schemeClr val="tx1"/>
                            </a:solidFill>
                            <a:latin typeface="Cambria Math" panose="02040503050406030204" pitchFamily="18" charset="0"/>
                            <a:ea typeface="Cambria Math" panose="02040503050406030204" pitchFamily="18" charset="0"/>
                          </a:rPr>
                          <m:t>1</m:t>
                        </m:r>
                      </m:num>
                      <m:den>
                        <m:r>
                          <a:rPr lang="en-US" sz="1800" b="0" i="1" smtClean="0">
                            <a:solidFill>
                              <a:schemeClr val="tx1"/>
                            </a:solidFill>
                            <a:latin typeface="Cambria Math" panose="02040503050406030204" pitchFamily="18" charset="0"/>
                            <a:ea typeface="Cambria Math" panose="02040503050406030204" pitchFamily="18" charset="0"/>
                          </a:rPr>
                          <m:t>𝑁</m:t>
                        </m:r>
                      </m:den>
                    </m:f>
                    <m:nary>
                      <m:naryPr>
                        <m:chr m:val="∑"/>
                        <m:ctrlPr>
                          <a:rPr lang="en-US" sz="1800" b="0" i="1" smtClean="0">
                            <a:solidFill>
                              <a:schemeClr val="tx1"/>
                            </a:solidFill>
                            <a:latin typeface="Cambria Math" panose="02040503050406030204" pitchFamily="18" charset="0"/>
                            <a:ea typeface="Cambria Math" panose="02040503050406030204" pitchFamily="18" charset="0"/>
                          </a:rPr>
                        </m:ctrlPr>
                      </m:naryPr>
                      <m:sub>
                        <m:r>
                          <m:rPr>
                            <m:brk m:alnAt="23"/>
                          </m:rPr>
                          <a:rPr lang="en-US" sz="1800" b="0" i="1" smtClean="0">
                            <a:solidFill>
                              <a:schemeClr val="tx1"/>
                            </a:solidFill>
                            <a:latin typeface="Cambria Math" panose="02040503050406030204" pitchFamily="18" charset="0"/>
                            <a:ea typeface="Cambria Math" panose="02040503050406030204" pitchFamily="18" charset="0"/>
                          </a:rPr>
                          <m:t>𝑛</m:t>
                        </m:r>
                        <m:r>
                          <a:rPr lang="en-US" sz="1800" b="0" i="1" smtClean="0">
                            <a:solidFill>
                              <a:schemeClr val="tx1"/>
                            </a:solidFill>
                            <a:latin typeface="Cambria Math" panose="02040503050406030204" pitchFamily="18" charset="0"/>
                            <a:ea typeface="Cambria Math" panose="02040503050406030204" pitchFamily="18" charset="0"/>
                          </a:rPr>
                          <m:t>=1</m:t>
                        </m:r>
                      </m:sub>
                      <m:sup>
                        <m:r>
                          <a:rPr lang="en-US" sz="1800" b="0" i="1" smtClean="0">
                            <a:solidFill>
                              <a:schemeClr val="tx1"/>
                            </a:solidFill>
                            <a:latin typeface="Cambria Math" panose="02040503050406030204" pitchFamily="18" charset="0"/>
                            <a:ea typeface="Cambria Math" panose="02040503050406030204" pitchFamily="18" charset="0"/>
                          </a:rPr>
                          <m:t>𝑁</m:t>
                        </m:r>
                      </m:sup>
                      <m:e>
                        <m:sSup>
                          <m:sSupPr>
                            <m:ctrlPr>
                              <a:rPr lang="en-US" sz="1800" b="0" i="1" smtClean="0">
                                <a:solidFill>
                                  <a:schemeClr val="tx1"/>
                                </a:solidFill>
                                <a:latin typeface="Cambria Math" panose="02040503050406030204" pitchFamily="18" charset="0"/>
                                <a:ea typeface="Cambria Math" panose="02040503050406030204" pitchFamily="18" charset="0"/>
                              </a:rPr>
                            </m:ctrlPr>
                          </m:sSupPr>
                          <m:e>
                            <m:r>
                              <a:rPr lang="en-US" sz="1800" b="0" i="1" smtClean="0">
                                <a:solidFill>
                                  <a:schemeClr val="tx1"/>
                                </a:solidFill>
                                <a:latin typeface="Cambria Math" panose="02040503050406030204" pitchFamily="18" charset="0"/>
                                <a:ea typeface="Cambria Math" panose="02040503050406030204" pitchFamily="18" charset="0"/>
                              </a:rPr>
                              <m:t>(</m:t>
                            </m:r>
                            <m:sSup>
                              <m:sSupPr>
                                <m:ctrlPr>
                                  <a:rPr lang="en-US" sz="1800" b="0" i="1" smtClean="0">
                                    <a:solidFill>
                                      <a:schemeClr val="tx1"/>
                                    </a:solidFill>
                                    <a:latin typeface="Cambria Math" panose="02040503050406030204" pitchFamily="18" charset="0"/>
                                    <a:ea typeface="Cambria Math" panose="02040503050406030204" pitchFamily="18" charset="0"/>
                                  </a:rPr>
                                </m:ctrlPr>
                              </m:sSupPr>
                              <m:e>
                                <m:r>
                                  <a:rPr lang="en-US" sz="1800" b="0" i="1" smtClean="0">
                                    <a:solidFill>
                                      <a:schemeClr val="tx1"/>
                                    </a:solidFill>
                                    <a:latin typeface="Cambria Math" panose="02040503050406030204" pitchFamily="18" charset="0"/>
                                    <a:ea typeface="Cambria Math" panose="02040503050406030204" pitchFamily="18" charset="0"/>
                                  </a:rPr>
                                  <m:t>𝐸</m:t>
                                </m:r>
                              </m:e>
                              <m:sup>
                                <m:r>
                                  <a:rPr lang="en-US" sz="1800" b="0" i="1" smtClean="0">
                                    <a:solidFill>
                                      <a:schemeClr val="tx1"/>
                                    </a:solidFill>
                                    <a:latin typeface="Cambria Math" panose="02040503050406030204" pitchFamily="18" charset="0"/>
                                    <a:ea typeface="Cambria Math" panose="02040503050406030204" pitchFamily="18" charset="0"/>
                                  </a:rPr>
                                  <m:t>(</m:t>
                                </m:r>
                                <m:r>
                                  <a:rPr lang="en-US" sz="1800" b="0" i="1" smtClean="0">
                                    <a:solidFill>
                                      <a:schemeClr val="tx1"/>
                                    </a:solidFill>
                                    <a:latin typeface="Cambria Math" panose="02040503050406030204" pitchFamily="18" charset="0"/>
                                    <a:ea typeface="Cambria Math" panose="02040503050406030204" pitchFamily="18" charset="0"/>
                                  </a:rPr>
                                  <m:t>𝑛</m:t>
                                </m:r>
                                <m:r>
                                  <a:rPr lang="en-US" sz="1800" b="0" i="1" smtClean="0">
                                    <a:solidFill>
                                      <a:schemeClr val="tx1"/>
                                    </a:solidFill>
                                    <a:latin typeface="Cambria Math" panose="02040503050406030204" pitchFamily="18" charset="0"/>
                                    <a:ea typeface="Cambria Math" panose="02040503050406030204" pitchFamily="18" charset="0"/>
                                  </a:rPr>
                                  <m:t>)</m:t>
                                </m:r>
                              </m:sup>
                            </m:sSup>
                            <m:r>
                              <a:rPr lang="en-US" sz="1800" b="0" i="1" smtClean="0">
                                <a:solidFill>
                                  <a:schemeClr val="tx1"/>
                                </a:solidFill>
                                <a:latin typeface="Cambria Math" panose="02040503050406030204" pitchFamily="18" charset="0"/>
                                <a:ea typeface="Cambria Math" panose="02040503050406030204" pitchFamily="18" charset="0"/>
                              </a:rPr>
                              <m:t>−</m:t>
                            </m:r>
                            <m:sSubSup>
                              <m:sSubSupPr>
                                <m:ctrlPr>
                                  <a:rPr lang="en-US" sz="1800" b="0" i="1" smtClean="0">
                                    <a:solidFill>
                                      <a:schemeClr val="tx1"/>
                                    </a:solidFill>
                                    <a:latin typeface="Cambria Math" panose="02040503050406030204" pitchFamily="18" charset="0"/>
                                    <a:ea typeface="Cambria Math" panose="02040503050406030204" pitchFamily="18" charset="0"/>
                                  </a:rPr>
                                </m:ctrlPr>
                              </m:sSubSupPr>
                              <m:e>
                                <m:r>
                                  <a:rPr lang="en-US" sz="1800" b="0" i="1" smtClean="0">
                                    <a:solidFill>
                                      <a:schemeClr val="tx1"/>
                                    </a:solidFill>
                                    <a:latin typeface="Cambria Math" panose="02040503050406030204" pitchFamily="18" charset="0"/>
                                    <a:ea typeface="Cambria Math" panose="02040503050406030204" pitchFamily="18" charset="0"/>
                                  </a:rPr>
                                  <m:t>𝐸</m:t>
                                </m:r>
                              </m:e>
                              <m:sub>
                                <m:r>
                                  <a:rPr lang="en-US" sz="1800" b="0" i="1" smtClean="0">
                                    <a:solidFill>
                                      <a:schemeClr val="tx1"/>
                                    </a:solidFill>
                                    <a:latin typeface="Cambria Math" panose="02040503050406030204" pitchFamily="18" charset="0"/>
                                    <a:ea typeface="Cambria Math" panose="02040503050406030204" pitchFamily="18" charset="0"/>
                                  </a:rPr>
                                  <m:t>𝑒𝑥𝑎𝑐𝑡</m:t>
                                </m:r>
                              </m:sub>
                              <m:sup>
                                <m:d>
                                  <m:dPr>
                                    <m:ctrlPr>
                                      <a:rPr lang="en-US" sz="1800" b="0" i="1" smtClean="0">
                                        <a:solidFill>
                                          <a:schemeClr val="tx1"/>
                                        </a:solidFill>
                                        <a:latin typeface="Cambria Math" panose="02040503050406030204" pitchFamily="18" charset="0"/>
                                        <a:ea typeface="Cambria Math" panose="02040503050406030204" pitchFamily="18" charset="0"/>
                                      </a:rPr>
                                    </m:ctrlPr>
                                  </m:dPr>
                                  <m:e>
                                    <m:r>
                                      <a:rPr lang="en-US" sz="1800" b="0" i="1" smtClean="0">
                                        <a:solidFill>
                                          <a:schemeClr val="tx1"/>
                                        </a:solidFill>
                                        <a:latin typeface="Cambria Math" panose="02040503050406030204" pitchFamily="18" charset="0"/>
                                        <a:ea typeface="Cambria Math" panose="02040503050406030204" pitchFamily="18" charset="0"/>
                                      </a:rPr>
                                      <m:t>𝑛</m:t>
                                    </m:r>
                                  </m:e>
                                </m:d>
                              </m:sup>
                            </m:sSubSup>
                            <m:r>
                              <a:rPr lang="en-US" sz="1800" b="0" i="1" smtClean="0">
                                <a:solidFill>
                                  <a:schemeClr val="tx1"/>
                                </a:solidFill>
                                <a:latin typeface="Cambria Math" panose="02040503050406030204" pitchFamily="18" charset="0"/>
                                <a:ea typeface="Cambria Math" panose="02040503050406030204" pitchFamily="18" charset="0"/>
                              </a:rPr>
                              <m:t>)</m:t>
                            </m:r>
                          </m:e>
                          <m:sup>
                            <m:r>
                              <a:rPr lang="en-US" sz="1800" b="0" i="1" smtClean="0">
                                <a:solidFill>
                                  <a:schemeClr val="tx1"/>
                                </a:solidFill>
                                <a:latin typeface="Cambria Math" panose="02040503050406030204" pitchFamily="18" charset="0"/>
                                <a:ea typeface="Cambria Math" panose="02040503050406030204" pitchFamily="18" charset="0"/>
                              </a:rPr>
                              <m:t>2</m:t>
                            </m:r>
                          </m:sup>
                        </m:sSup>
                      </m:e>
                    </m:nary>
                  </m:oMath>
                </a14:m>
                <a:r>
                  <a:rPr lang="en-CH" sz="1800" dirty="0">
                    <a:solidFill>
                      <a:schemeClr val="tx1"/>
                    </a:solidFill>
                    <a:latin typeface="IBM Plex Sans" charset="0"/>
                    <a:ea typeface="IBM Plex Sans" charset="0"/>
                    <a:cs typeface="IBM Plex Sans" charset="0"/>
                  </a:rPr>
                  <a:t>  + </a:t>
                </a:r>
                <a14:m>
                  <m:oMath xmlns:m="http://schemas.openxmlformats.org/officeDocument/2006/math">
                    <m:f>
                      <m:fPr>
                        <m:ctrlPr>
                          <a:rPr lang="en-CH" sz="1800" i="1" dirty="0" smtClean="0">
                            <a:solidFill>
                              <a:schemeClr val="tx1"/>
                            </a:solidFill>
                            <a:latin typeface="Cambria Math" panose="02040503050406030204" pitchFamily="18" charset="0"/>
                          </a:rPr>
                        </m:ctrlPr>
                      </m:fPr>
                      <m:num>
                        <m:r>
                          <a:rPr lang="en-CH" sz="1800" i="1" dirty="0" smtClean="0">
                            <a:solidFill>
                              <a:schemeClr val="tx1"/>
                            </a:solidFill>
                            <a:latin typeface="Cambria Math" panose="02040503050406030204" pitchFamily="18" charset="0"/>
                            <a:ea typeface="Cambria Math" panose="02040503050406030204" pitchFamily="18" charset="0"/>
                          </a:rPr>
                          <m:t>𝜒</m:t>
                        </m:r>
                      </m:num>
                      <m:den>
                        <m:r>
                          <a:rPr lang="en-US" sz="1800" b="0" i="1" dirty="0" smtClean="0">
                            <a:solidFill>
                              <a:schemeClr val="tx1"/>
                            </a:solidFill>
                            <a:latin typeface="Cambria Math" panose="02040503050406030204" pitchFamily="18" charset="0"/>
                          </a:rPr>
                          <m:t>3</m:t>
                        </m:r>
                        <m:r>
                          <a:rPr lang="en-US" sz="1800" b="0" i="1" dirty="0" smtClean="0">
                            <a:solidFill>
                              <a:schemeClr val="tx1"/>
                            </a:solidFill>
                            <a:latin typeface="Cambria Math" panose="02040503050406030204" pitchFamily="18" charset="0"/>
                          </a:rPr>
                          <m:t>𝑁𝑎</m:t>
                        </m:r>
                      </m:den>
                    </m:f>
                    <m:nary>
                      <m:naryPr>
                        <m:chr m:val="∑"/>
                        <m:ctrlPr>
                          <a:rPr lang="en-CH" sz="1800" i="1" dirty="0" smtClean="0">
                            <a:solidFill>
                              <a:schemeClr val="tx1"/>
                            </a:solidFill>
                            <a:latin typeface="Cambria Math" panose="02040503050406030204" pitchFamily="18" charset="0"/>
                          </a:rPr>
                        </m:ctrlPr>
                      </m:naryPr>
                      <m:sub>
                        <m:r>
                          <m:rPr>
                            <m:brk m:alnAt="23"/>
                          </m:rPr>
                          <a:rPr lang="en-US" sz="1800" b="0" i="1" dirty="0" smtClean="0">
                            <a:solidFill>
                              <a:schemeClr val="tx1"/>
                            </a:solidFill>
                            <a:latin typeface="Cambria Math" panose="02040503050406030204" pitchFamily="18" charset="0"/>
                          </a:rPr>
                          <m:t>𝑛</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𝑖</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𝑗</m:t>
                        </m:r>
                      </m:sub>
                      <m:sup/>
                      <m:e>
                        <m:sSup>
                          <m:sSupPr>
                            <m:ctrlPr>
                              <a:rPr lang="en-CH" sz="1800" i="1" dirty="0" smtClean="0">
                                <a:solidFill>
                                  <a:schemeClr val="tx1"/>
                                </a:solidFill>
                                <a:latin typeface="Cambria Math" panose="02040503050406030204" pitchFamily="18" charset="0"/>
                              </a:rPr>
                            </m:ctrlPr>
                          </m:sSupPr>
                          <m:e>
                            <m:r>
                              <a:rPr lang="en-US" sz="1800" b="0" i="1" dirty="0" smtClean="0">
                                <a:solidFill>
                                  <a:schemeClr val="tx1"/>
                                </a:solidFill>
                                <a:latin typeface="Cambria Math" panose="02040503050406030204" pitchFamily="18" charset="0"/>
                              </a:rPr>
                              <m:t>(</m:t>
                            </m:r>
                            <m:sSubSup>
                              <m:sSubSupPr>
                                <m:ctrlPr>
                                  <a:rPr lang="en-US" sz="1800" b="0" i="1" dirty="0" smtClean="0">
                                    <a:solidFill>
                                      <a:schemeClr val="tx1"/>
                                    </a:solidFill>
                                    <a:latin typeface="Cambria Math" panose="02040503050406030204" pitchFamily="18" charset="0"/>
                                  </a:rPr>
                                </m:ctrlPr>
                              </m:sSubSupPr>
                              <m:e>
                                <m:r>
                                  <a:rPr lang="en-US" sz="1800" b="0" i="1" dirty="0" smtClean="0">
                                    <a:solidFill>
                                      <a:schemeClr val="tx1"/>
                                    </a:solidFill>
                                    <a:latin typeface="Cambria Math" panose="02040503050406030204" pitchFamily="18" charset="0"/>
                                  </a:rPr>
                                  <m:t>𝐹</m:t>
                                </m:r>
                              </m:e>
                              <m:sub>
                                <m:r>
                                  <a:rPr lang="en-US" sz="1800" b="0" i="1" dirty="0" smtClean="0">
                                    <a:solidFill>
                                      <a:schemeClr val="tx1"/>
                                    </a:solidFill>
                                    <a:latin typeface="Cambria Math" panose="02040503050406030204" pitchFamily="18" charset="0"/>
                                  </a:rPr>
                                  <m:t>𝑖</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𝑗</m:t>
                                </m:r>
                              </m:sub>
                              <m:sup>
                                <m:d>
                                  <m:dPr>
                                    <m:ctrlPr>
                                      <a:rPr lang="en-US" sz="1800" b="0" i="1" dirty="0" smtClean="0">
                                        <a:solidFill>
                                          <a:schemeClr val="tx1"/>
                                        </a:solidFill>
                                        <a:latin typeface="Cambria Math" panose="02040503050406030204" pitchFamily="18" charset="0"/>
                                      </a:rPr>
                                    </m:ctrlPr>
                                  </m:dPr>
                                  <m:e>
                                    <m:r>
                                      <a:rPr lang="en-US" sz="1800" b="0" i="1" dirty="0" smtClean="0">
                                        <a:solidFill>
                                          <a:schemeClr val="tx1"/>
                                        </a:solidFill>
                                        <a:latin typeface="Cambria Math" panose="02040503050406030204" pitchFamily="18" charset="0"/>
                                      </a:rPr>
                                      <m:t>𝑛</m:t>
                                    </m:r>
                                  </m:e>
                                </m:d>
                              </m:sup>
                            </m:sSubSup>
                            <m:r>
                              <a:rPr lang="en-US" sz="1800" b="0" i="1" dirty="0" smtClean="0">
                                <a:solidFill>
                                  <a:schemeClr val="tx1"/>
                                </a:solidFill>
                                <a:latin typeface="Cambria Math" panose="02040503050406030204" pitchFamily="18" charset="0"/>
                              </a:rPr>
                              <m:t>−</m:t>
                            </m:r>
                            <m:sSubSup>
                              <m:sSubSupPr>
                                <m:ctrlPr>
                                  <a:rPr lang="en-US" sz="1800" b="0" i="1" dirty="0" smtClean="0">
                                    <a:solidFill>
                                      <a:schemeClr val="tx1"/>
                                    </a:solidFill>
                                    <a:latin typeface="Cambria Math" panose="02040503050406030204" pitchFamily="18" charset="0"/>
                                  </a:rPr>
                                </m:ctrlPr>
                              </m:sSubSupPr>
                              <m:e>
                                <m:r>
                                  <a:rPr lang="en-US" sz="1800" b="0" i="1" dirty="0" smtClean="0">
                                    <a:solidFill>
                                      <a:schemeClr val="tx1"/>
                                    </a:solidFill>
                                    <a:latin typeface="Cambria Math" panose="02040503050406030204" pitchFamily="18" charset="0"/>
                                  </a:rPr>
                                  <m:t>𝐹</m:t>
                                </m:r>
                              </m:e>
                              <m:sub>
                                <m:r>
                                  <a:rPr lang="en-US" sz="1800" b="0" i="1" dirty="0" smtClean="0">
                                    <a:solidFill>
                                      <a:schemeClr val="tx1"/>
                                    </a:solidFill>
                                    <a:latin typeface="Cambria Math" panose="02040503050406030204" pitchFamily="18" charset="0"/>
                                  </a:rPr>
                                  <m:t>𝑒𝑥𝑎𝑐𝑡</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𝑖</m:t>
                                </m:r>
                                <m:r>
                                  <a:rPr lang="en-US" sz="1800" b="0" i="1" dirty="0" smtClean="0">
                                    <a:solidFill>
                                      <a:schemeClr val="tx1"/>
                                    </a:solidFill>
                                    <a:latin typeface="Cambria Math" panose="02040503050406030204" pitchFamily="18" charset="0"/>
                                  </a:rPr>
                                  <m:t>,</m:t>
                                </m:r>
                                <m:r>
                                  <a:rPr lang="en-US" sz="1800" b="0" i="1" dirty="0" smtClean="0">
                                    <a:solidFill>
                                      <a:schemeClr val="tx1"/>
                                    </a:solidFill>
                                    <a:latin typeface="Cambria Math" panose="02040503050406030204" pitchFamily="18" charset="0"/>
                                  </a:rPr>
                                  <m:t>𝑗</m:t>
                                </m:r>
                              </m:sub>
                              <m:sup>
                                <m:d>
                                  <m:dPr>
                                    <m:ctrlPr>
                                      <a:rPr lang="en-US" sz="1800" b="0" i="1" dirty="0" smtClean="0">
                                        <a:solidFill>
                                          <a:schemeClr val="tx1"/>
                                        </a:solidFill>
                                        <a:latin typeface="Cambria Math" panose="02040503050406030204" pitchFamily="18" charset="0"/>
                                      </a:rPr>
                                    </m:ctrlPr>
                                  </m:dPr>
                                  <m:e>
                                    <m:r>
                                      <a:rPr lang="en-US" sz="1800" b="0" i="1" dirty="0" smtClean="0">
                                        <a:solidFill>
                                          <a:schemeClr val="tx1"/>
                                        </a:solidFill>
                                        <a:latin typeface="Cambria Math" panose="02040503050406030204" pitchFamily="18" charset="0"/>
                                      </a:rPr>
                                      <m:t>𝑛</m:t>
                                    </m:r>
                                  </m:e>
                                </m:d>
                              </m:sup>
                            </m:sSubSup>
                            <m:r>
                              <a:rPr lang="en-US" sz="1800" b="0" i="1" dirty="0" smtClean="0">
                                <a:solidFill>
                                  <a:schemeClr val="tx1"/>
                                </a:solidFill>
                                <a:latin typeface="Cambria Math" panose="02040503050406030204" pitchFamily="18" charset="0"/>
                              </a:rPr>
                              <m:t>)</m:t>
                            </m:r>
                          </m:e>
                          <m:sup>
                            <m:r>
                              <a:rPr lang="en-US" sz="1800" b="0" i="1" dirty="0" smtClean="0">
                                <a:solidFill>
                                  <a:schemeClr val="tx1"/>
                                </a:solidFill>
                                <a:latin typeface="Cambria Math" panose="02040503050406030204" pitchFamily="18" charset="0"/>
                              </a:rPr>
                              <m:t>2</m:t>
                            </m:r>
                          </m:sup>
                        </m:sSup>
                      </m:e>
                    </m:nary>
                  </m:oMath>
                </a14:m>
                <a:endParaRPr lang="en-US" sz="1800" b="0" dirty="0">
                  <a:solidFill>
                    <a:schemeClr val="tx1"/>
                  </a:solidFill>
                  <a:latin typeface="IBM Plex Sans" charset="0"/>
                </a:endParaRPr>
              </a:p>
              <a:p>
                <a:pPr algn="l">
                  <a:lnSpc>
                    <a:spcPct val="110000"/>
                  </a:lnSpc>
                  <a:spcBef>
                    <a:spcPts val="1100"/>
                  </a:spcBef>
                </a:pPr>
                <a:r>
                  <a:rPr lang="en-CH" sz="1800" dirty="0">
                    <a:solidFill>
                      <a:schemeClr val="accent1"/>
                    </a:solidFill>
                    <a:latin typeface="IBM Plex Sans" charset="0"/>
                    <a:ea typeface="IBM Plex Sans" charset="0"/>
                    <a:cs typeface="IBM Plex Sans" charset="0"/>
                  </a:rPr>
                  <a:t>The </a:t>
                </a:r>
                <a:r>
                  <a:rPr lang="en-CH" sz="1800" b="1" dirty="0">
                    <a:solidFill>
                      <a:srgbClr val="393E91"/>
                    </a:solidFill>
                    <a:latin typeface="IBM Plex Sans" charset="0"/>
                    <a:ea typeface="IBM Plex Sans" charset="0"/>
                    <a:cs typeface="IBM Plex Sans" charset="0"/>
                  </a:rPr>
                  <a:t>loss function </a:t>
                </a:r>
                <a:r>
                  <a:rPr lang="en-CH" sz="1800" dirty="0">
                    <a:solidFill>
                      <a:schemeClr val="accent1"/>
                    </a:solidFill>
                    <a:latin typeface="IBM Plex Sans" charset="0"/>
                    <a:ea typeface="IBM Plex Sans" charset="0"/>
                    <a:cs typeface="IBM Plex Sans" charset="0"/>
                  </a:rPr>
                  <a:t>depends in general on both energy and forces.</a:t>
                </a:r>
              </a:p>
            </p:txBody>
          </p:sp>
        </mc:Choice>
        <mc:Fallback>
          <p:sp>
            <p:nvSpPr>
              <p:cNvPr id="14" name="TextBox 13">
                <a:extLst>
                  <a:ext uri="{FF2B5EF4-FFF2-40B4-BE49-F238E27FC236}">
                    <a16:creationId xmlns:a16="http://schemas.microsoft.com/office/drawing/2014/main" id="{18172A4E-CDD5-A121-AEB8-5BD2F04CB44D}"/>
                  </a:ext>
                </a:extLst>
              </p:cNvPr>
              <p:cNvSpPr txBox="1">
                <a:spLocks noRot="1" noChangeAspect="1" noMove="1" noResize="1" noEditPoints="1" noAdjustHandles="1" noChangeArrowheads="1" noChangeShapeType="1" noTextEdit="1"/>
              </p:cNvSpPr>
              <p:nvPr/>
            </p:nvSpPr>
            <p:spPr>
              <a:xfrm>
                <a:off x="5023768" y="4651550"/>
                <a:ext cx="7168232" cy="953594"/>
              </a:xfrm>
              <a:prstGeom prst="rect">
                <a:avLst/>
              </a:prstGeom>
              <a:blipFill>
                <a:blip r:embed="rId4"/>
                <a:stretch>
                  <a:fillRect l="-707" t="-34211" b="-15789"/>
                </a:stretch>
              </a:blipFill>
            </p:spPr>
            <p:txBody>
              <a:bodyPr/>
              <a:lstStyle/>
              <a:p>
                <a:r>
                  <a:rPr lang="en-CH">
                    <a:noFill/>
                  </a:rPr>
                  <a:t> </a:t>
                </a:r>
              </a:p>
            </p:txBody>
          </p:sp>
        </mc:Fallback>
      </mc:AlternateContent>
      <p:sp>
        <p:nvSpPr>
          <p:cNvPr id="15" name="TextBox 14">
            <a:extLst>
              <a:ext uri="{FF2B5EF4-FFF2-40B4-BE49-F238E27FC236}">
                <a16:creationId xmlns:a16="http://schemas.microsoft.com/office/drawing/2014/main" id="{2A7D245D-F2A8-D917-16D3-EB0EA01F69D7}"/>
              </a:ext>
            </a:extLst>
          </p:cNvPr>
          <p:cNvSpPr txBox="1"/>
          <p:nvPr/>
        </p:nvSpPr>
        <p:spPr>
          <a:xfrm>
            <a:off x="7080422" y="738753"/>
            <a:ext cx="1403895" cy="646331"/>
          </a:xfrm>
          <a:prstGeom prst="rect">
            <a:avLst/>
          </a:prstGeom>
          <a:noFill/>
        </p:spPr>
        <p:txBody>
          <a:bodyPr wrap="square" rtlCol="0">
            <a:spAutoFit/>
          </a:bodyPr>
          <a:lstStyle/>
          <a:p>
            <a:r>
              <a:rPr lang="en-GB" dirty="0"/>
              <a:t>S</a:t>
            </a:r>
            <a:r>
              <a:rPr lang="en-CH" dirty="0"/>
              <a:t>ymmetry functions</a:t>
            </a:r>
          </a:p>
        </p:txBody>
      </p:sp>
      <p:sp>
        <p:nvSpPr>
          <p:cNvPr id="16" name="TextBox 15">
            <a:extLst>
              <a:ext uri="{FF2B5EF4-FFF2-40B4-BE49-F238E27FC236}">
                <a16:creationId xmlns:a16="http://schemas.microsoft.com/office/drawing/2014/main" id="{25D782D5-BD84-A381-D1B4-B75035BCC7D7}"/>
              </a:ext>
            </a:extLst>
          </p:cNvPr>
          <p:cNvSpPr txBox="1"/>
          <p:nvPr/>
        </p:nvSpPr>
        <p:spPr>
          <a:xfrm>
            <a:off x="6096000" y="3398884"/>
            <a:ext cx="1478692" cy="646331"/>
          </a:xfrm>
          <a:prstGeom prst="rect">
            <a:avLst/>
          </a:prstGeom>
          <a:noFill/>
        </p:spPr>
        <p:txBody>
          <a:bodyPr wrap="square" rtlCol="0">
            <a:spAutoFit/>
          </a:bodyPr>
          <a:lstStyle/>
          <a:p>
            <a:r>
              <a:rPr lang="en-CH" dirty="0"/>
              <a:t>Cartesian </a:t>
            </a:r>
          </a:p>
          <a:p>
            <a:r>
              <a:rPr lang="en-CH" dirty="0"/>
              <a:t>coordinates</a:t>
            </a:r>
          </a:p>
        </p:txBody>
      </p:sp>
      <p:sp>
        <p:nvSpPr>
          <p:cNvPr id="17" name="TextBox 16">
            <a:extLst>
              <a:ext uri="{FF2B5EF4-FFF2-40B4-BE49-F238E27FC236}">
                <a16:creationId xmlns:a16="http://schemas.microsoft.com/office/drawing/2014/main" id="{18B93911-00C8-C5C5-E5C4-EEA2F277AD6B}"/>
              </a:ext>
            </a:extLst>
          </p:cNvPr>
          <p:cNvSpPr txBox="1"/>
          <p:nvPr/>
        </p:nvSpPr>
        <p:spPr>
          <a:xfrm>
            <a:off x="8224826" y="3429000"/>
            <a:ext cx="1478692" cy="646331"/>
          </a:xfrm>
          <a:prstGeom prst="rect">
            <a:avLst/>
          </a:prstGeom>
          <a:noFill/>
        </p:spPr>
        <p:txBody>
          <a:bodyPr wrap="square" rtlCol="0">
            <a:spAutoFit/>
          </a:bodyPr>
          <a:lstStyle/>
          <a:p>
            <a:r>
              <a:rPr lang="en-CH" dirty="0"/>
              <a:t>Sub neural networks</a:t>
            </a:r>
          </a:p>
        </p:txBody>
      </p:sp>
      <p:sp>
        <p:nvSpPr>
          <p:cNvPr id="18" name="TextBox 17">
            <a:extLst>
              <a:ext uri="{FF2B5EF4-FFF2-40B4-BE49-F238E27FC236}">
                <a16:creationId xmlns:a16="http://schemas.microsoft.com/office/drawing/2014/main" id="{77506EAE-8A0E-F029-3B73-C6E9D562230B}"/>
              </a:ext>
            </a:extLst>
          </p:cNvPr>
          <p:cNvSpPr txBox="1"/>
          <p:nvPr/>
        </p:nvSpPr>
        <p:spPr>
          <a:xfrm>
            <a:off x="11143735" y="2303418"/>
            <a:ext cx="877330" cy="369332"/>
          </a:xfrm>
          <a:prstGeom prst="rect">
            <a:avLst/>
          </a:prstGeom>
          <a:noFill/>
        </p:spPr>
        <p:txBody>
          <a:bodyPr wrap="square" rtlCol="0">
            <a:spAutoFit/>
          </a:bodyPr>
          <a:lstStyle/>
          <a:p>
            <a:r>
              <a:rPr lang="en-CH" dirty="0"/>
              <a:t>PES</a:t>
            </a:r>
          </a:p>
        </p:txBody>
      </p:sp>
    </p:spTree>
    <p:extLst>
      <p:ext uri="{BB962C8B-B14F-4D97-AF65-F5344CB8AC3E}">
        <p14:creationId xmlns:p14="http://schemas.microsoft.com/office/powerpoint/2010/main" val="4174553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9BFFB-E548-4907-14A1-F855AA0A6852}"/>
              </a:ext>
            </a:extLst>
          </p:cNvPr>
          <p:cNvSpPr>
            <a:spLocks noGrp="1"/>
          </p:cNvSpPr>
          <p:nvPr>
            <p:ph type="title"/>
          </p:nvPr>
        </p:nvSpPr>
        <p:spPr>
          <a:xfrm>
            <a:off x="278978" y="329294"/>
            <a:ext cx="10969139" cy="940443"/>
          </a:xfrm>
        </p:spPr>
        <p:txBody>
          <a:bodyPr>
            <a:normAutofit/>
          </a:bodyPr>
          <a:lstStyle/>
          <a:p>
            <a:r>
              <a:rPr lang="en-CH" sz="2800" dirty="0">
                <a:solidFill>
                  <a:srgbClr val="1416B3"/>
                </a:solidFill>
              </a:rPr>
              <a:t>Quantum machine learning models</a:t>
            </a:r>
          </a:p>
        </p:txBody>
      </p:sp>
      <p:sp>
        <p:nvSpPr>
          <p:cNvPr id="4" name="Slide Number Placeholder 3">
            <a:extLst>
              <a:ext uri="{FF2B5EF4-FFF2-40B4-BE49-F238E27FC236}">
                <a16:creationId xmlns:a16="http://schemas.microsoft.com/office/drawing/2014/main" id="{D53125FD-4001-407A-E898-2F53F2D348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DDDE22-8D4F-094D-AC70-1F2C263CD040}" type="slidenum">
              <a:rPr lang="fr-FR" smtClean="0"/>
              <a:pPr/>
              <a:t>4</a:t>
            </a:fld>
            <a:endParaRPr lang="en-US" dirty="0"/>
          </a:p>
        </p:txBody>
      </p:sp>
      <p:sp>
        <p:nvSpPr>
          <p:cNvPr id="6" name="TextBox 5">
            <a:extLst>
              <a:ext uri="{FF2B5EF4-FFF2-40B4-BE49-F238E27FC236}">
                <a16:creationId xmlns:a16="http://schemas.microsoft.com/office/drawing/2014/main" id="{509AFCE8-7B30-413C-3D3D-F4C6E0A7CF2D}"/>
              </a:ext>
            </a:extLst>
          </p:cNvPr>
          <p:cNvSpPr txBox="1"/>
          <p:nvPr/>
        </p:nvSpPr>
        <p:spPr>
          <a:xfrm>
            <a:off x="278977" y="1088686"/>
            <a:ext cx="10969139" cy="954107"/>
          </a:xfrm>
          <a:prstGeom prst="rect">
            <a:avLst/>
          </a:prstGeom>
          <a:noFill/>
        </p:spPr>
        <p:txBody>
          <a:bodyPr wrap="square" rtlCol="0">
            <a:spAutoFit/>
          </a:bodyPr>
          <a:lstStyle/>
          <a:p>
            <a:r>
              <a:rPr lang="en-CH" sz="2800" dirty="0">
                <a:solidFill>
                  <a:schemeClr val="accent1"/>
                </a:solidFill>
              </a:rPr>
              <a:t>Quantum circuits as </a:t>
            </a:r>
            <a:r>
              <a:rPr lang="en-CH" sz="2800" dirty="0">
                <a:solidFill>
                  <a:srgbClr val="FF0000"/>
                </a:solidFill>
              </a:rPr>
              <a:t>heuristic</a:t>
            </a:r>
            <a:r>
              <a:rPr lang="en-CH" sz="2800" dirty="0">
                <a:solidFill>
                  <a:schemeClr val="accent1"/>
                </a:solidFill>
              </a:rPr>
              <a:t> machine learning models. </a:t>
            </a:r>
          </a:p>
          <a:p>
            <a:pPr marL="342900" indent="-342900">
              <a:buFont typeface="+mj-lt"/>
              <a:buAutoNum type="arabicPeriod"/>
            </a:pPr>
            <a:endParaRPr lang="en-CH" sz="2800" dirty="0">
              <a:solidFill>
                <a:schemeClr val="accent1"/>
              </a:solidFill>
            </a:endParaRPr>
          </a:p>
        </p:txBody>
      </p:sp>
      <p:pic>
        <p:nvPicPr>
          <p:cNvPr id="8" name="Immagine 6">
            <a:extLst>
              <a:ext uri="{FF2B5EF4-FFF2-40B4-BE49-F238E27FC236}">
                <a16:creationId xmlns:a16="http://schemas.microsoft.com/office/drawing/2014/main" id="{985D320D-3972-8FEB-C0A0-BF3C52A847E7}"/>
              </a:ext>
            </a:extLst>
          </p:cNvPr>
          <p:cNvPicPr>
            <a:picLocks noChangeAspect="1"/>
          </p:cNvPicPr>
          <p:nvPr/>
        </p:nvPicPr>
        <p:blipFill>
          <a:blip r:embed="rId2"/>
          <a:stretch>
            <a:fillRect/>
          </a:stretch>
        </p:blipFill>
        <p:spPr>
          <a:xfrm>
            <a:off x="278976" y="1803719"/>
            <a:ext cx="9938320" cy="3250562"/>
          </a:xfrm>
          <a:prstGeom prst="rect">
            <a:avLst/>
          </a:prstGeom>
        </p:spPr>
      </p:pic>
      <p:sp>
        <p:nvSpPr>
          <p:cNvPr id="9" name="TextBox 8">
            <a:extLst>
              <a:ext uri="{FF2B5EF4-FFF2-40B4-BE49-F238E27FC236}">
                <a16:creationId xmlns:a16="http://schemas.microsoft.com/office/drawing/2014/main" id="{4AC8271E-581E-AAD4-9088-37D15B28CDCD}"/>
              </a:ext>
            </a:extLst>
          </p:cNvPr>
          <p:cNvSpPr txBox="1"/>
          <p:nvPr/>
        </p:nvSpPr>
        <p:spPr>
          <a:xfrm>
            <a:off x="2476757" y="5775329"/>
            <a:ext cx="4938456" cy="338554"/>
          </a:xfrm>
          <a:prstGeom prst="rect">
            <a:avLst/>
          </a:prstGeom>
          <a:noFill/>
        </p:spPr>
        <p:txBody>
          <a:bodyPr wrap="square" rtlCol="0">
            <a:spAutoFit/>
          </a:bodyPr>
          <a:lstStyle/>
          <a:p>
            <a:r>
              <a:rPr lang="en-CH" sz="1600" dirty="0"/>
              <a:t>Cerezo </a:t>
            </a:r>
            <a:r>
              <a:rPr lang="en-CH" sz="1600" i="1" dirty="0"/>
              <a:t>et al., </a:t>
            </a:r>
            <a:r>
              <a:rPr lang="en-GB" sz="1600" i="1" dirty="0"/>
              <a:t>Nat Rev Phys </a:t>
            </a:r>
            <a:r>
              <a:rPr lang="en-GB" sz="1600" b="1" dirty="0"/>
              <a:t>3</a:t>
            </a:r>
            <a:r>
              <a:rPr lang="en-GB" sz="1600" dirty="0"/>
              <a:t>, 625–644 (2021)</a:t>
            </a:r>
            <a:endParaRPr lang="en-CH" sz="1600" dirty="0"/>
          </a:p>
        </p:txBody>
      </p:sp>
    </p:spTree>
    <p:extLst>
      <p:ext uri="{BB962C8B-B14F-4D97-AF65-F5344CB8AC3E}">
        <p14:creationId xmlns:p14="http://schemas.microsoft.com/office/powerpoint/2010/main" val="161470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FC75146-2878-32FB-BC81-FD0489FB6FF5}"/>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6" name="Slide Number Placeholder 5">
            <a:extLst>
              <a:ext uri="{FF2B5EF4-FFF2-40B4-BE49-F238E27FC236}">
                <a16:creationId xmlns:a16="http://schemas.microsoft.com/office/drawing/2014/main" id="{ACC01956-82F2-3E8B-94DF-D5F79B90A173}"/>
              </a:ext>
            </a:extLst>
          </p:cNvPr>
          <p:cNvSpPr>
            <a:spLocks noGrp="1"/>
          </p:cNvSpPr>
          <p:nvPr>
            <p:ph type="sldNum" sz="quarter" idx="12"/>
          </p:nvPr>
        </p:nvSpPr>
        <p:spPr>
          <a:xfrm>
            <a:off x="8788100" y="6315482"/>
            <a:ext cx="2743200" cy="365125"/>
          </a:xfrm>
        </p:spPr>
        <p:txBody>
          <a:bodyPr/>
          <a:lstStyle/>
          <a:p>
            <a:fld id="{71DDDE22-8D4F-094D-AC70-1F2C263CD040}" type="slidenum">
              <a:rPr lang="fr-FR" smtClean="0"/>
              <a:t>5</a:t>
            </a:fld>
            <a:endParaRPr lang="fr-FR" dirty="0"/>
          </a:p>
        </p:txBody>
      </p:sp>
      <p:sp>
        <p:nvSpPr>
          <p:cNvPr id="8" name="TextBox 7">
            <a:extLst>
              <a:ext uri="{FF2B5EF4-FFF2-40B4-BE49-F238E27FC236}">
                <a16:creationId xmlns:a16="http://schemas.microsoft.com/office/drawing/2014/main" id="{79EB22BC-72FE-D769-5071-082DA2302734}"/>
              </a:ext>
            </a:extLst>
          </p:cNvPr>
          <p:cNvSpPr txBox="1"/>
          <p:nvPr/>
        </p:nvSpPr>
        <p:spPr>
          <a:xfrm>
            <a:off x="368764" y="260100"/>
            <a:ext cx="6096000" cy="523220"/>
          </a:xfrm>
          <a:prstGeom prst="rect">
            <a:avLst/>
          </a:prstGeom>
          <a:noFill/>
        </p:spPr>
        <p:txBody>
          <a:bodyPr wrap="square">
            <a:spAutoFit/>
          </a:bodyPr>
          <a:lstStyle/>
          <a:p>
            <a:r>
              <a:rPr lang="en-CH" sz="2800" b="1" dirty="0">
                <a:solidFill>
                  <a:srgbClr val="1416B3"/>
                </a:solidFill>
              </a:rPr>
              <a:t>Quantum Neural Networks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2F5FA7E-BD52-2A83-3F33-5774E4975FE3}"/>
                  </a:ext>
                </a:extLst>
              </p:cNvPr>
              <p:cNvSpPr txBox="1"/>
              <p:nvPr/>
            </p:nvSpPr>
            <p:spPr>
              <a:xfrm>
                <a:off x="148027" y="1454076"/>
                <a:ext cx="5259264" cy="4537139"/>
              </a:xfrm>
              <a:prstGeom prst="rect">
                <a:avLst/>
              </a:prstGeom>
              <a:noFill/>
            </p:spPr>
            <p:txBody>
              <a:bodyPr wrap="square" rtlCol="0">
                <a:spAutoFit/>
              </a:bodyPr>
              <a:lstStyle/>
              <a:p>
                <a:pPr marL="342900" indent="-342900">
                  <a:buFont typeface="+mj-lt"/>
                  <a:buAutoNum type="arabicPeriod"/>
                </a:pPr>
                <a14:m>
                  <m:oMath xmlns:m="http://schemas.openxmlformats.org/officeDocument/2006/math">
                    <m:sSub>
                      <m:sSubPr>
                        <m:ctrlPr>
                          <a:rPr lang="en-CH" sz="2200" i="1" smtClean="0">
                            <a:solidFill>
                              <a:schemeClr val="accent1"/>
                            </a:solidFill>
                            <a:latin typeface="Cambria Math" panose="02040503050406030204" pitchFamily="18" charset="0"/>
                          </a:rPr>
                        </m:ctrlPr>
                      </m:sSubPr>
                      <m:e>
                        <m:r>
                          <m:rPr>
                            <m:sty m:val="p"/>
                          </m:rPr>
                          <a:rPr lang="en-US" sz="2200" b="0" i="0" smtClean="0">
                            <a:solidFill>
                              <a:schemeClr val="accent1"/>
                            </a:solidFill>
                            <a:latin typeface="Cambria Math" panose="02040503050406030204" pitchFamily="18" charset="0"/>
                          </a:rPr>
                          <m:t>QNN</m:t>
                        </m:r>
                        <m:r>
                          <a:rPr lang="en-US" sz="2200" b="0" i="0" smtClean="0">
                            <a:solidFill>
                              <a:schemeClr val="accent1"/>
                            </a:solidFill>
                            <a:latin typeface="Cambria Math" panose="02040503050406030204" pitchFamily="18" charset="0"/>
                          </a:rPr>
                          <m:t>: </m:t>
                        </m:r>
                        <m:r>
                          <m:rPr>
                            <m:sty m:val="p"/>
                          </m:rPr>
                          <a:rPr lang="en-US" sz="2200" i="0">
                            <a:solidFill>
                              <a:schemeClr val="accent1"/>
                            </a:solidFill>
                            <a:latin typeface="Cambria Math" panose="02040503050406030204" pitchFamily="18" charset="0"/>
                          </a:rPr>
                          <m:t>f</m:t>
                        </m:r>
                      </m:e>
                      <m:sub>
                        <m:r>
                          <m:rPr>
                            <m:sty m:val="p"/>
                          </m:rPr>
                          <a:rPr lang="en-US" sz="2200" i="0">
                            <a:solidFill>
                              <a:schemeClr val="accent1"/>
                            </a:solidFill>
                            <a:latin typeface="Cambria Math" panose="02040503050406030204" pitchFamily="18" charset="0"/>
                            <a:ea typeface="Cambria Math" panose="02040503050406030204" pitchFamily="18" charset="0"/>
                          </a:rPr>
                          <m:t>Θ</m:t>
                        </m:r>
                      </m:sub>
                    </m:sSub>
                    <m:d>
                      <m:dPr>
                        <m:ctrlPr>
                          <a:rPr lang="en-US" sz="2200" i="1">
                            <a:solidFill>
                              <a:schemeClr val="accent1"/>
                            </a:solidFill>
                            <a:latin typeface="Cambria Math" panose="02040503050406030204" pitchFamily="18" charset="0"/>
                          </a:rPr>
                        </m:ctrlPr>
                      </m:dPr>
                      <m:e>
                        <m:r>
                          <a:rPr lang="en-US" sz="2200" i="1">
                            <a:solidFill>
                              <a:schemeClr val="accent1"/>
                            </a:solidFill>
                            <a:latin typeface="Cambria Math" panose="02040503050406030204" pitchFamily="18" charset="0"/>
                          </a:rPr>
                          <m:t>𝑥</m:t>
                        </m:r>
                      </m:e>
                    </m:d>
                    <m:r>
                      <a:rPr lang="en-US" sz="2200" i="1">
                        <a:solidFill>
                          <a:schemeClr val="accent1"/>
                        </a:solidFill>
                        <a:latin typeface="Cambria Math" panose="02040503050406030204" pitchFamily="18" charset="0"/>
                      </a:rPr>
                      <m:t>=</m:t>
                    </m:r>
                    <m:d>
                      <m:dPr>
                        <m:begChr m:val="⟨"/>
                        <m:endChr m:val="⟩"/>
                        <m:ctrlPr>
                          <a:rPr lang="en-US" sz="2200" i="1">
                            <a:solidFill>
                              <a:schemeClr val="accent1"/>
                            </a:solidFill>
                            <a:latin typeface="Cambria Math" panose="02040503050406030204" pitchFamily="18" charset="0"/>
                          </a:rPr>
                        </m:ctrlPr>
                      </m:dPr>
                      <m:e>
                        <m:r>
                          <a:rPr lang="en-US" sz="2200" i="1">
                            <a:solidFill>
                              <a:schemeClr val="accent1"/>
                            </a:solidFill>
                            <a:latin typeface="Cambria Math" panose="02040503050406030204" pitchFamily="18" charset="0"/>
                          </a:rPr>
                          <m:t>0</m:t>
                        </m:r>
                      </m:e>
                      <m:e>
                        <m:sSup>
                          <m:sSupPr>
                            <m:ctrlPr>
                              <a:rPr lang="en-US" sz="2200" i="1">
                                <a:solidFill>
                                  <a:schemeClr val="accent1"/>
                                </a:solidFill>
                                <a:latin typeface="Cambria Math" panose="02040503050406030204" pitchFamily="18" charset="0"/>
                              </a:rPr>
                            </m:ctrlPr>
                          </m:sSupPr>
                          <m:e>
                            <m:r>
                              <a:rPr lang="en-US" sz="2200" i="1">
                                <a:solidFill>
                                  <a:schemeClr val="accent1"/>
                                </a:solidFill>
                                <a:latin typeface="Cambria Math" panose="02040503050406030204" pitchFamily="18" charset="0"/>
                              </a:rPr>
                              <m:t>𝑀</m:t>
                            </m:r>
                          </m:e>
                          <m:sup>
                            <m:r>
                              <a:rPr lang="en-US" sz="2200" i="1">
                                <a:solidFill>
                                  <a:schemeClr val="accent1"/>
                                </a:solidFill>
                                <a:latin typeface="Cambria Math" panose="02040503050406030204" pitchFamily="18" charset="0"/>
                                <a:ea typeface="Cambria Math" panose="02040503050406030204" pitchFamily="18" charset="0"/>
                              </a:rPr>
                              <m:t>†</m:t>
                            </m:r>
                          </m:sup>
                        </m:sSup>
                        <m:r>
                          <a:rPr lang="en-US" sz="2200" i="1">
                            <a:solidFill>
                              <a:schemeClr val="accent1"/>
                            </a:solidFill>
                            <a:latin typeface="Cambria Math" panose="02040503050406030204" pitchFamily="18" charset="0"/>
                          </a:rPr>
                          <m:t>(</m:t>
                        </m:r>
                        <m:r>
                          <a:rPr lang="en-US" sz="2200" i="1">
                            <a:solidFill>
                              <a:schemeClr val="accent1"/>
                            </a:solidFill>
                            <a:latin typeface="Cambria Math" panose="02040503050406030204" pitchFamily="18" charset="0"/>
                          </a:rPr>
                          <m:t>𝑥</m:t>
                        </m:r>
                        <m:r>
                          <a:rPr lang="en-US" sz="2200" i="1">
                            <a:solidFill>
                              <a:schemeClr val="accent1"/>
                            </a:solidFill>
                            <a:latin typeface="Cambria Math" panose="02040503050406030204" pitchFamily="18" charset="0"/>
                          </a:rPr>
                          <m:t>,</m:t>
                        </m:r>
                        <m:r>
                          <m:rPr>
                            <m:sty m:val="p"/>
                          </m:rPr>
                          <a:rPr lang="el-GR" sz="2200" i="1">
                            <a:solidFill>
                              <a:schemeClr val="accent1"/>
                            </a:solidFill>
                            <a:latin typeface="Cambria Math" panose="02040503050406030204" pitchFamily="18" charset="0"/>
                            <a:ea typeface="Cambria Math" panose="02040503050406030204" pitchFamily="18" charset="0"/>
                          </a:rPr>
                          <m:t>Θ</m:t>
                        </m:r>
                        <m:r>
                          <a:rPr lang="en-US" sz="2200" i="1">
                            <a:solidFill>
                              <a:schemeClr val="accent1"/>
                            </a:solidFill>
                            <a:latin typeface="Cambria Math" panose="02040503050406030204" pitchFamily="18" charset="0"/>
                            <a:ea typeface="Cambria Math" panose="02040503050406030204" pitchFamily="18" charset="0"/>
                          </a:rPr>
                          <m:t>)</m:t>
                        </m:r>
                        <m:r>
                          <a:rPr lang="en-US" sz="2200" i="1">
                            <a:solidFill>
                              <a:schemeClr val="accent1"/>
                            </a:solidFill>
                            <a:latin typeface="Cambria Math" panose="02040503050406030204" pitchFamily="18" charset="0"/>
                            <a:ea typeface="Cambria Math" panose="02040503050406030204" pitchFamily="18" charset="0"/>
                          </a:rPr>
                          <m:t>𝒪</m:t>
                        </m:r>
                        <m:r>
                          <a:rPr lang="en-US" sz="2200" i="1">
                            <a:solidFill>
                              <a:schemeClr val="accent1"/>
                            </a:solidFill>
                            <a:latin typeface="Cambria Math" panose="02040503050406030204" pitchFamily="18" charset="0"/>
                          </a:rPr>
                          <m:t>𝑀</m:t>
                        </m:r>
                        <m:r>
                          <a:rPr lang="en-US" sz="2200" i="1">
                            <a:solidFill>
                              <a:schemeClr val="accent1"/>
                            </a:solidFill>
                            <a:latin typeface="Cambria Math" panose="02040503050406030204" pitchFamily="18" charset="0"/>
                          </a:rPr>
                          <m:t>(</m:t>
                        </m:r>
                        <m:r>
                          <a:rPr lang="en-US" sz="2200" i="1">
                            <a:solidFill>
                              <a:schemeClr val="accent1"/>
                            </a:solidFill>
                            <a:latin typeface="Cambria Math" panose="02040503050406030204" pitchFamily="18" charset="0"/>
                          </a:rPr>
                          <m:t>𝑥</m:t>
                        </m:r>
                        <m:r>
                          <a:rPr lang="en-US" sz="2200" i="1">
                            <a:solidFill>
                              <a:schemeClr val="accent1"/>
                            </a:solidFill>
                            <a:latin typeface="Cambria Math" panose="02040503050406030204" pitchFamily="18" charset="0"/>
                          </a:rPr>
                          <m:t>,</m:t>
                        </m:r>
                        <m:r>
                          <m:rPr>
                            <m:sty m:val="p"/>
                          </m:rPr>
                          <a:rPr lang="el-GR" sz="2200" i="1">
                            <a:solidFill>
                              <a:schemeClr val="accent1"/>
                            </a:solidFill>
                            <a:latin typeface="Cambria Math" panose="02040503050406030204" pitchFamily="18" charset="0"/>
                            <a:ea typeface="Cambria Math" panose="02040503050406030204" pitchFamily="18" charset="0"/>
                          </a:rPr>
                          <m:t>Θ</m:t>
                        </m:r>
                        <m:r>
                          <a:rPr lang="en-US" sz="2200" i="1">
                            <a:solidFill>
                              <a:schemeClr val="accent1"/>
                            </a:solidFill>
                            <a:latin typeface="Cambria Math" panose="02040503050406030204" pitchFamily="18" charset="0"/>
                            <a:ea typeface="Cambria Math" panose="02040503050406030204" pitchFamily="18" charset="0"/>
                          </a:rPr>
                          <m:t>)</m:t>
                        </m:r>
                      </m:e>
                      <m:e>
                        <m:r>
                          <a:rPr lang="en-US" sz="2200" i="1">
                            <a:solidFill>
                              <a:schemeClr val="accent1"/>
                            </a:solidFill>
                            <a:latin typeface="Cambria Math" panose="02040503050406030204" pitchFamily="18" charset="0"/>
                          </a:rPr>
                          <m:t>0</m:t>
                        </m:r>
                      </m:e>
                    </m:d>
                  </m:oMath>
                </a14:m>
                <a:r>
                  <a:rPr lang="en-CH" sz="2200" dirty="0">
                    <a:solidFill>
                      <a:schemeClr val="accent1"/>
                    </a:solidFill>
                  </a:rPr>
                  <a:t>,                    M is the quantum circuit, </a:t>
                </a:r>
                <a14:m>
                  <m:oMath xmlns:m="http://schemas.openxmlformats.org/officeDocument/2006/math">
                    <m:r>
                      <a:rPr lang="en-CH" sz="2200" i="1">
                        <a:solidFill>
                          <a:schemeClr val="accent1"/>
                        </a:solidFill>
                        <a:latin typeface="Cambria Math" panose="02040503050406030204" pitchFamily="18" charset="0"/>
                        <a:ea typeface="Cambria Math" panose="02040503050406030204" pitchFamily="18" charset="0"/>
                      </a:rPr>
                      <m:t>𝒪</m:t>
                    </m:r>
                    <m:r>
                      <a:rPr lang="en-US" sz="2200" i="1">
                        <a:solidFill>
                          <a:schemeClr val="accent1"/>
                        </a:solidFill>
                        <a:latin typeface="Cambria Math" panose="02040503050406030204" pitchFamily="18" charset="0"/>
                        <a:ea typeface="Cambria Math" panose="02040503050406030204" pitchFamily="18" charset="0"/>
                      </a:rPr>
                      <m:t>=</m:t>
                    </m:r>
                    <m:sSubSup>
                      <m:sSubSupPr>
                        <m:ctrlPr>
                          <a:rPr lang="en-US" sz="2200" i="1">
                            <a:solidFill>
                              <a:schemeClr val="accent1"/>
                            </a:solidFill>
                            <a:latin typeface="Cambria Math" panose="02040503050406030204" pitchFamily="18" charset="0"/>
                            <a:ea typeface="Cambria Math" panose="02040503050406030204" pitchFamily="18" charset="0"/>
                          </a:rPr>
                        </m:ctrlPr>
                      </m:sSubSupPr>
                      <m:e>
                        <m:r>
                          <a:rPr lang="en-US" sz="2200" i="1">
                            <a:solidFill>
                              <a:schemeClr val="accent1"/>
                            </a:solidFill>
                            <a:latin typeface="Cambria Math" panose="02040503050406030204" pitchFamily="18" charset="0"/>
                            <a:ea typeface="Cambria Math" panose="02040503050406030204" pitchFamily="18" charset="0"/>
                          </a:rPr>
                          <m:t>𝜎</m:t>
                        </m:r>
                      </m:e>
                      <m:sub>
                        <m:r>
                          <a:rPr lang="en-US" sz="2200" i="1">
                            <a:solidFill>
                              <a:schemeClr val="accent1"/>
                            </a:solidFill>
                            <a:latin typeface="Cambria Math" panose="02040503050406030204" pitchFamily="18" charset="0"/>
                            <a:ea typeface="Cambria Math" panose="02040503050406030204" pitchFamily="18" charset="0"/>
                          </a:rPr>
                          <m:t>𝑧</m:t>
                        </m:r>
                      </m:sub>
                      <m:sup>
                        <m:r>
                          <a:rPr lang="en-US" sz="2200" i="1">
                            <a:solidFill>
                              <a:schemeClr val="accent1"/>
                            </a:solidFill>
                            <a:latin typeface="Cambria Math" panose="02040503050406030204" pitchFamily="18" charset="0"/>
                            <a:ea typeface="Cambria Math" panose="02040503050406030204" pitchFamily="18" charset="0"/>
                          </a:rPr>
                          <m:t>1</m:t>
                        </m:r>
                      </m:sup>
                    </m:sSubSup>
                    <m:r>
                      <a:rPr lang="en-US" sz="2200">
                        <a:solidFill>
                          <a:schemeClr val="accent1"/>
                        </a:solidFill>
                        <a:latin typeface="Cambria Math" panose="02040503050406030204" pitchFamily="18" charset="0"/>
                        <a:ea typeface="Cambria Math" panose="02040503050406030204" pitchFamily="18" charset="0"/>
                      </a:rPr>
                      <m:t>.</m:t>
                    </m:r>
                  </m:oMath>
                </a14:m>
                <a:endParaRPr lang="en-US" sz="2200" dirty="0">
                  <a:solidFill>
                    <a:schemeClr val="accent1"/>
                  </a:solidFill>
                  <a:ea typeface="Cambria Math" panose="02040503050406030204" pitchFamily="18" charset="0"/>
                </a:endParaRPr>
              </a:p>
              <a:p>
                <a:pPr marL="342900" indent="-342900">
                  <a:buFont typeface="+mj-lt"/>
                  <a:buAutoNum type="arabicPeriod"/>
                </a:pPr>
                <a:endParaRPr lang="en-US" sz="2200" dirty="0">
                  <a:solidFill>
                    <a:schemeClr val="accent1"/>
                  </a:solidFill>
                  <a:ea typeface="Cambria Math" panose="02040503050406030204" pitchFamily="18" charset="0"/>
                </a:endParaRPr>
              </a:p>
              <a:p>
                <a:pPr marL="342900" indent="-342900">
                  <a:buFont typeface="+mj-lt"/>
                  <a:buAutoNum type="arabicPeriod"/>
                </a:pPr>
                <a:r>
                  <a:rPr lang="en-US" sz="2200" dirty="0">
                    <a:solidFill>
                      <a:schemeClr val="accent1"/>
                    </a:solidFill>
                    <a:ea typeface="Cambria Math" panose="02040503050406030204" pitchFamily="18" charset="0"/>
                  </a:rPr>
                  <a:t>Partial Fourier series</a:t>
                </a:r>
              </a:p>
              <a:p>
                <a:r>
                  <a:rPr lang="en-US" sz="2200" dirty="0">
                    <a:solidFill>
                      <a:schemeClr val="accent1"/>
                    </a:solidFill>
                    <a:ea typeface="Cambria Math" panose="02040503050406030204" pitchFamily="18" charset="0"/>
                  </a:rPr>
                  <a:t>    </a:t>
                </a:r>
                <a:r>
                  <a:rPr lang="en-US" sz="1600" dirty="0" err="1">
                    <a:ea typeface="Cambria Math" panose="02040503050406030204" pitchFamily="18" charset="0"/>
                  </a:rPr>
                  <a:t>Schuld</a:t>
                </a:r>
                <a:r>
                  <a:rPr lang="en-US" sz="1600" dirty="0">
                    <a:ea typeface="Cambria Math" panose="02040503050406030204" pitchFamily="18" charset="0"/>
                  </a:rPr>
                  <a:t>, </a:t>
                </a:r>
                <a:r>
                  <a:rPr lang="en-US" sz="1600" i="1" dirty="0">
                    <a:ea typeface="Cambria Math" panose="02040503050406030204" pitchFamily="18" charset="0"/>
                  </a:rPr>
                  <a:t>et al.,  </a:t>
                </a:r>
                <a:r>
                  <a:rPr lang="en-GB" sz="1600" i="1" dirty="0"/>
                  <a:t>Phys. Rev. A </a:t>
                </a:r>
                <a:r>
                  <a:rPr lang="en-GB" sz="1600" b="1" dirty="0"/>
                  <a:t>103</a:t>
                </a:r>
                <a:r>
                  <a:rPr lang="en-GB" sz="1600" dirty="0"/>
                  <a:t>, 032430 (2021)</a:t>
                </a:r>
              </a:p>
              <a:p>
                <a:endParaRPr lang="en-CH" sz="2200" dirty="0">
                  <a:solidFill>
                    <a:schemeClr val="accent1"/>
                  </a:solidFill>
                </a:endParaRPr>
              </a:p>
              <a:p>
                <a:pPr marL="342900" indent="-342900">
                  <a:buFont typeface="+mj-lt"/>
                  <a:buAutoNum type="arabicPeriod" startAt="3"/>
                </a:pPr>
                <a:r>
                  <a:rPr lang="en-CH" sz="2200" dirty="0">
                    <a:solidFill>
                      <a:srgbClr val="FF0000"/>
                    </a:solidFill>
                  </a:rPr>
                  <a:t>Trainable</a:t>
                </a:r>
                <a:r>
                  <a:rPr lang="en-CH" sz="2200" dirty="0">
                    <a:solidFill>
                      <a:schemeClr val="accent1"/>
                    </a:solidFill>
                  </a:rPr>
                  <a:t>: Hardware efficient ansatz.</a:t>
                </a:r>
              </a:p>
              <a:p>
                <a:pPr marL="342900" indent="-342900">
                  <a:buFont typeface="+mj-lt"/>
                  <a:buAutoNum type="arabicPeriod" startAt="3"/>
                </a:pPr>
                <a:endParaRPr lang="en-CH" sz="2200" dirty="0">
                  <a:solidFill>
                    <a:schemeClr val="accent1"/>
                  </a:solidFill>
                </a:endParaRPr>
              </a:p>
              <a:p>
                <a:pPr marL="342900" indent="-342900">
                  <a:buFont typeface="+mj-lt"/>
                  <a:buAutoNum type="arabicPeriod" startAt="3"/>
                </a:pPr>
                <a:r>
                  <a:rPr lang="en-CH" sz="2200" dirty="0">
                    <a:solidFill>
                      <a:schemeClr val="accent1"/>
                    </a:solidFill>
                  </a:rPr>
                  <a:t>Input</a:t>
                </a:r>
                <a:r>
                  <a:rPr lang="en-CH" sz="2200" dirty="0">
                    <a:solidFill>
                      <a:srgbClr val="00B050"/>
                    </a:solidFill>
                  </a:rPr>
                  <a:t>: classical feature map W </a:t>
                </a:r>
                <a:r>
                  <a:rPr lang="en-CH" sz="2200" dirty="0">
                    <a:solidFill>
                      <a:schemeClr val="accent1"/>
                    </a:solidFill>
                  </a:rPr>
                  <a:t>+ </a:t>
                </a:r>
                <a:r>
                  <a:rPr lang="en-CH" sz="2200" dirty="0">
                    <a:solidFill>
                      <a:srgbClr val="1416B3"/>
                    </a:solidFill>
                  </a:rPr>
                  <a:t>repeated  quantum feature map encoding </a:t>
                </a:r>
                <a:r>
                  <a:rPr lang="en-CH" sz="2200" dirty="0">
                    <a:solidFill>
                      <a:schemeClr val="accent1"/>
                    </a:solidFill>
                  </a:rPr>
                  <a:t>to increase expressivity.</a:t>
                </a:r>
              </a:p>
              <a:p>
                <a:pPr marL="342900" indent="-342900">
                  <a:buFont typeface="+mj-lt"/>
                  <a:buAutoNum type="arabicPeriod" startAt="3"/>
                </a:pPr>
                <a:endParaRPr lang="en-CH" sz="2200" dirty="0">
                  <a:solidFill>
                    <a:schemeClr val="accent1"/>
                  </a:solidFill>
                </a:endParaRPr>
              </a:p>
              <a:p>
                <a:endParaRPr lang="en-CH" sz="2200" dirty="0">
                  <a:solidFill>
                    <a:schemeClr val="accent1"/>
                  </a:solidFill>
                </a:endParaRPr>
              </a:p>
            </p:txBody>
          </p:sp>
        </mc:Choice>
        <mc:Fallback xmlns="">
          <p:sp>
            <p:nvSpPr>
              <p:cNvPr id="9" name="TextBox 8">
                <a:extLst>
                  <a:ext uri="{FF2B5EF4-FFF2-40B4-BE49-F238E27FC236}">
                    <a16:creationId xmlns:a16="http://schemas.microsoft.com/office/drawing/2014/main" id="{42F5FA7E-BD52-2A83-3F33-5774E4975FE3}"/>
                  </a:ext>
                </a:extLst>
              </p:cNvPr>
              <p:cNvSpPr txBox="1">
                <a:spLocks noRot="1" noChangeAspect="1" noMove="1" noResize="1" noEditPoints="1" noAdjustHandles="1" noChangeArrowheads="1" noChangeShapeType="1" noTextEdit="1"/>
              </p:cNvSpPr>
              <p:nvPr/>
            </p:nvSpPr>
            <p:spPr>
              <a:xfrm>
                <a:off x="148027" y="1454076"/>
                <a:ext cx="5259264" cy="4537139"/>
              </a:xfrm>
              <a:prstGeom prst="rect">
                <a:avLst/>
              </a:prstGeom>
              <a:blipFill>
                <a:blip r:embed="rId2"/>
                <a:stretch>
                  <a:fillRect l="-1205" t="-279" r="-1687"/>
                </a:stretch>
              </a:blipFill>
            </p:spPr>
            <p:txBody>
              <a:bodyPr/>
              <a:lstStyle/>
              <a:p>
                <a:r>
                  <a:rPr lang="en-CH">
                    <a:noFill/>
                  </a:rPr>
                  <a:t> </a:t>
                </a:r>
              </a:p>
            </p:txBody>
          </p:sp>
        </mc:Fallback>
      </mc:AlternateContent>
      <p:pic>
        <p:nvPicPr>
          <p:cNvPr id="10" name="Picture 9">
            <a:extLst>
              <a:ext uri="{FF2B5EF4-FFF2-40B4-BE49-F238E27FC236}">
                <a16:creationId xmlns:a16="http://schemas.microsoft.com/office/drawing/2014/main" id="{3ED964FA-475C-1387-6A7C-60938D3141FC}"/>
              </a:ext>
            </a:extLst>
          </p:cNvPr>
          <p:cNvPicPr>
            <a:picLocks noChangeAspect="1"/>
          </p:cNvPicPr>
          <p:nvPr/>
        </p:nvPicPr>
        <p:blipFill>
          <a:blip r:embed="rId3"/>
          <a:stretch>
            <a:fillRect/>
          </a:stretch>
        </p:blipFill>
        <p:spPr>
          <a:xfrm>
            <a:off x="5924549" y="-91971"/>
            <a:ext cx="6556160" cy="4394021"/>
          </a:xfrm>
          <a:prstGeom prst="rect">
            <a:avLst/>
          </a:prstGeom>
        </p:spPr>
      </p:pic>
      <p:sp>
        <p:nvSpPr>
          <p:cNvPr id="12" name="TextBox 11">
            <a:extLst>
              <a:ext uri="{FF2B5EF4-FFF2-40B4-BE49-F238E27FC236}">
                <a16:creationId xmlns:a16="http://schemas.microsoft.com/office/drawing/2014/main" id="{2D751C83-3F54-096F-8DF3-B62F8CA4DF5B}"/>
              </a:ext>
            </a:extLst>
          </p:cNvPr>
          <p:cNvSpPr txBox="1"/>
          <p:nvPr/>
        </p:nvSpPr>
        <p:spPr>
          <a:xfrm>
            <a:off x="5244671" y="272312"/>
            <a:ext cx="1304591" cy="646331"/>
          </a:xfrm>
          <a:prstGeom prst="rect">
            <a:avLst/>
          </a:prstGeom>
          <a:noFill/>
        </p:spPr>
        <p:txBody>
          <a:bodyPr wrap="square" rtlCol="0">
            <a:spAutoFit/>
          </a:bodyPr>
          <a:lstStyle/>
          <a:p>
            <a:r>
              <a:rPr lang="en-GB" dirty="0"/>
              <a:t>S</a:t>
            </a:r>
            <a:r>
              <a:rPr lang="en-CH" dirty="0"/>
              <a:t>ymmetry function</a:t>
            </a:r>
          </a:p>
        </p:txBody>
      </p:sp>
      <p:sp>
        <p:nvSpPr>
          <p:cNvPr id="13" name="TextBox 12">
            <a:extLst>
              <a:ext uri="{FF2B5EF4-FFF2-40B4-BE49-F238E27FC236}">
                <a16:creationId xmlns:a16="http://schemas.microsoft.com/office/drawing/2014/main" id="{26BD8885-2A1E-BBDC-7751-A6EEFA2FD40A}"/>
              </a:ext>
            </a:extLst>
          </p:cNvPr>
          <p:cNvSpPr txBox="1"/>
          <p:nvPr/>
        </p:nvSpPr>
        <p:spPr>
          <a:xfrm>
            <a:off x="5164608" y="3409498"/>
            <a:ext cx="1519881" cy="646331"/>
          </a:xfrm>
          <a:prstGeom prst="rect">
            <a:avLst/>
          </a:prstGeom>
          <a:noFill/>
        </p:spPr>
        <p:txBody>
          <a:bodyPr wrap="square" rtlCol="0">
            <a:spAutoFit/>
          </a:bodyPr>
          <a:lstStyle/>
          <a:p>
            <a:r>
              <a:rPr lang="en-GB" dirty="0"/>
              <a:t>T</a:t>
            </a:r>
            <a:r>
              <a:rPr lang="en-CH" dirty="0"/>
              <a:t>rainable</a:t>
            </a:r>
          </a:p>
          <a:p>
            <a:r>
              <a:rPr lang="en-CH" dirty="0"/>
              <a:t>parameters</a:t>
            </a:r>
          </a:p>
        </p:txBody>
      </p:sp>
      <p:sp>
        <p:nvSpPr>
          <p:cNvPr id="14" name="TextBox 13">
            <a:extLst>
              <a:ext uri="{FF2B5EF4-FFF2-40B4-BE49-F238E27FC236}">
                <a16:creationId xmlns:a16="http://schemas.microsoft.com/office/drawing/2014/main" id="{EDA025B8-81B6-F109-3822-15A54DD4B598}"/>
              </a:ext>
            </a:extLst>
          </p:cNvPr>
          <p:cNvSpPr txBox="1"/>
          <p:nvPr/>
        </p:nvSpPr>
        <p:spPr>
          <a:xfrm>
            <a:off x="11501719" y="3873185"/>
            <a:ext cx="669324" cy="369332"/>
          </a:xfrm>
          <a:prstGeom prst="rect">
            <a:avLst/>
          </a:prstGeom>
          <a:noFill/>
        </p:spPr>
        <p:txBody>
          <a:bodyPr wrap="square" rtlCol="0">
            <a:spAutoFit/>
          </a:bodyPr>
          <a:lstStyle/>
          <a:p>
            <a:r>
              <a:rPr lang="en-CH" dirty="0"/>
              <a:t>Loss</a:t>
            </a:r>
          </a:p>
        </p:txBody>
      </p:sp>
      <p:sp>
        <p:nvSpPr>
          <p:cNvPr id="16" name="TextBox 15">
            <a:extLst>
              <a:ext uri="{FF2B5EF4-FFF2-40B4-BE49-F238E27FC236}">
                <a16:creationId xmlns:a16="http://schemas.microsoft.com/office/drawing/2014/main" id="{9162E370-2AA4-7217-D586-DF0033734885}"/>
              </a:ext>
            </a:extLst>
          </p:cNvPr>
          <p:cNvSpPr txBox="1"/>
          <p:nvPr/>
        </p:nvSpPr>
        <p:spPr>
          <a:xfrm>
            <a:off x="7404774" y="6009736"/>
            <a:ext cx="6229350" cy="307777"/>
          </a:xfrm>
          <a:prstGeom prst="rect">
            <a:avLst/>
          </a:prstGeom>
          <a:noFill/>
        </p:spPr>
        <p:txBody>
          <a:bodyPr wrap="square">
            <a:spAutoFit/>
          </a:bodyPr>
          <a:lstStyle/>
          <a:p>
            <a:r>
              <a:rPr lang="en-GB" sz="1400" dirty="0"/>
              <a:t>Kiss, </a:t>
            </a:r>
            <a:r>
              <a:rPr lang="en-GB" sz="1400" i="1" dirty="0"/>
              <a:t>et al.,</a:t>
            </a:r>
            <a:r>
              <a:rPr lang="en-GB" sz="1400" dirty="0"/>
              <a:t> </a:t>
            </a:r>
            <a:r>
              <a:rPr lang="en-GB" sz="1400" i="1" dirty="0"/>
              <a:t>Mach. Learn.: Sci. Technol.</a:t>
            </a:r>
            <a:r>
              <a:rPr lang="en-GB" sz="1400" dirty="0"/>
              <a:t> </a:t>
            </a:r>
            <a:r>
              <a:rPr lang="en-GB" sz="1400" b="1" dirty="0"/>
              <a:t>3</a:t>
            </a:r>
            <a:r>
              <a:rPr lang="en-GB" sz="1400" dirty="0"/>
              <a:t> 035004 (2022)</a:t>
            </a:r>
            <a:endParaRPr lang="en-CH" sz="1400" dirty="0"/>
          </a:p>
        </p:txBody>
      </p:sp>
      <p:sp>
        <p:nvSpPr>
          <p:cNvPr id="18" name="Rectangle 17">
            <a:extLst>
              <a:ext uri="{FF2B5EF4-FFF2-40B4-BE49-F238E27FC236}">
                <a16:creationId xmlns:a16="http://schemas.microsoft.com/office/drawing/2014/main" id="{2B2B77E8-3547-E5E8-2681-1CFB1BEBE4B2}"/>
              </a:ext>
            </a:extLst>
          </p:cNvPr>
          <p:cNvSpPr/>
          <p:nvPr/>
        </p:nvSpPr>
        <p:spPr>
          <a:xfrm>
            <a:off x="6833530" y="0"/>
            <a:ext cx="571244" cy="26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TextBox 18">
            <a:extLst>
              <a:ext uri="{FF2B5EF4-FFF2-40B4-BE49-F238E27FC236}">
                <a16:creationId xmlns:a16="http://schemas.microsoft.com/office/drawing/2014/main" id="{74888FC5-6EED-F0FD-4D6B-90E686E9F942}"/>
              </a:ext>
            </a:extLst>
          </p:cNvPr>
          <p:cNvSpPr txBox="1"/>
          <p:nvPr/>
        </p:nvSpPr>
        <p:spPr>
          <a:xfrm>
            <a:off x="6449251" y="0"/>
            <a:ext cx="1723549" cy="369332"/>
          </a:xfrm>
          <a:prstGeom prst="rect">
            <a:avLst/>
          </a:prstGeom>
          <a:noFill/>
        </p:spPr>
        <p:txBody>
          <a:bodyPr wrap="none" rtlCol="0">
            <a:spAutoFit/>
          </a:bodyPr>
          <a:lstStyle/>
          <a:p>
            <a:r>
              <a:rPr lang="en-GB" dirty="0"/>
              <a:t>P</a:t>
            </a:r>
            <a:r>
              <a:rPr lang="en-CH" dirty="0"/>
              <a:t>re processing</a:t>
            </a:r>
          </a:p>
        </p:txBody>
      </p:sp>
      <p:sp>
        <p:nvSpPr>
          <p:cNvPr id="20" name="TextBox 19">
            <a:extLst>
              <a:ext uri="{FF2B5EF4-FFF2-40B4-BE49-F238E27FC236}">
                <a16:creationId xmlns:a16="http://schemas.microsoft.com/office/drawing/2014/main" id="{027630C4-B040-B292-7B6E-CA93408A5A55}"/>
              </a:ext>
            </a:extLst>
          </p:cNvPr>
          <p:cNvSpPr txBox="1"/>
          <p:nvPr/>
        </p:nvSpPr>
        <p:spPr>
          <a:xfrm>
            <a:off x="5716957" y="2363466"/>
            <a:ext cx="904672" cy="646331"/>
          </a:xfrm>
          <a:prstGeom prst="rect">
            <a:avLst/>
          </a:prstGeom>
          <a:noFill/>
        </p:spPr>
        <p:txBody>
          <a:bodyPr wrap="square" rtlCol="0">
            <a:spAutoFit/>
          </a:bodyPr>
          <a:lstStyle/>
          <a:p>
            <a:r>
              <a:rPr lang="en-GB" dirty="0"/>
              <a:t>I</a:t>
            </a:r>
            <a:r>
              <a:rPr lang="en-CH" dirty="0"/>
              <a:t>nitial state</a:t>
            </a:r>
          </a:p>
        </p:txBody>
      </p:sp>
      <p:pic>
        <p:nvPicPr>
          <p:cNvPr id="22" name="Picture 21" descr="Diagram, schematic&#10;&#10;Description automatically generated">
            <a:extLst>
              <a:ext uri="{FF2B5EF4-FFF2-40B4-BE49-F238E27FC236}">
                <a16:creationId xmlns:a16="http://schemas.microsoft.com/office/drawing/2014/main" id="{41B23910-A8C2-5037-B23A-6897319D6E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7763" y="4401986"/>
            <a:ext cx="7234237" cy="1598453"/>
          </a:xfrm>
          <a:prstGeom prst="rect">
            <a:avLst/>
          </a:prstGeom>
        </p:spPr>
      </p:pic>
    </p:spTree>
    <p:extLst>
      <p:ext uri="{BB962C8B-B14F-4D97-AF65-F5344CB8AC3E}">
        <p14:creationId xmlns:p14="http://schemas.microsoft.com/office/powerpoint/2010/main" val="334124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93AA69-4984-9F8D-78CD-540C014D67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DDDE22-8D4F-094D-AC70-1F2C263CD040}" type="slidenum">
              <a:rPr lang="fr-FR" smtClean="0"/>
              <a:pPr/>
              <a:t>6</a:t>
            </a:fld>
            <a:endParaRPr lang="en-US" dirty="0"/>
          </a:p>
        </p:txBody>
      </p:sp>
      <p:sp>
        <p:nvSpPr>
          <p:cNvPr id="6" name="TextBox 5">
            <a:extLst>
              <a:ext uri="{FF2B5EF4-FFF2-40B4-BE49-F238E27FC236}">
                <a16:creationId xmlns:a16="http://schemas.microsoft.com/office/drawing/2014/main" id="{BB3AC0BD-8518-51C3-8113-1F3F0BE9DE9A}"/>
              </a:ext>
            </a:extLst>
          </p:cNvPr>
          <p:cNvSpPr txBox="1"/>
          <p:nvPr/>
        </p:nvSpPr>
        <p:spPr>
          <a:xfrm>
            <a:off x="282585" y="232332"/>
            <a:ext cx="6981568" cy="523220"/>
          </a:xfrm>
          <a:prstGeom prst="rect">
            <a:avLst/>
          </a:prstGeom>
          <a:noFill/>
        </p:spPr>
        <p:txBody>
          <a:bodyPr wrap="square" rtlCol="0">
            <a:spAutoFit/>
          </a:bodyPr>
          <a:lstStyle/>
          <a:p>
            <a:r>
              <a:rPr lang="en-CH" sz="2800" b="1" dirty="0">
                <a:solidFill>
                  <a:srgbClr val="1416B3"/>
                </a:solidFill>
              </a:rPr>
              <a:t>Application to Force Fields (Chemistry) </a:t>
            </a:r>
          </a:p>
        </p:txBody>
      </p:sp>
      <p:pic>
        <p:nvPicPr>
          <p:cNvPr id="8" name="Picture 7">
            <a:extLst>
              <a:ext uri="{FF2B5EF4-FFF2-40B4-BE49-F238E27FC236}">
                <a16:creationId xmlns:a16="http://schemas.microsoft.com/office/drawing/2014/main" id="{9F0966ED-27AE-5C60-295F-8E001CFCA7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476" y="1402858"/>
            <a:ext cx="1485965" cy="723600"/>
          </a:xfrm>
          <a:prstGeom prst="rect">
            <a:avLst/>
          </a:prstGeom>
        </p:spPr>
      </p:pic>
      <p:sp>
        <p:nvSpPr>
          <p:cNvPr id="9" name="TextBox 8">
            <a:extLst>
              <a:ext uri="{FF2B5EF4-FFF2-40B4-BE49-F238E27FC236}">
                <a16:creationId xmlns:a16="http://schemas.microsoft.com/office/drawing/2014/main" id="{E6483402-1597-E023-6658-D859BD462339}"/>
              </a:ext>
            </a:extLst>
          </p:cNvPr>
          <p:cNvSpPr txBox="1"/>
          <p:nvPr/>
        </p:nvSpPr>
        <p:spPr>
          <a:xfrm>
            <a:off x="118704" y="1580212"/>
            <a:ext cx="617838" cy="369332"/>
          </a:xfrm>
          <a:prstGeom prst="rect">
            <a:avLst/>
          </a:prstGeom>
          <a:noFill/>
        </p:spPr>
        <p:txBody>
          <a:bodyPr wrap="square" rtlCol="0">
            <a:spAutoFit/>
          </a:bodyPr>
          <a:lstStyle/>
          <a:p>
            <a:r>
              <a:rPr lang="en-CH" dirty="0"/>
              <a:t>Li-H</a:t>
            </a:r>
          </a:p>
        </p:txBody>
      </p:sp>
      <p:pic>
        <p:nvPicPr>
          <p:cNvPr id="10" name="Picture 9">
            <a:extLst>
              <a:ext uri="{FF2B5EF4-FFF2-40B4-BE49-F238E27FC236}">
                <a16:creationId xmlns:a16="http://schemas.microsoft.com/office/drawing/2014/main" id="{44F27C6F-CBC4-2273-1A74-FACCB33757CB}"/>
              </a:ext>
            </a:extLst>
          </p:cNvPr>
          <p:cNvPicPr>
            <a:picLocks noChangeAspect="1"/>
          </p:cNvPicPr>
          <p:nvPr/>
        </p:nvPicPr>
        <p:blipFill>
          <a:blip r:embed="rId3"/>
          <a:stretch>
            <a:fillRect/>
          </a:stretch>
        </p:blipFill>
        <p:spPr>
          <a:xfrm>
            <a:off x="2651391" y="786620"/>
            <a:ext cx="2877872" cy="1402352"/>
          </a:xfrm>
          <a:prstGeom prst="rect">
            <a:avLst/>
          </a:prstGeom>
        </p:spPr>
      </p:pic>
      <p:sp>
        <p:nvSpPr>
          <p:cNvPr id="12" name="TextBox 11">
            <a:extLst>
              <a:ext uri="{FF2B5EF4-FFF2-40B4-BE49-F238E27FC236}">
                <a16:creationId xmlns:a16="http://schemas.microsoft.com/office/drawing/2014/main" id="{1D31D032-5ED4-2949-DF70-910F1ADE1D53}"/>
              </a:ext>
            </a:extLst>
          </p:cNvPr>
          <p:cNvSpPr txBox="1"/>
          <p:nvPr/>
        </p:nvSpPr>
        <p:spPr>
          <a:xfrm>
            <a:off x="875971" y="984421"/>
            <a:ext cx="1586138" cy="369332"/>
          </a:xfrm>
          <a:prstGeom prst="rect">
            <a:avLst/>
          </a:prstGeom>
          <a:noFill/>
        </p:spPr>
        <p:txBody>
          <a:bodyPr wrap="square" rtlCol="0">
            <a:spAutoFit/>
          </a:bodyPr>
          <a:lstStyle/>
          <a:p>
            <a:r>
              <a:rPr lang="en-GB" dirty="0">
                <a:solidFill>
                  <a:schemeClr val="accent1"/>
                </a:solidFill>
              </a:rPr>
              <a:t>b</a:t>
            </a:r>
            <a:r>
              <a:rPr lang="en-CH" dirty="0">
                <a:solidFill>
                  <a:schemeClr val="accent1"/>
                </a:solidFill>
              </a:rPr>
              <a:t>ond length  </a:t>
            </a:r>
            <a:r>
              <a:rPr lang="en-CH" i="1" dirty="0">
                <a:solidFill>
                  <a:schemeClr val="accent1"/>
                </a:solidFill>
              </a:rPr>
              <a:t>r</a:t>
            </a:r>
          </a:p>
        </p:txBody>
      </p:sp>
      <p:sp>
        <p:nvSpPr>
          <p:cNvPr id="13" name="Right Brace 12">
            <a:extLst>
              <a:ext uri="{FF2B5EF4-FFF2-40B4-BE49-F238E27FC236}">
                <a16:creationId xmlns:a16="http://schemas.microsoft.com/office/drawing/2014/main" id="{C032A74A-E251-7E88-ABCE-4167C8F1D349}"/>
              </a:ext>
            </a:extLst>
          </p:cNvPr>
          <p:cNvSpPr/>
          <p:nvPr/>
        </p:nvSpPr>
        <p:spPr>
          <a:xfrm rot="5400000">
            <a:off x="1655344" y="1142488"/>
            <a:ext cx="112211" cy="64150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Right Arrow 13">
            <a:extLst>
              <a:ext uri="{FF2B5EF4-FFF2-40B4-BE49-F238E27FC236}">
                <a16:creationId xmlns:a16="http://schemas.microsoft.com/office/drawing/2014/main" id="{9DEED4E6-0C46-6CE8-F7AF-9D34993906A1}"/>
              </a:ext>
            </a:extLst>
          </p:cNvPr>
          <p:cNvSpPr/>
          <p:nvPr/>
        </p:nvSpPr>
        <p:spPr>
          <a:xfrm>
            <a:off x="6187619" y="1199567"/>
            <a:ext cx="654908" cy="4815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TextBox 14">
            <a:extLst>
              <a:ext uri="{FF2B5EF4-FFF2-40B4-BE49-F238E27FC236}">
                <a16:creationId xmlns:a16="http://schemas.microsoft.com/office/drawing/2014/main" id="{4644A909-CF60-316D-ACD0-DC511EFBCD55}"/>
              </a:ext>
            </a:extLst>
          </p:cNvPr>
          <p:cNvSpPr txBox="1"/>
          <p:nvPr/>
        </p:nvSpPr>
        <p:spPr>
          <a:xfrm>
            <a:off x="7399829" y="1280999"/>
            <a:ext cx="4281559" cy="400110"/>
          </a:xfrm>
          <a:prstGeom prst="rect">
            <a:avLst/>
          </a:prstGeom>
          <a:noFill/>
        </p:spPr>
        <p:txBody>
          <a:bodyPr wrap="square" rtlCol="0">
            <a:spAutoFit/>
          </a:bodyPr>
          <a:lstStyle/>
          <a:p>
            <a:r>
              <a:rPr lang="en-CH" sz="2000" dirty="0">
                <a:solidFill>
                  <a:schemeClr val="accent1"/>
                </a:solidFill>
              </a:rPr>
              <a:t>QNN with 10 layers (50 parameters)</a:t>
            </a:r>
          </a:p>
        </p:txBody>
      </p:sp>
      <p:pic>
        <p:nvPicPr>
          <p:cNvPr id="18" name="Picture 17">
            <a:extLst>
              <a:ext uri="{FF2B5EF4-FFF2-40B4-BE49-F238E27FC236}">
                <a16:creationId xmlns:a16="http://schemas.microsoft.com/office/drawing/2014/main" id="{60E939F5-E164-8C73-B108-F464568869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04" y="2194796"/>
            <a:ext cx="3907386" cy="3392684"/>
          </a:xfrm>
          <a:prstGeom prst="rect">
            <a:avLst/>
          </a:prstGeom>
        </p:spPr>
      </p:pic>
      <p:pic>
        <p:nvPicPr>
          <p:cNvPr id="20" name="Picture 19" descr="Chart, diagram, histogram&#10;&#10;Description automatically generated">
            <a:extLst>
              <a:ext uri="{FF2B5EF4-FFF2-40B4-BE49-F238E27FC236}">
                <a16:creationId xmlns:a16="http://schemas.microsoft.com/office/drawing/2014/main" id="{FA5A05FE-8134-E303-9102-2359326FCA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8794" y="2064164"/>
            <a:ext cx="3854411" cy="3568370"/>
          </a:xfrm>
          <a:prstGeom prst="rect">
            <a:avLst/>
          </a:prstGeom>
        </p:spPr>
      </p:pic>
      <p:sp>
        <p:nvSpPr>
          <p:cNvPr id="21" name="TextBox 20">
            <a:extLst>
              <a:ext uri="{FF2B5EF4-FFF2-40B4-BE49-F238E27FC236}">
                <a16:creationId xmlns:a16="http://schemas.microsoft.com/office/drawing/2014/main" id="{057031FB-9A4F-BF31-3625-650484292B90}"/>
              </a:ext>
            </a:extLst>
          </p:cNvPr>
          <p:cNvSpPr txBox="1"/>
          <p:nvPr/>
        </p:nvSpPr>
        <p:spPr>
          <a:xfrm>
            <a:off x="847951" y="5554305"/>
            <a:ext cx="3387962" cy="646331"/>
          </a:xfrm>
          <a:prstGeom prst="rect">
            <a:avLst/>
          </a:prstGeom>
          <a:noFill/>
        </p:spPr>
        <p:txBody>
          <a:bodyPr wrap="square" rtlCol="0">
            <a:spAutoFit/>
          </a:bodyPr>
          <a:lstStyle/>
          <a:p>
            <a:r>
              <a:rPr lang="en-CH" dirty="0">
                <a:solidFill>
                  <a:schemeClr val="accent1"/>
                </a:solidFill>
              </a:rPr>
              <a:t>Comparison with a neural network of equal complexity</a:t>
            </a:r>
          </a:p>
        </p:txBody>
      </p:sp>
      <p:pic>
        <p:nvPicPr>
          <p:cNvPr id="23" name="Picture 22" descr="Diagram&#10;&#10;Description automatically generated with medium confidence">
            <a:extLst>
              <a:ext uri="{FF2B5EF4-FFF2-40B4-BE49-F238E27FC236}">
                <a16:creationId xmlns:a16="http://schemas.microsoft.com/office/drawing/2014/main" id="{A5139716-9465-6032-D029-76E633636C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23205" y="2149743"/>
            <a:ext cx="4185668" cy="3482791"/>
          </a:xfrm>
          <a:prstGeom prst="rect">
            <a:avLst/>
          </a:prstGeom>
        </p:spPr>
      </p:pic>
      <p:sp>
        <p:nvSpPr>
          <p:cNvPr id="24" name="TextBox 23">
            <a:extLst>
              <a:ext uri="{FF2B5EF4-FFF2-40B4-BE49-F238E27FC236}">
                <a16:creationId xmlns:a16="http://schemas.microsoft.com/office/drawing/2014/main" id="{DBC36AD0-CEDF-E5CA-951D-27C06A10C2D6}"/>
              </a:ext>
            </a:extLst>
          </p:cNvPr>
          <p:cNvSpPr txBox="1"/>
          <p:nvPr/>
        </p:nvSpPr>
        <p:spPr>
          <a:xfrm>
            <a:off x="8649729" y="5719456"/>
            <a:ext cx="2458995" cy="369332"/>
          </a:xfrm>
          <a:prstGeom prst="rect">
            <a:avLst/>
          </a:prstGeom>
          <a:noFill/>
        </p:spPr>
        <p:txBody>
          <a:bodyPr wrap="square" rtlCol="0">
            <a:spAutoFit/>
          </a:bodyPr>
          <a:lstStyle/>
          <a:p>
            <a:r>
              <a:rPr lang="en-CH" dirty="0">
                <a:solidFill>
                  <a:schemeClr val="accent1"/>
                </a:solidFill>
              </a:rPr>
              <a:t>Molecular Dynamics</a:t>
            </a: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872BDCA-6057-75F2-356F-C0839F9D4E12}"/>
                  </a:ext>
                </a:extLst>
              </p:cNvPr>
              <p:cNvSpPr txBox="1"/>
              <p:nvPr/>
            </p:nvSpPr>
            <p:spPr>
              <a:xfrm>
                <a:off x="5310289" y="5715119"/>
                <a:ext cx="1532238" cy="4029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chemeClr val="accent1"/>
                              </a:solidFill>
                              <a:latin typeface="Cambria Math" panose="02040503050406030204" pitchFamily="18" charset="0"/>
                            </a:rPr>
                          </m:ctrlPr>
                        </m:accPr>
                        <m:e>
                          <m:r>
                            <a:rPr lang="en-US" b="0" i="1" smtClean="0">
                              <a:solidFill>
                                <a:schemeClr val="accent1"/>
                              </a:solidFill>
                              <a:latin typeface="Cambria Math" panose="02040503050406030204" pitchFamily="18" charset="0"/>
                            </a:rPr>
                            <m:t>𝐹</m:t>
                          </m:r>
                        </m:e>
                      </m:acc>
                      <m:r>
                        <a:rPr lang="en-US" b="0" i="1" smtClean="0">
                          <a:solidFill>
                            <a:schemeClr val="accent1"/>
                          </a:solidFill>
                          <a:latin typeface="Cambria Math" panose="02040503050406030204" pitchFamily="18" charset="0"/>
                        </a:rPr>
                        <m:t>=−</m:t>
                      </m:r>
                      <m:sSub>
                        <m:sSubPr>
                          <m:ctrlPr>
                            <a:rPr lang="en-US" b="0" i="1" smtClean="0">
                              <a:solidFill>
                                <a:schemeClr val="accent1"/>
                              </a:solidFill>
                              <a:latin typeface="Cambria Math" panose="02040503050406030204" pitchFamily="18" charset="0"/>
                            </a:rPr>
                          </m:ctrlPr>
                        </m:sSubPr>
                        <m:e>
                          <m:acc>
                            <m:accPr>
                              <m:chr m:val="⃗"/>
                              <m:ctrlPr>
                                <a:rPr lang="en-US" b="0" i="1" smtClean="0">
                                  <a:solidFill>
                                    <a:schemeClr val="accent1"/>
                                  </a:solidFill>
                                  <a:latin typeface="Cambria Math" panose="02040503050406030204" pitchFamily="18" charset="0"/>
                                </a:rPr>
                              </m:ctrlPr>
                            </m:accPr>
                            <m:e>
                              <m:r>
                                <m:rPr>
                                  <m:sty m:val="p"/>
                                </m:rPr>
                                <a:rPr lang="en-US" b="0" i="1" smtClean="0">
                                  <a:solidFill>
                                    <a:schemeClr val="accent1"/>
                                  </a:solidFill>
                                  <a:latin typeface="Cambria Math" panose="02040503050406030204" pitchFamily="18" charset="0"/>
                                  <a:ea typeface="Cambria Math" panose="02040503050406030204" pitchFamily="18" charset="0"/>
                                </a:rPr>
                                <m:t>∇</m:t>
                              </m:r>
                            </m:e>
                          </m:acc>
                        </m:e>
                        <m:sub>
                          <m:r>
                            <a:rPr lang="en-US" b="0" i="1" smtClean="0">
                              <a:solidFill>
                                <a:schemeClr val="accent1"/>
                              </a:solidFill>
                              <a:latin typeface="Cambria Math" panose="02040503050406030204" pitchFamily="18" charset="0"/>
                            </a:rPr>
                            <m:t>𝑟</m:t>
                          </m:r>
                        </m:sub>
                      </m:sSub>
                      <m:r>
                        <a:rPr lang="en-US" b="0" i="1" smtClean="0">
                          <a:solidFill>
                            <a:schemeClr val="accent1"/>
                          </a:solidFill>
                          <a:latin typeface="Cambria Math" panose="02040503050406030204" pitchFamily="18" charset="0"/>
                        </a:rPr>
                        <m:t>𝐸</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𝑟</m:t>
                      </m:r>
                      <m:r>
                        <a:rPr lang="en-US" b="0" i="1" smtClean="0">
                          <a:solidFill>
                            <a:schemeClr val="accent1"/>
                          </a:solidFill>
                          <a:latin typeface="Cambria Math" panose="02040503050406030204" pitchFamily="18" charset="0"/>
                        </a:rPr>
                        <m:t>)</m:t>
                      </m:r>
                    </m:oMath>
                  </m:oMathPara>
                </a14:m>
                <a:endParaRPr lang="en-CH" dirty="0">
                  <a:solidFill>
                    <a:schemeClr val="accent1"/>
                  </a:solidFill>
                </a:endParaRPr>
              </a:p>
            </p:txBody>
          </p:sp>
        </mc:Choice>
        <mc:Fallback xmlns="">
          <p:sp>
            <p:nvSpPr>
              <p:cNvPr id="25" name="TextBox 24">
                <a:extLst>
                  <a:ext uri="{FF2B5EF4-FFF2-40B4-BE49-F238E27FC236}">
                    <a16:creationId xmlns:a16="http://schemas.microsoft.com/office/drawing/2014/main" id="{0872BDCA-6057-75F2-356F-C0839F9D4E12}"/>
                  </a:ext>
                </a:extLst>
              </p:cNvPr>
              <p:cNvSpPr txBox="1">
                <a:spLocks noRot="1" noChangeAspect="1" noMove="1" noResize="1" noEditPoints="1" noAdjustHandles="1" noChangeArrowheads="1" noChangeShapeType="1" noTextEdit="1"/>
              </p:cNvSpPr>
              <p:nvPr/>
            </p:nvSpPr>
            <p:spPr>
              <a:xfrm>
                <a:off x="5310289" y="5715119"/>
                <a:ext cx="1532238" cy="402931"/>
              </a:xfrm>
              <a:prstGeom prst="rect">
                <a:avLst/>
              </a:prstGeom>
              <a:blipFill>
                <a:blip r:embed="rId7"/>
                <a:stretch>
                  <a:fillRect t="-15625" r="-826" b="-15625"/>
                </a:stretch>
              </a:blipFill>
            </p:spPr>
            <p:txBody>
              <a:bodyPr/>
              <a:lstStyle/>
              <a:p>
                <a:r>
                  <a:rPr lang="en-CH">
                    <a:noFill/>
                  </a:rPr>
                  <a:t> </a:t>
                </a:r>
              </a:p>
            </p:txBody>
          </p:sp>
        </mc:Fallback>
      </mc:AlternateContent>
      <p:sp>
        <p:nvSpPr>
          <p:cNvPr id="28" name="TextBox 27">
            <a:extLst>
              <a:ext uri="{FF2B5EF4-FFF2-40B4-BE49-F238E27FC236}">
                <a16:creationId xmlns:a16="http://schemas.microsoft.com/office/drawing/2014/main" id="{1127B628-E111-E080-DF30-12B122622507}"/>
              </a:ext>
            </a:extLst>
          </p:cNvPr>
          <p:cNvSpPr txBox="1"/>
          <p:nvPr/>
        </p:nvSpPr>
        <p:spPr>
          <a:xfrm>
            <a:off x="7389915" y="245757"/>
            <a:ext cx="3100343" cy="738664"/>
          </a:xfrm>
          <a:prstGeom prst="rect">
            <a:avLst/>
          </a:prstGeom>
          <a:noFill/>
        </p:spPr>
        <p:txBody>
          <a:bodyPr wrap="square" rtlCol="0">
            <a:spAutoFit/>
          </a:bodyPr>
          <a:lstStyle/>
          <a:p>
            <a:r>
              <a:rPr lang="en-GB" sz="1400" dirty="0"/>
              <a:t>Kiss, </a:t>
            </a:r>
            <a:r>
              <a:rPr lang="en-GB" sz="1400" dirty="0" err="1"/>
              <a:t>Tacchino</a:t>
            </a:r>
            <a:r>
              <a:rPr lang="en-GB" sz="1400" dirty="0"/>
              <a:t>, </a:t>
            </a:r>
            <a:r>
              <a:rPr lang="en-GB" sz="1400" i="1" dirty="0"/>
              <a:t>et al.,</a:t>
            </a:r>
            <a:r>
              <a:rPr lang="en-GB" sz="1400" dirty="0"/>
              <a:t> </a:t>
            </a:r>
            <a:r>
              <a:rPr lang="en-GB" sz="1400" i="1" dirty="0"/>
              <a:t>Mach. Learn.: Sci. Technol.</a:t>
            </a:r>
            <a:r>
              <a:rPr lang="en-GB" sz="1400" dirty="0"/>
              <a:t> </a:t>
            </a:r>
            <a:r>
              <a:rPr lang="en-GB" sz="1400" b="1" dirty="0"/>
              <a:t>3</a:t>
            </a:r>
            <a:r>
              <a:rPr lang="en-GB" sz="1400" dirty="0"/>
              <a:t> 035004 (2022)</a:t>
            </a:r>
            <a:endParaRPr lang="en-CH" sz="1400" dirty="0"/>
          </a:p>
          <a:p>
            <a:endParaRPr lang="en-CH" sz="1400" dirty="0"/>
          </a:p>
        </p:txBody>
      </p:sp>
    </p:spTree>
    <p:extLst>
      <p:ext uri="{BB962C8B-B14F-4D97-AF65-F5344CB8AC3E}">
        <p14:creationId xmlns:p14="http://schemas.microsoft.com/office/powerpoint/2010/main" val="1716322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BBFF1D6-4BE5-40BA-6233-226075F0BD54}"/>
              </a:ext>
            </a:extLst>
          </p:cNvPr>
          <p:cNvSpPr>
            <a:spLocks noGrp="1"/>
          </p:cNvSpPr>
          <p:nvPr>
            <p:ph type="dt" sz="half" idx="10"/>
          </p:nvPr>
        </p:nvSpPr>
        <p:spPr/>
        <p:txBody>
          <a:bodyPr/>
          <a:lstStyle/>
          <a:p>
            <a:fld id="{14813973-D582-4F35-A11F-3BB087F73967}" type="datetime1">
              <a:rPr lang="de-CH" smtClean="0"/>
              <a:t>22.10.22</a:t>
            </a:fld>
            <a:endParaRPr lang="fr-FR" dirty="0"/>
          </a:p>
        </p:txBody>
      </p:sp>
      <p:sp>
        <p:nvSpPr>
          <p:cNvPr id="6" name="Slide Number Placeholder 5">
            <a:extLst>
              <a:ext uri="{FF2B5EF4-FFF2-40B4-BE49-F238E27FC236}">
                <a16:creationId xmlns:a16="http://schemas.microsoft.com/office/drawing/2014/main" id="{E615D0AE-3D81-D25F-A204-2AF53C711F74}"/>
              </a:ext>
            </a:extLst>
          </p:cNvPr>
          <p:cNvSpPr>
            <a:spLocks noGrp="1"/>
          </p:cNvSpPr>
          <p:nvPr>
            <p:ph type="sldNum" sz="quarter" idx="12"/>
          </p:nvPr>
        </p:nvSpPr>
        <p:spPr>
          <a:xfrm>
            <a:off x="8824912" y="6356350"/>
            <a:ext cx="2743200" cy="365125"/>
          </a:xfrm>
        </p:spPr>
        <p:txBody>
          <a:bodyPr/>
          <a:lstStyle/>
          <a:p>
            <a:fld id="{71DDDE22-8D4F-094D-AC70-1F2C263CD040}" type="slidenum">
              <a:rPr lang="fr-FR" smtClean="0"/>
              <a:t>7</a:t>
            </a:fld>
            <a:endParaRPr lang="fr-FR" dirty="0"/>
          </a:p>
        </p:txBody>
      </p:sp>
      <p:sp>
        <p:nvSpPr>
          <p:cNvPr id="16" name="TextBox 15">
            <a:extLst>
              <a:ext uri="{FF2B5EF4-FFF2-40B4-BE49-F238E27FC236}">
                <a16:creationId xmlns:a16="http://schemas.microsoft.com/office/drawing/2014/main" id="{04C978AB-C801-4144-8F66-8BF9F6A4103C}"/>
              </a:ext>
            </a:extLst>
          </p:cNvPr>
          <p:cNvSpPr txBox="1"/>
          <p:nvPr/>
        </p:nvSpPr>
        <p:spPr>
          <a:xfrm>
            <a:off x="-13967" y="89216"/>
            <a:ext cx="7389933" cy="523220"/>
          </a:xfrm>
          <a:prstGeom prst="rect">
            <a:avLst/>
          </a:prstGeom>
          <a:noFill/>
        </p:spPr>
        <p:txBody>
          <a:bodyPr wrap="square" rtlCol="0">
            <a:spAutoFit/>
          </a:bodyPr>
          <a:lstStyle/>
          <a:p>
            <a:r>
              <a:rPr lang="en-CH" sz="2800" b="1" dirty="0">
                <a:solidFill>
                  <a:srgbClr val="1416B3"/>
                </a:solidFill>
              </a:rPr>
              <a:t>Triatomic Molecule (H2O)</a:t>
            </a:r>
          </a:p>
        </p:txBody>
      </p:sp>
      <p:pic>
        <p:nvPicPr>
          <p:cNvPr id="3" name="Picture 2" descr="Chart, scatter chart&#10;&#10;Description automatically generated">
            <a:extLst>
              <a:ext uri="{FF2B5EF4-FFF2-40B4-BE49-F238E27FC236}">
                <a16:creationId xmlns:a16="http://schemas.microsoft.com/office/drawing/2014/main" id="{9739F769-8F01-AEC9-1605-659817DF3464}"/>
              </a:ext>
            </a:extLst>
          </p:cNvPr>
          <p:cNvPicPr>
            <a:picLocks noChangeAspect="1"/>
          </p:cNvPicPr>
          <p:nvPr/>
        </p:nvPicPr>
        <p:blipFill>
          <a:blip r:embed="rId3"/>
          <a:stretch>
            <a:fillRect/>
          </a:stretch>
        </p:blipFill>
        <p:spPr>
          <a:xfrm>
            <a:off x="8541395" y="-11700"/>
            <a:ext cx="3062215" cy="6324337"/>
          </a:xfrm>
          <a:prstGeom prst="rect">
            <a:avLst/>
          </a:prstGeom>
        </p:spPr>
      </p:pic>
      <mc:AlternateContent xmlns:mc="http://schemas.openxmlformats.org/markup-compatibility/2006">
        <mc:Choice xmlns:a14="http://schemas.microsoft.com/office/drawing/2010/main" Requires="a14">
          <p:sp>
            <p:nvSpPr>
              <p:cNvPr id="5" name="Text Placeholder 3">
                <a:extLst>
                  <a:ext uri="{FF2B5EF4-FFF2-40B4-BE49-F238E27FC236}">
                    <a16:creationId xmlns:a16="http://schemas.microsoft.com/office/drawing/2014/main" id="{B2954F80-1399-CB1D-5C9A-9390AD071985}"/>
                  </a:ext>
                </a:extLst>
              </p:cNvPr>
              <p:cNvSpPr txBox="1">
                <a:spLocks/>
              </p:cNvSpPr>
              <p:nvPr/>
            </p:nvSpPr>
            <p:spPr>
              <a:xfrm>
                <a:off x="303768" y="819309"/>
                <a:ext cx="6467735" cy="3415820"/>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a:buFont typeface="+mj-lt"/>
                  <a:buAutoNum type="arabicPeriod"/>
                </a:pPr>
                <a:r>
                  <a:rPr lang="en-CH" sz="2000" b="1" dirty="0">
                    <a:solidFill>
                      <a:srgbClr val="393E91"/>
                    </a:solidFill>
                  </a:rPr>
                  <a:t>3 degrees of freedom</a:t>
                </a:r>
                <a:r>
                  <a:rPr lang="en-CH" sz="2000" dirty="0">
                    <a:solidFill>
                      <a:schemeClr val="accent1"/>
                    </a:solidFill>
                  </a:rPr>
                  <a:t>: 1 angle, 2 bond lengths.</a:t>
                </a:r>
              </a:p>
              <a:p>
                <a:pPr marL="342900" indent="-342900" algn="l">
                  <a:buFont typeface="+mj-lt"/>
                  <a:buAutoNum type="arabicPeriod"/>
                </a:pPr>
                <a:endParaRPr lang="en-CH" sz="2000" dirty="0">
                  <a:solidFill>
                    <a:schemeClr val="accent1"/>
                  </a:solidFill>
                </a:endParaRPr>
              </a:p>
              <a:p>
                <a:pPr marL="342900" indent="-342900" algn="l">
                  <a:buFont typeface="+mj-lt"/>
                  <a:buAutoNum type="arabicPeriod"/>
                </a:pPr>
                <a:r>
                  <a:rPr lang="en-CH" sz="2000" b="1" dirty="0">
                    <a:solidFill>
                      <a:srgbClr val="393E91"/>
                    </a:solidFill>
                  </a:rPr>
                  <a:t>Data Preprocessing</a:t>
                </a:r>
                <a:r>
                  <a:rPr lang="en-CH" sz="2000" dirty="0">
                    <a:solidFill>
                      <a:schemeClr val="accent1"/>
                    </a:solidFill>
                  </a:rPr>
                  <a:t>: scale between -1 and 1, apply W(x) = arcsin(x).</a:t>
                </a:r>
              </a:p>
              <a:p>
                <a:pPr marL="342900" indent="-342900" algn="l">
                  <a:buFont typeface="+mj-lt"/>
                  <a:buAutoNum type="arabicPeriod"/>
                </a:pPr>
                <a:endParaRPr lang="en-CH" sz="2000" dirty="0">
                  <a:solidFill>
                    <a:schemeClr val="accent1"/>
                  </a:solidFill>
                </a:endParaRPr>
              </a:p>
              <a:p>
                <a:pPr marL="342900" indent="-342900" algn="l">
                  <a:buFont typeface="+mj-lt"/>
                  <a:buAutoNum type="arabicPeriod"/>
                </a:pPr>
                <a:r>
                  <a:rPr lang="en-CH" sz="2000" b="1" dirty="0">
                    <a:solidFill>
                      <a:srgbClr val="393E91"/>
                    </a:solidFill>
                  </a:rPr>
                  <a:t>Circuit design</a:t>
                </a:r>
                <a:r>
                  <a:rPr lang="en-CH" sz="2000" dirty="0">
                    <a:solidFill>
                      <a:schemeClr val="accent1"/>
                    </a:solidFill>
                  </a:rPr>
                  <a:t>:  N=3, D=12, full feature map (l=3), full trainable feature map (l=3).</a:t>
                </a:r>
              </a:p>
              <a:p>
                <a:pPr marL="342900" indent="-342900" algn="l">
                  <a:buFont typeface="+mj-lt"/>
                  <a:buAutoNum type="arabicPeriod"/>
                </a:pPr>
                <a:endParaRPr lang="en-CH" sz="2000" dirty="0">
                  <a:solidFill>
                    <a:schemeClr val="accent1"/>
                  </a:solidFill>
                </a:endParaRPr>
              </a:p>
              <a:p>
                <a:pPr marL="342900" indent="-342900" algn="l">
                  <a:buFont typeface="+mj-lt"/>
                  <a:buAutoNum type="arabicPeriod"/>
                </a:pPr>
                <a:r>
                  <a:rPr lang="en-CH" sz="2000" b="1" dirty="0">
                    <a:solidFill>
                      <a:srgbClr val="393E91"/>
                    </a:solidFill>
                  </a:rPr>
                  <a:t>Optimization</a:t>
                </a:r>
                <a:r>
                  <a:rPr lang="en-CH" sz="2000" b="1" dirty="0">
                    <a:solidFill>
                      <a:schemeClr val="accent1"/>
                    </a:solidFill>
                  </a:rPr>
                  <a:t>: </a:t>
                </a:r>
                <a:r>
                  <a:rPr lang="en-CH" sz="2000" dirty="0">
                    <a:solidFill>
                      <a:schemeClr val="accent1"/>
                    </a:solidFill>
                  </a:rPr>
                  <a:t>Cobyla (</a:t>
                </a:r>
                <a14:m>
                  <m:oMath xmlns:m="http://schemas.openxmlformats.org/officeDocument/2006/math">
                    <m:r>
                      <a:rPr lang="en-CH" sz="2000" i="1" smtClean="0">
                        <a:solidFill>
                          <a:schemeClr val="accent1"/>
                        </a:solidFill>
                        <a:latin typeface="Cambria Math" panose="02040503050406030204" pitchFamily="18" charset="0"/>
                        <a:ea typeface="Cambria Math" panose="02040503050406030204" pitchFamily="18" charset="0"/>
                      </a:rPr>
                      <m:t>𝜒</m:t>
                    </m:r>
                    <m:r>
                      <a:rPr lang="en-US" sz="2000" i="1" smtClean="0">
                        <a:solidFill>
                          <a:schemeClr val="accent1"/>
                        </a:solidFill>
                        <a:latin typeface="Cambria Math" panose="02040503050406030204" pitchFamily="18" charset="0"/>
                        <a:ea typeface="Cambria Math" panose="02040503050406030204" pitchFamily="18" charset="0"/>
                      </a:rPr>
                      <m:t>=1)</m:t>
                    </m:r>
                  </m:oMath>
                </a14:m>
                <a:r>
                  <a:rPr lang="en-CH" sz="2000" b="1" dirty="0">
                    <a:solidFill>
                      <a:schemeClr val="accent1"/>
                    </a:solidFill>
                  </a:rPr>
                  <a:t> </a:t>
                </a:r>
                <a:r>
                  <a:rPr lang="en-CH" sz="2000" dirty="0">
                    <a:solidFill>
                      <a:schemeClr val="accent1"/>
                    </a:solidFill>
                  </a:rPr>
                  <a:t>on 300 data points.</a:t>
                </a:r>
                <a:endParaRPr lang="en-CH" sz="2000" b="1" dirty="0">
                  <a:solidFill>
                    <a:schemeClr val="accent1"/>
                  </a:solidFill>
                </a:endParaRPr>
              </a:p>
              <a:p>
                <a:pPr marL="342900" indent="-342900" algn="l">
                  <a:buFont typeface="+mj-lt"/>
                  <a:buAutoNum type="arabicPeriod"/>
                </a:pPr>
                <a:endParaRPr lang="en-CH" sz="2000" dirty="0">
                  <a:solidFill>
                    <a:schemeClr val="accent1"/>
                  </a:solidFill>
                </a:endParaRPr>
              </a:p>
            </p:txBody>
          </p:sp>
        </mc:Choice>
        <mc:Fallback>
          <p:sp>
            <p:nvSpPr>
              <p:cNvPr id="5" name="Text Placeholder 3">
                <a:extLst>
                  <a:ext uri="{FF2B5EF4-FFF2-40B4-BE49-F238E27FC236}">
                    <a16:creationId xmlns:a16="http://schemas.microsoft.com/office/drawing/2014/main" id="{B2954F80-1399-CB1D-5C9A-9390AD071985}"/>
                  </a:ext>
                </a:extLst>
              </p:cNvPr>
              <p:cNvSpPr txBox="1">
                <a:spLocks noRot="1" noChangeAspect="1" noMove="1" noResize="1" noEditPoints="1" noAdjustHandles="1" noChangeArrowheads="1" noChangeShapeType="1" noTextEdit="1"/>
              </p:cNvSpPr>
              <p:nvPr/>
            </p:nvSpPr>
            <p:spPr>
              <a:xfrm>
                <a:off x="303768" y="819309"/>
                <a:ext cx="6467735" cy="3415820"/>
              </a:xfrm>
              <a:prstGeom prst="rect">
                <a:avLst/>
              </a:prstGeom>
              <a:blipFill>
                <a:blip r:embed="rId4"/>
                <a:stretch>
                  <a:fillRect l="-980" r="-1176"/>
                </a:stretch>
              </a:blipFill>
            </p:spPr>
            <p:txBody>
              <a:bodyPr/>
              <a:lstStyle/>
              <a:p>
                <a:r>
                  <a:rPr lang="en-CH">
                    <a:noFill/>
                  </a:rPr>
                  <a:t> </a:t>
                </a:r>
              </a:p>
            </p:txBody>
          </p:sp>
        </mc:Fallback>
      </mc:AlternateContent>
      <p:pic>
        <p:nvPicPr>
          <p:cNvPr id="7" name="Picture 6" descr="Table&#10;&#10;Description automatically generated">
            <a:extLst>
              <a:ext uri="{FF2B5EF4-FFF2-40B4-BE49-F238E27FC236}">
                <a16:creationId xmlns:a16="http://schemas.microsoft.com/office/drawing/2014/main" id="{348753A6-92A5-C889-6EF0-4AA996B9406C}"/>
              </a:ext>
            </a:extLst>
          </p:cNvPr>
          <p:cNvPicPr>
            <a:picLocks noChangeAspect="1"/>
          </p:cNvPicPr>
          <p:nvPr/>
        </p:nvPicPr>
        <p:blipFill>
          <a:blip r:embed="rId5"/>
          <a:stretch>
            <a:fillRect/>
          </a:stretch>
        </p:blipFill>
        <p:spPr>
          <a:xfrm>
            <a:off x="203863" y="4235129"/>
            <a:ext cx="6219080" cy="1780271"/>
          </a:xfrm>
          <a:prstGeom prst="rect">
            <a:avLst/>
          </a:prstGeom>
        </p:spPr>
      </p:pic>
      <p:sp>
        <p:nvSpPr>
          <p:cNvPr id="8" name="TextBox 7">
            <a:extLst>
              <a:ext uri="{FF2B5EF4-FFF2-40B4-BE49-F238E27FC236}">
                <a16:creationId xmlns:a16="http://schemas.microsoft.com/office/drawing/2014/main" id="{ABA3199D-2587-47CE-9348-FAA50744C1B1}"/>
              </a:ext>
            </a:extLst>
          </p:cNvPr>
          <p:cNvSpPr txBox="1"/>
          <p:nvPr/>
        </p:nvSpPr>
        <p:spPr>
          <a:xfrm>
            <a:off x="6213852" y="4257336"/>
            <a:ext cx="1273051" cy="369332"/>
          </a:xfrm>
          <a:prstGeom prst="rect">
            <a:avLst/>
          </a:prstGeom>
          <a:noFill/>
        </p:spPr>
        <p:txBody>
          <a:bodyPr wrap="square" rtlCol="0">
            <a:spAutoFit/>
          </a:bodyPr>
          <a:lstStyle/>
          <a:p>
            <a:r>
              <a:rPr lang="en-CH" dirty="0"/>
              <a:t># params</a:t>
            </a:r>
          </a:p>
        </p:txBody>
      </p:sp>
      <p:sp>
        <p:nvSpPr>
          <p:cNvPr id="9" name="TextBox 8">
            <a:extLst>
              <a:ext uri="{FF2B5EF4-FFF2-40B4-BE49-F238E27FC236}">
                <a16:creationId xmlns:a16="http://schemas.microsoft.com/office/drawing/2014/main" id="{3ED43138-EC54-1C50-11B3-3A0278B645B6}"/>
              </a:ext>
            </a:extLst>
          </p:cNvPr>
          <p:cNvSpPr txBox="1"/>
          <p:nvPr/>
        </p:nvSpPr>
        <p:spPr>
          <a:xfrm>
            <a:off x="3728927" y="3883014"/>
            <a:ext cx="2458995" cy="369332"/>
          </a:xfrm>
          <a:prstGeom prst="rect">
            <a:avLst/>
          </a:prstGeom>
          <a:noFill/>
        </p:spPr>
        <p:txBody>
          <a:bodyPr wrap="square" rtlCol="0">
            <a:spAutoFit/>
          </a:bodyPr>
          <a:lstStyle/>
          <a:p>
            <a:r>
              <a:rPr lang="en-GB" dirty="0"/>
              <a:t>E</a:t>
            </a:r>
            <a:r>
              <a:rPr lang="en-CH" dirty="0"/>
              <a:t>ffective dimension</a:t>
            </a:r>
          </a:p>
        </p:txBody>
      </p:sp>
      <p:sp>
        <p:nvSpPr>
          <p:cNvPr id="12" name="TextBox 11">
            <a:extLst>
              <a:ext uri="{FF2B5EF4-FFF2-40B4-BE49-F238E27FC236}">
                <a16:creationId xmlns:a16="http://schemas.microsoft.com/office/drawing/2014/main" id="{42B6F3CC-9313-3A7B-5859-8064FF9FEA79}"/>
              </a:ext>
            </a:extLst>
          </p:cNvPr>
          <p:cNvSpPr txBox="1"/>
          <p:nvPr/>
        </p:nvSpPr>
        <p:spPr>
          <a:xfrm>
            <a:off x="6902490" y="1235676"/>
            <a:ext cx="1129402" cy="369332"/>
          </a:xfrm>
          <a:prstGeom prst="rect">
            <a:avLst/>
          </a:prstGeom>
          <a:noFill/>
        </p:spPr>
        <p:txBody>
          <a:bodyPr wrap="square" rtlCol="0">
            <a:spAutoFit/>
          </a:bodyPr>
          <a:lstStyle/>
          <a:p>
            <a:r>
              <a:rPr lang="en-CH" b="1" dirty="0"/>
              <a:t>Energy</a:t>
            </a:r>
          </a:p>
        </p:txBody>
      </p:sp>
      <p:sp>
        <p:nvSpPr>
          <p:cNvPr id="18" name="TextBox 17">
            <a:extLst>
              <a:ext uri="{FF2B5EF4-FFF2-40B4-BE49-F238E27FC236}">
                <a16:creationId xmlns:a16="http://schemas.microsoft.com/office/drawing/2014/main" id="{96B45287-E8E6-33A5-94BD-42E32902FF05}"/>
              </a:ext>
            </a:extLst>
          </p:cNvPr>
          <p:cNvSpPr txBox="1"/>
          <p:nvPr/>
        </p:nvSpPr>
        <p:spPr>
          <a:xfrm>
            <a:off x="6932446" y="4769708"/>
            <a:ext cx="1099446" cy="369332"/>
          </a:xfrm>
          <a:prstGeom prst="rect">
            <a:avLst/>
          </a:prstGeom>
          <a:noFill/>
        </p:spPr>
        <p:txBody>
          <a:bodyPr wrap="square" rtlCol="0">
            <a:spAutoFit/>
          </a:bodyPr>
          <a:lstStyle/>
          <a:p>
            <a:r>
              <a:rPr lang="en-CH" b="1" dirty="0"/>
              <a:t>Forces</a:t>
            </a:r>
          </a:p>
        </p:txBody>
      </p:sp>
      <p:sp>
        <p:nvSpPr>
          <p:cNvPr id="23" name="TextBox 22">
            <a:extLst>
              <a:ext uri="{FF2B5EF4-FFF2-40B4-BE49-F238E27FC236}">
                <a16:creationId xmlns:a16="http://schemas.microsoft.com/office/drawing/2014/main" id="{CC39E9C0-C707-EA62-178F-1A5ABAB31D01}"/>
              </a:ext>
            </a:extLst>
          </p:cNvPr>
          <p:cNvSpPr txBox="1"/>
          <p:nvPr/>
        </p:nvSpPr>
        <p:spPr>
          <a:xfrm>
            <a:off x="0" y="5906397"/>
            <a:ext cx="9662984" cy="307777"/>
          </a:xfrm>
          <a:prstGeom prst="rect">
            <a:avLst/>
          </a:prstGeom>
          <a:noFill/>
        </p:spPr>
        <p:txBody>
          <a:bodyPr wrap="square">
            <a:spAutoFit/>
          </a:bodyPr>
          <a:lstStyle/>
          <a:p>
            <a:r>
              <a:rPr lang="en-US" sz="1400" dirty="0"/>
              <a:t>Abbas et al, </a:t>
            </a:r>
            <a:r>
              <a:rPr lang="en-US" sz="1400" i="1" dirty="0"/>
              <a:t>the power of quantum neural networks</a:t>
            </a:r>
            <a:r>
              <a:rPr lang="en-US" sz="1400" dirty="0"/>
              <a:t>,  In Nat. </a:t>
            </a:r>
            <a:r>
              <a:rPr lang="en-US" sz="1400" dirty="0" err="1"/>
              <a:t>Comput</a:t>
            </a:r>
            <a:r>
              <a:rPr lang="en-US" sz="1400" dirty="0"/>
              <a:t>. Sci </a:t>
            </a:r>
            <a:r>
              <a:rPr lang="en-US" sz="1400" dirty="0" err="1"/>
              <a:t>Comput</a:t>
            </a:r>
            <a:r>
              <a:rPr lang="en-US" sz="1400" dirty="0"/>
              <a:t>. Sci </a:t>
            </a:r>
            <a:r>
              <a:rPr lang="en-US" sz="1400" b="1" dirty="0"/>
              <a:t>1</a:t>
            </a:r>
            <a:r>
              <a:rPr lang="en-US" sz="1400" dirty="0"/>
              <a:t> </a:t>
            </a:r>
            <a:r>
              <a:rPr lang="en-CH" sz="1400" dirty="0"/>
              <a:t>403–409</a:t>
            </a:r>
            <a:r>
              <a:rPr lang="en-US" sz="1400" dirty="0"/>
              <a:t>, (2021)</a:t>
            </a:r>
          </a:p>
        </p:txBody>
      </p:sp>
    </p:spTree>
    <p:extLst>
      <p:ext uri="{BB962C8B-B14F-4D97-AF65-F5344CB8AC3E}">
        <p14:creationId xmlns:p14="http://schemas.microsoft.com/office/powerpoint/2010/main" val="208501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5971EF3-82EB-F4AF-2152-37AA85B084AC}"/>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5" name="Footer Placeholder 4">
            <a:extLst>
              <a:ext uri="{FF2B5EF4-FFF2-40B4-BE49-F238E27FC236}">
                <a16:creationId xmlns:a16="http://schemas.microsoft.com/office/drawing/2014/main" id="{5FDAE7BB-3DCE-FA03-7C02-D066076D65B6}"/>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B952B024-69DC-E812-822E-BE266E11D2CD}"/>
              </a:ext>
            </a:extLst>
          </p:cNvPr>
          <p:cNvSpPr>
            <a:spLocks noGrp="1"/>
          </p:cNvSpPr>
          <p:nvPr>
            <p:ph type="sldNum" sz="quarter" idx="12"/>
          </p:nvPr>
        </p:nvSpPr>
        <p:spPr/>
        <p:txBody>
          <a:bodyPr/>
          <a:lstStyle/>
          <a:p>
            <a:fld id="{71DDDE22-8D4F-094D-AC70-1F2C263CD040}" type="slidenum">
              <a:rPr lang="fr-FR" smtClean="0"/>
              <a:t>8</a:t>
            </a:fld>
            <a:endParaRPr lang="fr-FR"/>
          </a:p>
        </p:txBody>
      </p:sp>
      <p:pic>
        <p:nvPicPr>
          <p:cNvPr id="7" name="Picture 6" descr="Chart, histogram&#10;&#10;Description automatically generated">
            <a:extLst>
              <a:ext uri="{FF2B5EF4-FFF2-40B4-BE49-F238E27FC236}">
                <a16:creationId xmlns:a16="http://schemas.microsoft.com/office/drawing/2014/main" id="{D5B67EB4-FB6D-8DB2-C0A2-EACE7F91999B}"/>
              </a:ext>
            </a:extLst>
          </p:cNvPr>
          <p:cNvPicPr>
            <a:picLocks noChangeAspect="1"/>
          </p:cNvPicPr>
          <p:nvPr/>
        </p:nvPicPr>
        <p:blipFill>
          <a:blip r:embed="rId2"/>
          <a:stretch>
            <a:fillRect/>
          </a:stretch>
        </p:blipFill>
        <p:spPr>
          <a:xfrm>
            <a:off x="8186351" y="72644"/>
            <a:ext cx="3591697" cy="6155650"/>
          </a:xfrm>
          <a:prstGeom prst="rect">
            <a:avLst/>
          </a:prstGeom>
        </p:spPr>
      </p:pic>
      <p:pic>
        <p:nvPicPr>
          <p:cNvPr id="8" name="Picture 7">
            <a:extLst>
              <a:ext uri="{FF2B5EF4-FFF2-40B4-BE49-F238E27FC236}">
                <a16:creationId xmlns:a16="http://schemas.microsoft.com/office/drawing/2014/main" id="{66239970-585C-CCEB-D8EB-E8014F7FEF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2541" y="339315"/>
            <a:ext cx="1198679" cy="1120504"/>
          </a:xfrm>
          <a:prstGeom prst="rect">
            <a:avLst/>
          </a:prstGeom>
        </p:spPr>
      </p:pic>
      <p:sp>
        <p:nvSpPr>
          <p:cNvPr id="14" name="TextBox 13">
            <a:extLst>
              <a:ext uri="{FF2B5EF4-FFF2-40B4-BE49-F238E27FC236}">
                <a16:creationId xmlns:a16="http://schemas.microsoft.com/office/drawing/2014/main" id="{632D0838-7F57-4BA0-F149-1476E6D91EDE}"/>
              </a:ext>
            </a:extLst>
          </p:cNvPr>
          <p:cNvSpPr txBox="1"/>
          <p:nvPr/>
        </p:nvSpPr>
        <p:spPr>
          <a:xfrm>
            <a:off x="451205" y="288736"/>
            <a:ext cx="6098058" cy="1077218"/>
          </a:xfrm>
          <a:prstGeom prst="rect">
            <a:avLst/>
          </a:prstGeom>
          <a:noFill/>
        </p:spPr>
        <p:txBody>
          <a:bodyPr wrap="square">
            <a:spAutoFit/>
          </a:bodyPr>
          <a:lstStyle/>
          <a:p>
            <a:r>
              <a:rPr lang="en-CH" sz="3200" b="1" dirty="0">
                <a:solidFill>
                  <a:srgbClr val="1416B3"/>
                </a:solidFill>
              </a:rPr>
              <a:t>Umbrella motion of Hydronium (H</a:t>
            </a:r>
            <a:r>
              <a:rPr lang="en-CH" sz="3200" b="1" baseline="-25000" dirty="0">
                <a:solidFill>
                  <a:srgbClr val="1416B3"/>
                </a:solidFill>
              </a:rPr>
              <a:t>3</a:t>
            </a:r>
            <a:r>
              <a:rPr lang="en-CH" sz="3200" b="1" dirty="0">
                <a:solidFill>
                  <a:srgbClr val="1416B3"/>
                </a:solidFill>
              </a:rPr>
              <a:t>O)</a:t>
            </a:r>
            <a:endParaRPr lang="en-CH" sz="3200" dirty="0">
              <a:solidFill>
                <a:srgbClr val="1416B3"/>
              </a:solidFill>
            </a:endParaRPr>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BDDF5A54-C4AD-322E-9B08-915181CDE469}"/>
                  </a:ext>
                </a:extLst>
              </p:cNvPr>
              <p:cNvSpPr txBox="1"/>
              <p:nvPr/>
            </p:nvSpPr>
            <p:spPr>
              <a:xfrm>
                <a:off x="451204" y="1872739"/>
                <a:ext cx="7481833" cy="2862322"/>
              </a:xfrm>
              <a:prstGeom prst="rect">
                <a:avLst/>
              </a:prstGeom>
              <a:noFill/>
            </p:spPr>
            <p:txBody>
              <a:bodyPr wrap="square">
                <a:spAutoFit/>
              </a:bodyPr>
              <a:lstStyle/>
              <a:p>
                <a:pPr marL="342900" indent="-342900">
                  <a:buFont typeface="+mj-lt"/>
                  <a:buAutoNum type="arabicPeriod"/>
                </a:pPr>
                <a:r>
                  <a:rPr lang="en-CH" b="1" dirty="0">
                    <a:solidFill>
                      <a:srgbClr val="393E91"/>
                    </a:solidFill>
                  </a:rPr>
                  <a:t>6 degrees of freedom</a:t>
                </a:r>
                <a:r>
                  <a:rPr lang="en-CH" dirty="0">
                    <a:solidFill>
                      <a:schemeClr val="accent1"/>
                    </a:solidFill>
                  </a:rPr>
                  <a:t>: 1 dihedral angle,  2 angle, 3 bond lengths.</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b="1" dirty="0">
                    <a:solidFill>
                      <a:srgbClr val="393E91"/>
                    </a:solidFill>
                  </a:rPr>
                  <a:t>Data Preprocessing</a:t>
                </a:r>
                <a:r>
                  <a:rPr lang="en-CH" dirty="0">
                    <a:solidFill>
                      <a:schemeClr val="accent1"/>
                    </a:solidFill>
                  </a:rPr>
                  <a:t>: scale between -1 and 1, apply W(x) = arcsin(x).</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b="1" dirty="0">
                    <a:solidFill>
                      <a:srgbClr val="393E91"/>
                    </a:solidFill>
                  </a:rPr>
                  <a:t>Circuit design</a:t>
                </a:r>
                <a:r>
                  <a:rPr lang="en-CH" dirty="0">
                    <a:solidFill>
                      <a:schemeClr val="accent1"/>
                    </a:solidFill>
                  </a:rPr>
                  <a:t>:  N=6, D=10, linear feature map (l=3), linear trainable feature map (l=3).</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b="1" dirty="0">
                    <a:solidFill>
                      <a:srgbClr val="393E91"/>
                    </a:solidFill>
                  </a:rPr>
                  <a:t>Optimization</a:t>
                </a:r>
                <a:r>
                  <a:rPr lang="en-CH" b="1" dirty="0">
                    <a:solidFill>
                      <a:schemeClr val="accent1"/>
                    </a:solidFill>
                  </a:rPr>
                  <a:t>: </a:t>
                </a:r>
                <a:r>
                  <a:rPr lang="en-CH" dirty="0">
                    <a:solidFill>
                      <a:schemeClr val="accent1"/>
                    </a:solidFill>
                  </a:rPr>
                  <a:t>ADAM (</a:t>
                </a:r>
                <a14:m>
                  <m:oMath xmlns:m="http://schemas.openxmlformats.org/officeDocument/2006/math">
                    <m:r>
                      <a:rPr lang="en-CH" i="1" smtClean="0">
                        <a:solidFill>
                          <a:schemeClr val="accent1"/>
                        </a:solidFill>
                        <a:latin typeface="Cambria Math" panose="02040503050406030204" pitchFamily="18" charset="0"/>
                        <a:ea typeface="Cambria Math" panose="02040503050406030204" pitchFamily="18" charset="0"/>
                      </a:rPr>
                      <m:t>𝜒</m:t>
                    </m:r>
                    <m:r>
                      <a:rPr lang="en-US" b="0" i="1" smtClean="0">
                        <a:solidFill>
                          <a:schemeClr val="accent1"/>
                        </a:solidFill>
                        <a:latin typeface="Cambria Math" panose="02040503050406030204" pitchFamily="18" charset="0"/>
                        <a:ea typeface="Cambria Math" panose="02040503050406030204" pitchFamily="18" charset="0"/>
                      </a:rPr>
                      <m:t>=0)</m:t>
                    </m:r>
                  </m:oMath>
                </a14:m>
                <a:r>
                  <a:rPr lang="en-CH" b="1" dirty="0">
                    <a:solidFill>
                      <a:schemeClr val="accent1"/>
                    </a:solidFill>
                  </a:rPr>
                  <a:t> </a:t>
                </a:r>
                <a:r>
                  <a:rPr lang="en-CH" dirty="0">
                    <a:solidFill>
                      <a:schemeClr val="accent1"/>
                    </a:solidFill>
                  </a:rPr>
                  <a:t>on 500 data points.</a:t>
                </a:r>
                <a:endParaRPr lang="en-CH" b="1" dirty="0">
                  <a:solidFill>
                    <a:schemeClr val="accent1"/>
                  </a:solidFill>
                </a:endParaRPr>
              </a:p>
              <a:p>
                <a:pPr marL="342900" indent="-342900">
                  <a:buFont typeface="+mj-lt"/>
                  <a:buAutoNum type="arabicPeriod"/>
                </a:pPr>
                <a:endParaRPr lang="en-CH" dirty="0">
                  <a:solidFill>
                    <a:schemeClr val="accent1"/>
                  </a:solidFill>
                </a:endParaRPr>
              </a:p>
            </p:txBody>
          </p:sp>
        </mc:Choice>
        <mc:Fallback>
          <p:sp>
            <p:nvSpPr>
              <p:cNvPr id="16" name="TextBox 15">
                <a:extLst>
                  <a:ext uri="{FF2B5EF4-FFF2-40B4-BE49-F238E27FC236}">
                    <a16:creationId xmlns:a16="http://schemas.microsoft.com/office/drawing/2014/main" id="{BDDF5A54-C4AD-322E-9B08-915181CDE469}"/>
                  </a:ext>
                </a:extLst>
              </p:cNvPr>
              <p:cNvSpPr txBox="1">
                <a:spLocks noRot="1" noChangeAspect="1" noMove="1" noResize="1" noEditPoints="1" noAdjustHandles="1" noChangeArrowheads="1" noChangeShapeType="1" noTextEdit="1"/>
              </p:cNvSpPr>
              <p:nvPr/>
            </p:nvSpPr>
            <p:spPr>
              <a:xfrm>
                <a:off x="451204" y="1872739"/>
                <a:ext cx="7481833" cy="2862322"/>
              </a:xfrm>
              <a:prstGeom prst="rect">
                <a:avLst/>
              </a:prstGeom>
              <a:blipFill>
                <a:blip r:embed="rId4"/>
                <a:stretch>
                  <a:fillRect l="-508" t="-885" r="-1356"/>
                </a:stretch>
              </a:blipFill>
            </p:spPr>
            <p:txBody>
              <a:bodyPr/>
              <a:lstStyle/>
              <a:p>
                <a:r>
                  <a:rPr lang="en-CH">
                    <a:noFill/>
                  </a:rPr>
                  <a:t> </a:t>
                </a:r>
              </a:p>
            </p:txBody>
          </p:sp>
        </mc:Fallback>
      </mc:AlternateContent>
      <p:pic>
        <p:nvPicPr>
          <p:cNvPr id="17" name="Picture 16" descr="Table&#10;&#10;Description automatically generated">
            <a:extLst>
              <a:ext uri="{FF2B5EF4-FFF2-40B4-BE49-F238E27FC236}">
                <a16:creationId xmlns:a16="http://schemas.microsoft.com/office/drawing/2014/main" id="{B024C849-941D-E533-6499-B0F61FCE0AE5}"/>
              </a:ext>
            </a:extLst>
          </p:cNvPr>
          <p:cNvPicPr>
            <a:picLocks noChangeAspect="1"/>
          </p:cNvPicPr>
          <p:nvPr/>
        </p:nvPicPr>
        <p:blipFill>
          <a:blip r:embed="rId5"/>
          <a:stretch>
            <a:fillRect/>
          </a:stretch>
        </p:blipFill>
        <p:spPr>
          <a:xfrm>
            <a:off x="0" y="4404369"/>
            <a:ext cx="6233270" cy="1866557"/>
          </a:xfrm>
          <a:prstGeom prst="rect">
            <a:avLst/>
          </a:prstGeom>
        </p:spPr>
      </p:pic>
    </p:spTree>
    <p:extLst>
      <p:ext uri="{BB962C8B-B14F-4D97-AF65-F5344CB8AC3E}">
        <p14:creationId xmlns:p14="http://schemas.microsoft.com/office/powerpoint/2010/main" val="3031767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34A7AE7-076C-1DCA-4266-3E41F4722EF9}"/>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5" name="Footer Placeholder 4">
            <a:extLst>
              <a:ext uri="{FF2B5EF4-FFF2-40B4-BE49-F238E27FC236}">
                <a16:creationId xmlns:a16="http://schemas.microsoft.com/office/drawing/2014/main" id="{6D176B2F-AA52-468F-3E51-B71EE15FB973}"/>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026D58A2-5177-DFCD-2086-DE9FD720E470}"/>
              </a:ext>
            </a:extLst>
          </p:cNvPr>
          <p:cNvSpPr>
            <a:spLocks noGrp="1"/>
          </p:cNvSpPr>
          <p:nvPr>
            <p:ph type="sldNum" sz="quarter" idx="12"/>
          </p:nvPr>
        </p:nvSpPr>
        <p:spPr/>
        <p:txBody>
          <a:bodyPr/>
          <a:lstStyle/>
          <a:p>
            <a:fld id="{71DDDE22-8D4F-094D-AC70-1F2C263CD040}" type="slidenum">
              <a:rPr lang="fr-FR" smtClean="0"/>
              <a:t>9</a:t>
            </a:fld>
            <a:endParaRPr lang="fr-FR"/>
          </a:p>
        </p:txBody>
      </p:sp>
      <p:sp>
        <p:nvSpPr>
          <p:cNvPr id="10" name="TextBox 9">
            <a:extLst>
              <a:ext uri="{FF2B5EF4-FFF2-40B4-BE49-F238E27FC236}">
                <a16:creationId xmlns:a16="http://schemas.microsoft.com/office/drawing/2014/main" id="{C9EE827E-39AD-565C-7E91-EFBCB8B126CF}"/>
              </a:ext>
            </a:extLst>
          </p:cNvPr>
          <p:cNvSpPr txBox="1"/>
          <p:nvPr/>
        </p:nvSpPr>
        <p:spPr>
          <a:xfrm>
            <a:off x="565322" y="356755"/>
            <a:ext cx="9097662" cy="584775"/>
          </a:xfrm>
          <a:prstGeom prst="rect">
            <a:avLst/>
          </a:prstGeom>
          <a:noFill/>
        </p:spPr>
        <p:txBody>
          <a:bodyPr wrap="square">
            <a:spAutoFit/>
          </a:bodyPr>
          <a:lstStyle/>
          <a:p>
            <a:r>
              <a:rPr lang="en-US" sz="3200" b="1" dirty="0">
                <a:solidFill>
                  <a:srgbClr val="1416B3"/>
                </a:solidFill>
              </a:rPr>
              <a:t>Conclusions, potential advantages &amp; outlook</a:t>
            </a:r>
            <a:endParaRPr lang="en-CH" sz="3200" b="1" dirty="0">
              <a:solidFill>
                <a:srgbClr val="1416B3"/>
              </a:solidFill>
            </a:endParaRPr>
          </a:p>
        </p:txBody>
      </p:sp>
      <p:sp>
        <p:nvSpPr>
          <p:cNvPr id="12" name="TextBox 11">
            <a:extLst>
              <a:ext uri="{FF2B5EF4-FFF2-40B4-BE49-F238E27FC236}">
                <a16:creationId xmlns:a16="http://schemas.microsoft.com/office/drawing/2014/main" id="{7E894173-A1B9-D901-C811-3F9683E82FB6}"/>
              </a:ext>
            </a:extLst>
          </p:cNvPr>
          <p:cNvSpPr txBox="1"/>
          <p:nvPr/>
        </p:nvSpPr>
        <p:spPr>
          <a:xfrm>
            <a:off x="735472" y="1458774"/>
            <a:ext cx="10262042" cy="4093428"/>
          </a:xfrm>
          <a:prstGeom prst="rect">
            <a:avLst/>
          </a:prstGeom>
          <a:noFill/>
        </p:spPr>
        <p:txBody>
          <a:bodyPr wrap="square">
            <a:spAutoFit/>
          </a:bodyPr>
          <a:lstStyle/>
          <a:p>
            <a:pPr marL="342900" indent="-342900" algn="just">
              <a:buFont typeface="+mj-lt"/>
              <a:buAutoNum type="arabicPeriod"/>
            </a:pPr>
            <a:r>
              <a:rPr lang="en-US" sz="2000" dirty="0">
                <a:solidFill>
                  <a:schemeClr val="accent1"/>
                </a:solidFill>
              </a:rPr>
              <a:t>QNNs are able to compete with </a:t>
            </a:r>
            <a:r>
              <a:rPr lang="en-US" sz="2000" b="1" dirty="0">
                <a:solidFill>
                  <a:srgbClr val="393E91"/>
                </a:solidFill>
              </a:rPr>
              <a:t>similar neural networks </a:t>
            </a:r>
            <a:r>
              <a:rPr lang="en-US" sz="2000" dirty="0">
                <a:solidFill>
                  <a:schemeClr val="accent1"/>
                </a:solidFill>
              </a:rPr>
              <a:t>in the task of learning  PES and force fields. </a:t>
            </a:r>
          </a:p>
          <a:p>
            <a:pPr marL="342900" indent="-342900" algn="just">
              <a:buFont typeface="+mj-lt"/>
              <a:buAutoNum type="arabicPeriod"/>
            </a:pPr>
            <a:endParaRPr lang="en-US" sz="2000" dirty="0">
              <a:solidFill>
                <a:schemeClr val="accent1"/>
              </a:solidFill>
            </a:endParaRPr>
          </a:p>
          <a:p>
            <a:pPr marL="342900" indent="-342900" algn="just">
              <a:buFont typeface="+mj-lt"/>
              <a:buAutoNum type="arabicPeriod"/>
            </a:pPr>
            <a:r>
              <a:rPr lang="en-US" sz="2000" dirty="0">
                <a:solidFill>
                  <a:schemeClr val="accent1"/>
                </a:solidFill>
              </a:rPr>
              <a:t>Potential quantum advantages are primarily linked to </a:t>
            </a:r>
            <a:r>
              <a:rPr lang="en-US" sz="2000" b="1" dirty="0">
                <a:solidFill>
                  <a:srgbClr val="393E91"/>
                </a:solidFill>
              </a:rPr>
              <a:t>the better expressivity and higher effective dimension</a:t>
            </a:r>
            <a:r>
              <a:rPr lang="en-US" sz="2000" dirty="0">
                <a:solidFill>
                  <a:schemeClr val="accent1"/>
                </a:solidFill>
              </a:rPr>
              <a:t> of QNNs with respect to classical counterparts.</a:t>
            </a:r>
          </a:p>
          <a:p>
            <a:pPr marL="342900" indent="-342900" algn="just">
              <a:buFont typeface="+mj-lt"/>
              <a:buAutoNum type="arabicPeriod"/>
            </a:pPr>
            <a:endParaRPr lang="en-US" sz="2000" dirty="0">
              <a:solidFill>
                <a:schemeClr val="accent1"/>
              </a:solidFill>
            </a:endParaRPr>
          </a:p>
          <a:p>
            <a:pPr marL="342900" indent="-342900" algn="just">
              <a:buFont typeface="+mj-lt"/>
              <a:buAutoNum type="arabicPeriod"/>
            </a:pPr>
            <a:r>
              <a:rPr lang="en-US" sz="2000" b="1" dirty="0">
                <a:solidFill>
                  <a:srgbClr val="393E91"/>
                </a:solidFill>
              </a:rPr>
              <a:t>Future work</a:t>
            </a:r>
            <a:r>
              <a:rPr lang="en-US" sz="2000" dirty="0">
                <a:solidFill>
                  <a:schemeClr val="accent1"/>
                </a:solidFill>
              </a:rPr>
              <a:t>: </a:t>
            </a:r>
          </a:p>
          <a:p>
            <a:pPr lvl="4" algn="just"/>
            <a:r>
              <a:rPr lang="en-US" sz="2000" dirty="0">
                <a:solidFill>
                  <a:schemeClr val="accent1"/>
                </a:solidFill>
              </a:rPr>
              <a:t>- More complex architectures (</a:t>
            </a:r>
            <a:r>
              <a:rPr lang="en-US" sz="2000" b="1" dirty="0">
                <a:solidFill>
                  <a:srgbClr val="393E91"/>
                </a:solidFill>
              </a:rPr>
              <a:t>quantum convolutional NN</a:t>
            </a:r>
            <a:r>
              <a:rPr lang="en-US" sz="2000" dirty="0">
                <a:solidFill>
                  <a:schemeClr val="accent1"/>
                </a:solidFill>
              </a:rPr>
              <a:t>) or </a:t>
            </a:r>
            <a:r>
              <a:rPr lang="en-US" sz="2000" b="1" dirty="0">
                <a:solidFill>
                  <a:srgbClr val="393E91"/>
                </a:solidFill>
              </a:rPr>
              <a:t>equivariant QNN.</a:t>
            </a:r>
          </a:p>
          <a:p>
            <a:pPr marL="342900" indent="-342900" algn="just">
              <a:buFont typeface="+mj-lt"/>
              <a:buAutoNum type="arabicPeriod"/>
            </a:pPr>
            <a:endParaRPr lang="en-US" sz="2000" dirty="0">
              <a:solidFill>
                <a:schemeClr val="accent1"/>
              </a:solidFill>
            </a:endParaRPr>
          </a:p>
          <a:p>
            <a:pPr algn="just"/>
            <a:r>
              <a:rPr lang="en-US" sz="2000" dirty="0">
                <a:solidFill>
                  <a:schemeClr val="accent1"/>
                </a:solidFill>
              </a:rPr>
              <a:t>		-  Work with </a:t>
            </a:r>
            <a:r>
              <a:rPr lang="en-US" sz="2000" b="1" dirty="0">
                <a:solidFill>
                  <a:srgbClr val="393E91"/>
                </a:solidFill>
              </a:rPr>
              <a:t>quantum data </a:t>
            </a:r>
            <a:r>
              <a:rPr lang="en-US" sz="2000" dirty="0">
                <a:solidFill>
                  <a:schemeClr val="accent1"/>
                </a:solidFill>
              </a:rPr>
              <a:t>(from dynamical VQA).</a:t>
            </a:r>
            <a:endParaRPr lang="en-US" sz="2000" b="1" dirty="0">
              <a:solidFill>
                <a:srgbClr val="393E91"/>
              </a:solidFill>
            </a:endParaRPr>
          </a:p>
          <a:p>
            <a:pPr algn="just"/>
            <a:endParaRPr lang="en-US" sz="2000" b="1" dirty="0">
              <a:solidFill>
                <a:srgbClr val="393E91"/>
              </a:solidFill>
            </a:endParaRPr>
          </a:p>
          <a:p>
            <a:pPr algn="just"/>
            <a:r>
              <a:rPr lang="en-US" sz="2000" dirty="0">
                <a:solidFill>
                  <a:schemeClr val="accent1"/>
                </a:solidFill>
              </a:rPr>
              <a:t>		- Incorporate fragmentation techniques.</a:t>
            </a:r>
          </a:p>
        </p:txBody>
      </p:sp>
    </p:spTree>
    <p:extLst>
      <p:ext uri="{BB962C8B-B14F-4D97-AF65-F5344CB8AC3E}">
        <p14:creationId xmlns:p14="http://schemas.microsoft.com/office/powerpoint/2010/main" val="761393637"/>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BM Quantum Master (Dark)">
  <a:themeElements>
    <a:clrScheme name="Custom 16">
      <a:dk1>
        <a:srgbClr val="161616"/>
      </a:dk1>
      <a:lt1>
        <a:srgbClr val="F4F4F4"/>
      </a:lt1>
      <a:dk2>
        <a:srgbClr val="262626"/>
      </a:dk2>
      <a:lt2>
        <a:srgbClr val="DFDFDF"/>
      </a:lt2>
      <a:accent1>
        <a:srgbClr val="0F61FE"/>
      </a:accent1>
      <a:accent2>
        <a:srgbClr val="33B1FF"/>
      </a:accent2>
      <a:accent3>
        <a:srgbClr val="002C9C"/>
      </a:accent3>
      <a:accent4>
        <a:srgbClr val="82CFFF"/>
      </a:accent4>
      <a:accent5>
        <a:srgbClr val="C6C6C6"/>
      </a:accent5>
      <a:accent6>
        <a:srgbClr val="383838"/>
      </a:accent6>
      <a:hlink>
        <a:srgbClr val="4589FF"/>
      </a:hlink>
      <a:folHlink>
        <a:srgbClr val="A6C8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lIns="0" tIns="0" rIns="0" bIns="0" rtlCol="0">
        <a:spAutoFit/>
      </a:bodyPr>
      <a:lstStyle>
        <a:defPPr algn="l">
          <a:lnSpc>
            <a:spcPct val="110000"/>
          </a:lnSpc>
          <a:spcBef>
            <a:spcPts val="1100"/>
          </a:spcBef>
          <a:buClr>
            <a:srgbClr val="E0E0E0"/>
          </a:buClr>
          <a:buSzPct val="80000"/>
          <a:defRPr sz="1400" dirty="0" err="1" smtClean="0">
            <a:latin typeface="IBM Plex Sans" charset="0"/>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Quantum_External_Presentation_2021_V02" id="{7587C014-D070-1B4A-9B51-1C92C95DC8C2}" vid="{C74204C4-D6C5-7349-BDB7-F18E85F9F1D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49673</TotalTime>
  <Words>888</Words>
  <Application>Microsoft Macintosh PowerPoint</Application>
  <PresentationFormat>Widescreen</PresentationFormat>
  <Paragraphs>124</Paragraphs>
  <Slides>11</Slides>
  <Notes>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11</vt:i4>
      </vt:variant>
    </vt:vector>
  </HeadingPairs>
  <TitlesOfParts>
    <vt:vector size="24" baseType="lpstr">
      <vt:lpstr>.AppleSystemUIFont</vt:lpstr>
      <vt:lpstr>Arial</vt:lpstr>
      <vt:lpstr>Arial Black</vt:lpstr>
      <vt:lpstr>Calibri</vt:lpstr>
      <vt:lpstr>Cambria Math</vt:lpstr>
      <vt:lpstr>HelvNeue Light for IBM</vt:lpstr>
      <vt:lpstr>IBM Plex Sans</vt:lpstr>
      <vt:lpstr>IBM Plex Sans Light</vt:lpstr>
      <vt:lpstr>IBM Plex Sans SemiBold</vt:lpstr>
      <vt:lpstr>System Font Regular</vt:lpstr>
      <vt:lpstr>Wingdings</vt:lpstr>
      <vt:lpstr>Conception personnalisée</vt:lpstr>
      <vt:lpstr>IBM Quantum Master (Dark)</vt:lpstr>
      <vt:lpstr>Quantum Neural Networks force fields generation </vt:lpstr>
      <vt:lpstr>PowerPoint Presentation</vt:lpstr>
      <vt:lpstr>PowerPoint Presentation</vt:lpstr>
      <vt:lpstr>Quantum machine learning models</vt:lpstr>
      <vt:lpstr>PowerPoint Presentation</vt:lpstr>
      <vt:lpstr>PowerPoint Presentation</vt:lpstr>
      <vt:lpstr>PowerPoint Presentation</vt:lpstr>
      <vt:lpstr>PowerPoint Presentation</vt:lpstr>
      <vt:lpstr>PowerPoint Presentation</vt:lpstr>
      <vt:lpstr>Thank you for your attention!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Grossi</dc:creator>
  <cp:lastModifiedBy>Oriel Kiss</cp:lastModifiedBy>
  <cp:revision>82</cp:revision>
  <dcterms:created xsi:type="dcterms:W3CDTF">2021-11-29T10:58:03Z</dcterms:created>
  <dcterms:modified xsi:type="dcterms:W3CDTF">2022-10-22T12:00:56Z</dcterms:modified>
</cp:coreProperties>
</file>