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47" autoAdjust="0"/>
    <p:restoredTop sz="94660"/>
  </p:normalViewPr>
  <p:slideViewPr>
    <p:cSldViewPr snapToGrid="0">
      <p:cViewPr varScale="1">
        <p:scale>
          <a:sx n="87" d="100"/>
          <a:sy n="87" d="100"/>
        </p:scale>
        <p:origin x="224" y="1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0F72C3-D46E-4E83-B7C4-3B8F12B801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M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7CA9662-8637-4D2F-BCE9-5DC094E4FA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M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4DFAFB3-C64D-432E-9873-C17A780F0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095F6-5BFE-4FC3-91CC-4014C277A9B1}" type="datetimeFigureOut">
              <a:rPr lang="fr-CM" smtClean="0"/>
              <a:t>03/11/2021</a:t>
            </a:fld>
            <a:endParaRPr lang="fr-CM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601290-5376-4E8F-B326-3D6E5150B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M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976EEB-D32A-4120-BD85-E7734DF09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4468-F66F-42AF-8965-0FBD4047B80A}" type="slidenum">
              <a:rPr lang="fr-CM" smtClean="0"/>
              <a:t>‹#›</a:t>
            </a:fld>
            <a:endParaRPr lang="fr-CM"/>
          </a:p>
        </p:txBody>
      </p:sp>
    </p:spTree>
    <p:extLst>
      <p:ext uri="{BB962C8B-B14F-4D97-AF65-F5344CB8AC3E}">
        <p14:creationId xmlns:p14="http://schemas.microsoft.com/office/powerpoint/2010/main" val="1556933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C1A712-5F6C-4078-BAC4-45CD8F9AE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M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8CA83D9-4669-4B15-8936-269BC418B7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M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B7EA454-9C60-4CC8-BC74-510A1840C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095F6-5BFE-4FC3-91CC-4014C277A9B1}" type="datetimeFigureOut">
              <a:rPr lang="fr-CM" smtClean="0"/>
              <a:t>03/11/2021</a:t>
            </a:fld>
            <a:endParaRPr lang="fr-CM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514D882-53A2-4BAF-9A33-62278ACB0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M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8FF7A92-B675-4F9E-93AB-A02A94DE7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4468-F66F-42AF-8965-0FBD4047B80A}" type="slidenum">
              <a:rPr lang="fr-CM" smtClean="0"/>
              <a:t>‹#›</a:t>
            </a:fld>
            <a:endParaRPr lang="fr-CM"/>
          </a:p>
        </p:txBody>
      </p:sp>
    </p:spTree>
    <p:extLst>
      <p:ext uri="{BB962C8B-B14F-4D97-AF65-F5344CB8AC3E}">
        <p14:creationId xmlns:p14="http://schemas.microsoft.com/office/powerpoint/2010/main" val="1943166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903E7B8-D84A-46D4-AFA1-0C0F7A8C95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M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DC04EAE-0814-41F7-9242-FB651C0A5B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M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AFC2A2-07D1-449B-8E23-3C504AADC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095F6-5BFE-4FC3-91CC-4014C277A9B1}" type="datetimeFigureOut">
              <a:rPr lang="fr-CM" smtClean="0"/>
              <a:t>03/11/2021</a:t>
            </a:fld>
            <a:endParaRPr lang="fr-CM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A506B13-0EAA-4928-AD62-783B86E32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M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EAA58C-8BC2-4E7A-916A-4EA971D8C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4468-F66F-42AF-8965-0FBD4047B80A}" type="slidenum">
              <a:rPr lang="fr-CM" smtClean="0"/>
              <a:t>‹#›</a:t>
            </a:fld>
            <a:endParaRPr lang="fr-CM"/>
          </a:p>
        </p:txBody>
      </p:sp>
    </p:spTree>
    <p:extLst>
      <p:ext uri="{BB962C8B-B14F-4D97-AF65-F5344CB8AC3E}">
        <p14:creationId xmlns:p14="http://schemas.microsoft.com/office/powerpoint/2010/main" val="1812994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30DF95-3DFF-4702-BA24-E9AE3C1DF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M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B0F6C3-4D8C-4B6D-A12D-58A6A6C08A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M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6BDB95D-DD2C-4227-9308-3E6018EE2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095F6-5BFE-4FC3-91CC-4014C277A9B1}" type="datetimeFigureOut">
              <a:rPr lang="fr-CM" smtClean="0"/>
              <a:t>03/11/2021</a:t>
            </a:fld>
            <a:endParaRPr lang="fr-CM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45F9A7E-FB85-4850-8226-5E40D2821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M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AD3FFFA-3832-4381-9AE2-2A2E3A15E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4468-F66F-42AF-8965-0FBD4047B80A}" type="slidenum">
              <a:rPr lang="fr-CM" smtClean="0"/>
              <a:t>‹#›</a:t>
            </a:fld>
            <a:endParaRPr lang="fr-CM"/>
          </a:p>
        </p:txBody>
      </p:sp>
    </p:spTree>
    <p:extLst>
      <p:ext uri="{BB962C8B-B14F-4D97-AF65-F5344CB8AC3E}">
        <p14:creationId xmlns:p14="http://schemas.microsoft.com/office/powerpoint/2010/main" val="1077603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926D45-3E29-4E97-8ADB-E6A789E80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M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62AAE69-4E9B-4944-8632-EE9F33FF2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907E3F3-D99B-4290-A8A6-960EEE42B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095F6-5BFE-4FC3-91CC-4014C277A9B1}" type="datetimeFigureOut">
              <a:rPr lang="fr-CM" smtClean="0"/>
              <a:t>03/11/2021</a:t>
            </a:fld>
            <a:endParaRPr lang="fr-CM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EDC476A-A06D-414A-9B99-151EA632A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M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1308269-01C7-4C79-95BD-170EBF0C2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4468-F66F-42AF-8965-0FBD4047B80A}" type="slidenum">
              <a:rPr lang="fr-CM" smtClean="0"/>
              <a:t>‹#›</a:t>
            </a:fld>
            <a:endParaRPr lang="fr-CM"/>
          </a:p>
        </p:txBody>
      </p:sp>
    </p:spTree>
    <p:extLst>
      <p:ext uri="{BB962C8B-B14F-4D97-AF65-F5344CB8AC3E}">
        <p14:creationId xmlns:p14="http://schemas.microsoft.com/office/powerpoint/2010/main" val="2777327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F029A7-10B2-4640-9CB2-6D4280857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M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03CABED-7256-4EFF-B2E0-1F98FAB9D3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M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522A534-316E-4347-B43D-71FA3B51C8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M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9973671-16F1-463A-8CCA-4E8535E42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095F6-5BFE-4FC3-91CC-4014C277A9B1}" type="datetimeFigureOut">
              <a:rPr lang="fr-CM" smtClean="0"/>
              <a:t>03/11/2021</a:t>
            </a:fld>
            <a:endParaRPr lang="fr-CM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62DF9E0-DEB6-4F74-9C57-B42C9F2E6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M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68C8252-67F5-4373-BD2C-9A0D0814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4468-F66F-42AF-8965-0FBD4047B80A}" type="slidenum">
              <a:rPr lang="fr-CM" smtClean="0"/>
              <a:t>‹#›</a:t>
            </a:fld>
            <a:endParaRPr lang="fr-CM"/>
          </a:p>
        </p:txBody>
      </p:sp>
    </p:spTree>
    <p:extLst>
      <p:ext uri="{BB962C8B-B14F-4D97-AF65-F5344CB8AC3E}">
        <p14:creationId xmlns:p14="http://schemas.microsoft.com/office/powerpoint/2010/main" val="2624975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B88C6F-D88C-422D-8625-77056097D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M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7A0FC3-BCE8-4157-87EF-8ADE94B274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550B9C5-71E1-4598-B1F2-779059B7CD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M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A1A662D-CB6A-41F7-8AAD-1D0250B34C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CDD3292-9F65-49BB-B05E-749CCAA24B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M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385233C-AC6F-452B-B082-F698B5B78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095F6-5BFE-4FC3-91CC-4014C277A9B1}" type="datetimeFigureOut">
              <a:rPr lang="fr-CM" smtClean="0"/>
              <a:t>03/11/2021</a:t>
            </a:fld>
            <a:endParaRPr lang="fr-CM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BE08B22-C559-48D1-ACEF-FF182574A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M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235ED29-675B-4348-8BD5-990D87AC0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4468-F66F-42AF-8965-0FBD4047B80A}" type="slidenum">
              <a:rPr lang="fr-CM" smtClean="0"/>
              <a:t>‹#›</a:t>
            </a:fld>
            <a:endParaRPr lang="fr-CM"/>
          </a:p>
        </p:txBody>
      </p:sp>
    </p:spTree>
    <p:extLst>
      <p:ext uri="{BB962C8B-B14F-4D97-AF65-F5344CB8AC3E}">
        <p14:creationId xmlns:p14="http://schemas.microsoft.com/office/powerpoint/2010/main" val="272149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39C77C-1340-4659-9110-C1FAC8183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M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09F556E-8782-459E-9AA2-D3C4C1792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095F6-5BFE-4FC3-91CC-4014C277A9B1}" type="datetimeFigureOut">
              <a:rPr lang="fr-CM" smtClean="0"/>
              <a:t>03/11/2021</a:t>
            </a:fld>
            <a:endParaRPr lang="fr-CM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AE5ACE2-BA03-4351-9935-F715BC61B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M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50E67C3-51E2-48CE-9896-797BD41E6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4468-F66F-42AF-8965-0FBD4047B80A}" type="slidenum">
              <a:rPr lang="fr-CM" smtClean="0"/>
              <a:t>‹#›</a:t>
            </a:fld>
            <a:endParaRPr lang="fr-CM"/>
          </a:p>
        </p:txBody>
      </p:sp>
    </p:spTree>
    <p:extLst>
      <p:ext uri="{BB962C8B-B14F-4D97-AF65-F5344CB8AC3E}">
        <p14:creationId xmlns:p14="http://schemas.microsoft.com/office/powerpoint/2010/main" val="4041301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BDB8772-92C5-4612-B71E-26D5CFCDE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095F6-5BFE-4FC3-91CC-4014C277A9B1}" type="datetimeFigureOut">
              <a:rPr lang="fr-CM" smtClean="0"/>
              <a:t>03/11/2021</a:t>
            </a:fld>
            <a:endParaRPr lang="fr-CM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078707C-E705-4CBA-BDB0-A41553688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M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C1A06D9-F6BC-4CF7-AD9F-AD0AE956F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4468-F66F-42AF-8965-0FBD4047B80A}" type="slidenum">
              <a:rPr lang="fr-CM" smtClean="0"/>
              <a:t>‹#›</a:t>
            </a:fld>
            <a:endParaRPr lang="fr-CM"/>
          </a:p>
        </p:txBody>
      </p:sp>
    </p:spTree>
    <p:extLst>
      <p:ext uri="{BB962C8B-B14F-4D97-AF65-F5344CB8AC3E}">
        <p14:creationId xmlns:p14="http://schemas.microsoft.com/office/powerpoint/2010/main" val="479519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850585-5097-4EF7-86C6-2213B9620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M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8F399C-805B-45D5-906B-03E7DAA3F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M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AA5B998-C289-4DD8-8769-195D45E2DB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5933CD3-69EF-4092-A2C4-C79AAAFD1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095F6-5BFE-4FC3-91CC-4014C277A9B1}" type="datetimeFigureOut">
              <a:rPr lang="fr-CM" smtClean="0"/>
              <a:t>03/11/2021</a:t>
            </a:fld>
            <a:endParaRPr lang="fr-CM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656F2FD-5EB5-48ED-87AC-0B09E16BB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M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EB3D5F7-F280-4F1E-86C1-D2D6ABFD5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4468-F66F-42AF-8965-0FBD4047B80A}" type="slidenum">
              <a:rPr lang="fr-CM" smtClean="0"/>
              <a:t>‹#›</a:t>
            </a:fld>
            <a:endParaRPr lang="fr-CM"/>
          </a:p>
        </p:txBody>
      </p:sp>
    </p:spTree>
    <p:extLst>
      <p:ext uri="{BB962C8B-B14F-4D97-AF65-F5344CB8AC3E}">
        <p14:creationId xmlns:p14="http://schemas.microsoft.com/office/powerpoint/2010/main" val="4197239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4F640E-68D5-4F0E-9621-45031D114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M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02186A3-A59B-4E5F-8BA4-5AFAFCF42C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M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7FF36CC-EDDA-4A8F-9DD6-9B8F318EB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2A95367-6AC9-4D5C-8705-390C681B4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095F6-5BFE-4FC3-91CC-4014C277A9B1}" type="datetimeFigureOut">
              <a:rPr lang="fr-CM" smtClean="0"/>
              <a:t>03/11/2021</a:t>
            </a:fld>
            <a:endParaRPr lang="fr-CM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DB6AFEB-ED84-465F-9257-276FEC54B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M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40DD8DC-74BD-4B54-B973-F00337E00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4468-F66F-42AF-8965-0FBD4047B80A}" type="slidenum">
              <a:rPr lang="fr-CM" smtClean="0"/>
              <a:t>‹#›</a:t>
            </a:fld>
            <a:endParaRPr lang="fr-CM"/>
          </a:p>
        </p:txBody>
      </p:sp>
    </p:spTree>
    <p:extLst>
      <p:ext uri="{BB962C8B-B14F-4D97-AF65-F5344CB8AC3E}">
        <p14:creationId xmlns:p14="http://schemas.microsoft.com/office/powerpoint/2010/main" val="383483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448D1C8-D46B-49BD-AFBA-C496D6658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M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EB7E261-FE89-4389-8E63-2781E3ED0D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M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3BC453-9424-4A9C-982F-6D4F07A0C6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095F6-5BFE-4FC3-91CC-4014C277A9B1}" type="datetimeFigureOut">
              <a:rPr lang="fr-CM" smtClean="0"/>
              <a:t>03/11/2021</a:t>
            </a:fld>
            <a:endParaRPr lang="fr-CM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80D587-C898-4877-996D-7506FC96B4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M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771D45-A757-4E7B-BF18-3D2E4B08FF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F4468-F66F-42AF-8965-0FBD4047B80A}" type="slidenum">
              <a:rPr lang="fr-CM" smtClean="0"/>
              <a:t>‹#›</a:t>
            </a:fld>
            <a:endParaRPr lang="fr-CM"/>
          </a:p>
        </p:txBody>
      </p:sp>
    </p:spTree>
    <p:extLst>
      <p:ext uri="{BB962C8B-B14F-4D97-AF65-F5344CB8AC3E}">
        <p14:creationId xmlns:p14="http://schemas.microsoft.com/office/powerpoint/2010/main" val="2079340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11CFFC-2665-4B32-B736-070D4F9379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46168" y="-61575"/>
            <a:ext cx="7557571" cy="464207"/>
          </a:xfrm>
        </p:spPr>
        <p:txBody>
          <a:bodyPr>
            <a:normAutofit fontScale="90000"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Vaccination Vs total dose administered per 100 populations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DCFD790-5F0B-4DBB-848E-6B4EA34C4D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359392"/>
            <a:ext cx="9144000" cy="1655762"/>
          </a:xfrm>
        </p:spPr>
        <p:txBody>
          <a:bodyPr/>
          <a:lstStyle/>
          <a:p>
            <a:endParaRPr lang="fr-CM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D731215-CF88-4E25-B231-8C0E1AA676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5152"/>
            <a:ext cx="12192000" cy="504821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6321B711-85DB-4465-A377-1E70D3D699BC}"/>
              </a:ext>
            </a:extLst>
          </p:cNvPr>
          <p:cNvSpPr txBox="1"/>
          <p:nvPr/>
        </p:nvSpPr>
        <p:spPr>
          <a:xfrm>
            <a:off x="407624" y="5657671"/>
            <a:ext cx="93349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April 2021  first vaccination start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503, 363 total doses administered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1,9 total doses administered per 100 populations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B64ED57-4B0A-465C-8913-B6602074FEB9}"/>
              </a:ext>
            </a:extLst>
          </p:cNvPr>
          <p:cNvSpPr txBox="1"/>
          <p:nvPr/>
        </p:nvSpPr>
        <p:spPr>
          <a:xfrm>
            <a:off x="0" y="468821"/>
            <a:ext cx="1219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M" dirty="0"/>
              <a:t>In </a:t>
            </a:r>
            <a:r>
              <a:rPr lang="fr-CM" dirty="0" err="1"/>
              <a:t>Cameroon</a:t>
            </a:r>
            <a:r>
              <a:rPr lang="fr-CM" dirty="0"/>
              <a:t>, </a:t>
            </a:r>
            <a:r>
              <a:rPr lang="fr-CM" dirty="0" err="1"/>
              <a:t>from</a:t>
            </a:r>
            <a:r>
              <a:rPr lang="fr-CM" dirty="0"/>
              <a:t> 3 </a:t>
            </a:r>
            <a:r>
              <a:rPr lang="fr-CM" dirty="0" err="1"/>
              <a:t>January</a:t>
            </a:r>
            <a:r>
              <a:rPr lang="fr-CM" dirty="0"/>
              <a:t> 2020 to 9:32 </a:t>
            </a:r>
            <a:r>
              <a:rPr lang="fr-CM" dirty="0" err="1"/>
              <a:t>am</a:t>
            </a:r>
            <a:r>
              <a:rPr lang="fr-CM" dirty="0"/>
              <a:t> CET, 1 </a:t>
            </a:r>
            <a:r>
              <a:rPr lang="fr-CM" dirty="0" err="1"/>
              <a:t>November</a:t>
            </a:r>
            <a:r>
              <a:rPr lang="fr-CM" dirty="0"/>
              <a:t> 2021, </a:t>
            </a:r>
            <a:r>
              <a:rPr lang="fr-CM" dirty="0" err="1"/>
              <a:t>there</a:t>
            </a:r>
            <a:r>
              <a:rPr lang="fr-CM" dirty="0"/>
              <a:t> have been 102499 </a:t>
            </a:r>
            <a:r>
              <a:rPr lang="fr-CM" dirty="0" err="1"/>
              <a:t>confirmed</a:t>
            </a:r>
            <a:r>
              <a:rPr lang="fr-CM" dirty="0"/>
              <a:t> cases of COVID-19 </a:t>
            </a:r>
            <a:r>
              <a:rPr lang="fr-CM" dirty="0" err="1"/>
              <a:t>with</a:t>
            </a:r>
            <a:r>
              <a:rPr lang="fr-CM" dirty="0"/>
              <a:t> 1686 </a:t>
            </a:r>
            <a:r>
              <a:rPr lang="fr-CM" dirty="0" err="1"/>
              <a:t>deaths</a:t>
            </a:r>
            <a:r>
              <a:rPr lang="fr-CM" dirty="0"/>
              <a:t>, </a:t>
            </a:r>
            <a:r>
              <a:rPr lang="fr-CM" dirty="0" err="1"/>
              <a:t>reported</a:t>
            </a:r>
            <a:r>
              <a:rPr lang="fr-CM" dirty="0"/>
              <a:t> to WHO. As of 27 </a:t>
            </a:r>
            <a:r>
              <a:rPr lang="fr-CM" dirty="0" err="1"/>
              <a:t>October</a:t>
            </a:r>
            <a:r>
              <a:rPr lang="fr-CM" dirty="0"/>
              <a:t> 2021, a total of 503363 vaccines doses have been </a:t>
            </a:r>
            <a:r>
              <a:rPr lang="fr-CM" dirty="0" err="1"/>
              <a:t>administerd</a:t>
            </a:r>
            <a:r>
              <a:rPr lang="fr-CM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46254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051C96-C643-44D5-BEC9-DB5F12258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1007" y="0"/>
            <a:ext cx="10157551" cy="648427"/>
          </a:xfrm>
        </p:spPr>
        <p:txBody>
          <a:bodyPr/>
          <a:lstStyle/>
          <a:p>
            <a:pPr algn="just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Vaccination Vs persons vaccinated with at least one dose per 100 population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A128B5A3-6B67-40F9-8363-435D944C5B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64" y="648426"/>
            <a:ext cx="12139336" cy="5440451"/>
          </a:xfr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F8A4B7D-3C24-49CC-A7F2-C8D843CE710C}"/>
              </a:ext>
            </a:extLst>
          </p:cNvPr>
          <p:cNvSpPr txBox="1"/>
          <p:nvPr/>
        </p:nvSpPr>
        <p:spPr>
          <a:xfrm>
            <a:off x="297456" y="5538034"/>
            <a:ext cx="85050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Z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416,855 persons vaccinated with at least one dose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Z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1,57 persons vaccinated with at least one dose per 100 population</a:t>
            </a:r>
          </a:p>
        </p:txBody>
      </p:sp>
    </p:spTree>
    <p:extLst>
      <p:ext uri="{BB962C8B-B14F-4D97-AF65-F5344CB8AC3E}">
        <p14:creationId xmlns:p14="http://schemas.microsoft.com/office/powerpoint/2010/main" val="169729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A9DF9D-591F-43D1-A128-608277570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5860" y="0"/>
            <a:ext cx="8020280" cy="663211"/>
          </a:xfrm>
        </p:spPr>
        <p:txBody>
          <a:bodyPr>
            <a:normAutofit/>
          </a:bodyPr>
          <a:lstStyle/>
          <a:p>
            <a:pPr algn="just"/>
            <a:r>
              <a:rPr lang="fr-CM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Vaccination Vs </a:t>
            </a:r>
            <a:r>
              <a:rPr lang="fr-CM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persons</a:t>
            </a:r>
            <a:r>
              <a:rPr lang="fr-CM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M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fully</a:t>
            </a:r>
            <a:r>
              <a:rPr lang="fr-CM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M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vaccinated</a:t>
            </a:r>
            <a:r>
              <a:rPr lang="fr-CM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 100 population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9EDB1C4A-10E8-437D-BDC2-E4A62964C5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8" y="663210"/>
            <a:ext cx="12114882" cy="5208780"/>
          </a:xfr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9F882E4-094E-443F-A39D-DA39C4CF53D2}"/>
              </a:ext>
            </a:extLst>
          </p:cNvPr>
          <p:cNvSpPr txBox="1"/>
          <p:nvPr/>
        </p:nvSpPr>
        <p:spPr>
          <a:xfrm>
            <a:off x="198302" y="5564294"/>
            <a:ext cx="79651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fr-CM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160,803 </a:t>
            </a:r>
            <a:r>
              <a:rPr lang="fr-CM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persons</a:t>
            </a:r>
            <a:r>
              <a:rPr lang="fr-CM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M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fully</a:t>
            </a:r>
            <a:r>
              <a:rPr lang="fr-CM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M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vaccinated</a:t>
            </a:r>
            <a:r>
              <a:rPr lang="fr-CM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fr-CM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0,61 </a:t>
            </a:r>
            <a:r>
              <a:rPr lang="fr-CM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persons</a:t>
            </a:r>
            <a:r>
              <a:rPr lang="fr-CM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M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fully</a:t>
            </a:r>
            <a:r>
              <a:rPr lang="fr-CM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M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vaccinated</a:t>
            </a:r>
            <a:r>
              <a:rPr lang="fr-CM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 100 populations</a:t>
            </a:r>
          </a:p>
        </p:txBody>
      </p:sp>
    </p:spTree>
    <p:extLst>
      <p:ext uri="{BB962C8B-B14F-4D97-AF65-F5344CB8AC3E}">
        <p14:creationId xmlns:p14="http://schemas.microsoft.com/office/powerpoint/2010/main" val="374705955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125</Words>
  <Application>Microsoft Macintosh PowerPoint</Application>
  <PresentationFormat>Widescreen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Wingdings</vt:lpstr>
      <vt:lpstr>Thème Office</vt:lpstr>
      <vt:lpstr>Vaccination Vs total dose administered per 100 populations</vt:lpstr>
      <vt:lpstr>Vaccination Vs persons vaccinated with at least one dose per 100 population</vt:lpstr>
      <vt:lpstr>Vaccination Vs persons fully vaccinated per 100 population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Vaccination Vs total dose administered per 100 populations</dc:title>
  <dc:creator>Jean Baptiste FANKAM FANKAM</dc:creator>
  <cp:lastModifiedBy>Ketevi Adikle Assamagan</cp:lastModifiedBy>
  <cp:revision>4</cp:revision>
  <dcterms:created xsi:type="dcterms:W3CDTF">2021-11-01T13:51:08Z</dcterms:created>
  <dcterms:modified xsi:type="dcterms:W3CDTF">2021-11-03T15:20:27Z</dcterms:modified>
</cp:coreProperties>
</file>