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8" d="100"/>
          <a:sy n="88" d="100"/>
        </p:scale>
        <p:origin x="29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767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9229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74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337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379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191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2306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14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38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358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135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D7005-0520-4AE4-875D-C5E55034C8B7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F956B-668F-496E-977F-7604625A537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444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506" y="720507"/>
            <a:ext cx="5985601" cy="6272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845" y="3740661"/>
            <a:ext cx="2734800" cy="717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5647" y="3149727"/>
            <a:ext cx="2399400" cy="7501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8561" y="3084412"/>
            <a:ext cx="2649679" cy="8283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7400" y="3049967"/>
            <a:ext cx="2631600" cy="8277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7910" y="1751443"/>
            <a:ext cx="4463401" cy="10734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40222" t="12558" r="8633" b="23089"/>
          <a:stretch/>
        </p:blipFill>
        <p:spPr>
          <a:xfrm>
            <a:off x="7741921" y="3352801"/>
            <a:ext cx="435428" cy="3570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55818" y="4227459"/>
            <a:ext cx="76635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FCC </a:t>
            </a:r>
            <a:r>
              <a:rPr lang="en-CH" dirty="0" smtClean="0"/>
              <a:t>–</a:t>
            </a:r>
            <a:r>
              <a:rPr lang="fr-FR" dirty="0" err="1" smtClean="0"/>
              <a:t>ee</a:t>
            </a:r>
            <a:r>
              <a:rPr lang="fr-FR" dirty="0" smtClean="0"/>
              <a:t> </a:t>
            </a:r>
            <a:r>
              <a:rPr lang="fr-FR" dirty="0" err="1" smtClean="0"/>
              <a:t>wants</a:t>
            </a:r>
            <a:r>
              <a:rPr lang="fr-FR" dirty="0" smtClean="0"/>
              <a:t> to </a:t>
            </a:r>
            <a:r>
              <a:rPr lang="fr-FR" dirty="0" err="1" smtClean="0"/>
              <a:t>measure</a:t>
            </a:r>
            <a:r>
              <a:rPr lang="fr-FR" dirty="0" smtClean="0"/>
              <a:t> cross-sections to &lt; 10-4</a:t>
            </a:r>
          </a:p>
          <a:p>
            <a:r>
              <a:rPr lang="fr-FR" dirty="0" smtClean="0"/>
              <a:t>and </a:t>
            </a:r>
            <a:r>
              <a:rPr lang="fr-FR" dirty="0" err="1" smtClean="0"/>
              <a:t>asymmetries</a:t>
            </a:r>
            <a:r>
              <a:rPr lang="fr-FR" dirty="0" smtClean="0"/>
              <a:t> to relative </a:t>
            </a:r>
            <a:r>
              <a:rPr lang="fr-FR" dirty="0" err="1" smtClean="0"/>
              <a:t>precision</a:t>
            </a:r>
            <a:r>
              <a:rPr lang="fr-FR" dirty="0" smtClean="0"/>
              <a:t> of  5 10-5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require </a:t>
            </a:r>
            <a:r>
              <a:rPr lang="en-US" b="1" dirty="0" smtClean="0">
                <a:sym typeface="Wingdings" panose="05000000000000000000" pitchFamily="2" charset="2"/>
              </a:rPr>
              <a:t>longitudinal polarization at the IR </a:t>
            </a:r>
            <a:r>
              <a:rPr lang="en-US" dirty="0" smtClean="0">
                <a:sym typeface="Wingdings" panose="05000000000000000000" pitchFamily="2" charset="2"/>
              </a:rPr>
              <a:t>to be known to ~10-5 (absolute. One expects it to be fraction of %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relative precision also a fraction of %)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fr-FR" dirty="0" err="1" smtClean="0"/>
              <a:t>need</a:t>
            </a:r>
            <a:r>
              <a:rPr lang="fr-FR" dirty="0" smtClean="0"/>
              <a:t>: 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smtClean="0"/>
              <a:t>1. all </a:t>
            </a:r>
            <a:r>
              <a:rPr lang="fr-FR" dirty="0" err="1" smtClean="0"/>
              <a:t>three</a:t>
            </a:r>
            <a:r>
              <a:rPr lang="fr-FR" dirty="0" smtClean="0"/>
              <a:t> </a:t>
            </a:r>
            <a:r>
              <a:rPr lang="fr-FR" dirty="0" err="1" smtClean="0"/>
              <a:t>polarization</a:t>
            </a:r>
            <a:r>
              <a:rPr lang="fr-FR" dirty="0" smtClean="0"/>
              <a:t> </a:t>
            </a:r>
            <a:r>
              <a:rPr lang="fr-FR" dirty="0" err="1" smtClean="0"/>
              <a:t>oritentations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measured</a:t>
            </a:r>
            <a:r>
              <a:rPr lang="fr-FR" dirty="0" smtClean="0"/>
              <a:t> in </a:t>
            </a:r>
            <a:r>
              <a:rPr lang="fr-FR" dirty="0" err="1" smtClean="0"/>
              <a:t>polarimeter</a:t>
            </a:r>
            <a:r>
              <a:rPr lang="fr-FR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dirty="0" smtClean="0"/>
              <a:t>2.  spin simulation to </a:t>
            </a:r>
            <a:r>
              <a:rPr lang="fr-FR" dirty="0" err="1" smtClean="0"/>
              <a:t>propagate</a:t>
            </a:r>
            <a:r>
              <a:rPr lang="fr-FR" dirty="0" smtClean="0"/>
              <a:t> </a:t>
            </a:r>
            <a:r>
              <a:rPr lang="fr-FR" dirty="0" err="1" smtClean="0"/>
              <a:t>result</a:t>
            </a:r>
            <a:r>
              <a:rPr lang="fr-FR" dirty="0" smtClean="0"/>
              <a:t> to IP.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8371113" y="2133596"/>
            <a:ext cx="1704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</a:t>
            </a:r>
            <a:r>
              <a:rPr lang="fr-FR" baseline="-25000" dirty="0" smtClean="0"/>
              <a:t>LR</a:t>
            </a:r>
            <a:r>
              <a:rPr lang="fr-FR" dirty="0" smtClean="0"/>
              <a:t> = </a:t>
            </a:r>
            <a:r>
              <a:rPr lang="fr-FR" dirty="0" err="1" smtClean="0"/>
              <a:t>A</a:t>
            </a:r>
            <a:r>
              <a:rPr lang="fr-FR" baseline="-25000" dirty="0" err="1" smtClean="0"/>
              <a:t>e</a:t>
            </a:r>
            <a:r>
              <a:rPr lang="fr-FR" dirty="0" smtClean="0"/>
              <a:t> ~0.15</a:t>
            </a:r>
            <a:endParaRPr lang="fr-FR" baseline="-25000" dirty="0"/>
          </a:p>
        </p:txBody>
      </p:sp>
      <p:sp>
        <p:nvSpPr>
          <p:cNvPr id="13" name="Right Arrow 12"/>
          <p:cNvSpPr/>
          <p:nvPr/>
        </p:nvSpPr>
        <p:spPr>
          <a:xfrm>
            <a:off x="5068389" y="3466011"/>
            <a:ext cx="748937" cy="2002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13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3</cp:revision>
  <dcterms:created xsi:type="dcterms:W3CDTF">2022-01-13T15:17:04Z</dcterms:created>
  <dcterms:modified xsi:type="dcterms:W3CDTF">2022-01-13T15:26:38Z</dcterms:modified>
</cp:coreProperties>
</file>