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 November, 2010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311300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311301" name="Text Box 5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t>K. Long, </a:t>
            </a:r>
            <a:fld id="{FEB0E208-6759-44CC-95DA-736AD889AAB9}" type="datetime3"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24 November, 2010</a:t>
            </a:fld>
            <a:endParaRPr lang="en-GB" sz="2800" b="1" smtClean="0">
              <a:solidFill>
                <a:srgbClr val="FFFFCC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24 November, 2010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rgbClr val="FFC000"/>
                </a:solidFill>
              </a:defRPr>
            </a:lvl2pPr>
            <a:lvl3pPr>
              <a:defRPr b="1">
                <a:solidFill>
                  <a:srgbClr val="00FF00"/>
                </a:solidFill>
              </a:defRPr>
            </a:lvl3pPr>
            <a:lvl4pPr>
              <a:defRPr b="1">
                <a:solidFill>
                  <a:srgbClr val="66FFFF"/>
                </a:solidFill>
              </a:defRPr>
            </a:lvl4pPr>
            <a:lvl5pPr>
              <a:defRPr b="1">
                <a:solidFill>
                  <a:srgbClr val="FF0000"/>
                </a:solidFill>
              </a:defRPr>
            </a:lvl5pPr>
            <a:lvl6pPr>
              <a:defRPr>
                <a:solidFill>
                  <a:schemeClr val="bg1">
                    <a:lumMod val="95000"/>
                  </a:schemeClr>
                </a:solidFill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7E8-38B6-46E7-BEF2-7BAC618809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r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50EA-9A08-43FB-9044-F456722C97B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B85-40C7-4048-A383-C5F10F173D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299C-8D3B-4F1B-B9A7-C8F9B0B3BA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24BA-D1B1-49A9-BB51-0D62F5ECC8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A7B6-FE23-4E46-9BC5-63F9D6A90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1E0-2AD9-4B5C-BBA5-37B145F60FB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FE87-2C63-4FBF-97A1-67107CB11F5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96F4-EEED-4CE8-B7E3-2479000CB6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06CD-FA3D-4339-AA4C-9D86CA904AA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A6793-1F12-43CC-83A9-C28CBDB24F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6F0-99AD-4A23-BEA0-A2E713A0BB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338-CCC3-41E3-85CB-30A6640E86C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38B9-EDA9-4D02-B2BA-41BA3EF9E5E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94E1-47AE-4534-B96E-24D9092A39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494-90AB-4F3E-9FE7-24A3A4E23B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B237-94C2-4793-8136-DF347D1DAB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7658" name="Picture 10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t>K. Long, </a:t>
            </a:r>
            <a:fld id="{5FDF8525-CCCE-4582-8ECC-51A1A9E69662}" type="datetime3"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24 November, 2010</a:t>
            </a:fld>
            <a:endParaRPr lang="en-GB" sz="2800" b="1" smtClean="0">
              <a:solidFill>
                <a:srgbClr val="FFFFCC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76200"/>
            <a:ext cx="857250" cy="97472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304800" y="304800"/>
          <a:ext cx="1343025" cy="403225"/>
        </p:xfrm>
        <a:graphic>
          <a:graphicData uri="http://schemas.openxmlformats.org/presentationml/2006/ole">
            <p:oleObj spid="_x0000_s1026" name="Document" r:id="rId4" imgW="3681984" imgH="1106424" progId="Word.Document.8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MAP Review - MICE Overview - L. Coney            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94E3C-3540-4A80-99EF-6E5D5883DBC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66"/>
            </a:gs>
            <a:gs pos="80000">
              <a:srgbClr val="0033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902CE7E-B6BF-4CB4-B46B-0CC53BE9151D}" type="datetimeFigureOut">
              <a:rPr lang="en-GB" smtClean="0"/>
              <a:pPr/>
              <a:t>24/11/2010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A21A210-C8FC-436B-A1F9-7323AE0C11D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3E00"/>
            </a:gs>
            <a:gs pos="100000">
              <a:srgbClr val="00004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smtClean="0">
              <a:solidFill>
                <a:srgbClr val="FFCC00"/>
              </a:solidFill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66"/>
            </a:gs>
            <a:gs pos="80000">
              <a:srgbClr val="0033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15101-DFFF-4CAA-AE93-B7D24E12C5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080060-40C5-4FA9-B3AB-EA8B673958D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3E00"/>
            </a:gs>
            <a:gs pos="100000">
              <a:srgbClr val="00004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smtClean="0">
              <a:solidFill>
                <a:srgbClr val="FFCC00"/>
              </a:solidFill>
              <a:cs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143000"/>
            <a:ext cx="9144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MAP Review - MICE Overview - L. Coney                   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7A3611A-3316-4A9D-8E08-7540EE7BD7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800" kern="1200">
          <a:solidFill>
            <a:schemeClr val="hlink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000" kern="1200">
          <a:solidFill>
            <a:srgbClr val="6600F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s"/>
        <a:defRPr sz="2000" kern="1200">
          <a:solidFill>
            <a:srgbClr val="6633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3900"/>
            <a:ext cx="7772400" cy="144655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ECFA survey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ECFA/RC/10/388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3"/>
            <a:ext cx="9144000" cy="5373217"/>
          </a:xfrm>
        </p:spPr>
        <p:txBody>
          <a:bodyPr/>
          <a:lstStyle/>
          <a:p>
            <a:r>
              <a:rPr lang="en-GB" dirty="0" smtClean="0"/>
              <a:t>Survey of particle physics in Europe carried out in 2009 to inform CERN Council Strategy Update which is scheduled to complete mid 2012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20" y="5661248"/>
            <a:ext cx="8066760" cy="101566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Acknowledgements:</a:t>
            </a:r>
            <a:endParaRPr lang="en-GB" sz="2000" b="1" dirty="0">
              <a:solidFill>
                <a:schemeClr val="bg1"/>
              </a:solidFill>
            </a:endParaRPr>
          </a:p>
          <a:p>
            <a:pPr marL="268288"/>
            <a:r>
              <a:rPr lang="en-GB" sz="2000" b="1" dirty="0" smtClean="0">
                <a:solidFill>
                  <a:schemeClr val="bg1"/>
                </a:solidFill>
              </a:rPr>
              <a:t>Bulk of organisation performed by P. Hansen.  </a:t>
            </a:r>
          </a:p>
          <a:p>
            <a:pPr marL="268288"/>
            <a:r>
              <a:rPr lang="en-GB" sz="2000" b="1" dirty="0" smtClean="0">
                <a:solidFill>
                  <a:schemeClr val="bg1"/>
                </a:solidFill>
              </a:rPr>
              <a:t>Support for WWW-based collection of statistics from K. </a:t>
            </a:r>
            <a:r>
              <a:rPr lang="en-GB" sz="2000" b="1" dirty="0" err="1" smtClean="0">
                <a:solidFill>
                  <a:schemeClr val="bg1"/>
                </a:solidFill>
              </a:rPr>
              <a:t>Huyser</a:t>
            </a:r>
            <a:r>
              <a:rPr lang="en-GB" sz="2000" b="1" dirty="0" smtClean="0">
                <a:solidFill>
                  <a:schemeClr val="bg1"/>
                </a:solidFill>
              </a:rPr>
              <a:t>, NIKHEF.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Survey counts persons:</a:t>
            </a:r>
          </a:p>
          <a:p>
            <a:pPr lvl="1"/>
            <a:r>
              <a:rPr lang="en-GB" dirty="0" smtClean="0"/>
              <a:t>Fractional research activities (FRAs):</a:t>
            </a:r>
          </a:p>
          <a:p>
            <a:pPr lvl="2"/>
            <a:r>
              <a:rPr lang="en-GB" dirty="0" smtClean="0"/>
              <a:t>Person who spends at least 20% of his/her time on PP research was counted with a weight of 1</a:t>
            </a:r>
          </a:p>
          <a:p>
            <a:pPr lvl="2"/>
            <a:r>
              <a:rPr lang="en-GB" dirty="0" smtClean="0"/>
              <a:t>The split of a persons time between two or more projects is counted as fractions which add up to 100%, i.e.:</a:t>
            </a:r>
          </a:p>
          <a:p>
            <a:pPr lvl="3"/>
            <a:r>
              <a:rPr lang="en-GB" dirty="0" smtClean="0"/>
              <a:t>Individual with 50% of his/her working time to spend on research and who splits this research time 75% on ATLAS and 25% on DØ would ‘score’:</a:t>
            </a:r>
          </a:p>
          <a:p>
            <a:pPr lvl="4"/>
            <a:r>
              <a:rPr lang="en-GB" dirty="0" smtClean="0"/>
              <a:t>1 FRA; 0.75 attributed to ATLAS, 0.25 attributed to DØ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 to presentation at 86</a:t>
            </a:r>
            <a:r>
              <a:rPr lang="en-GB" baseline="30000" dirty="0" smtClean="0"/>
              <a:t>th</a:t>
            </a:r>
            <a:r>
              <a:rPr lang="en-GB" dirty="0" smtClean="0"/>
              <a:t> Plenary ECFA: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Updates since P. Hansen’s presentation to P-ECFA 26</a:t>
            </a:r>
            <a:r>
              <a:rPr lang="en-GB" baseline="30000" dirty="0" smtClean="0"/>
              <a:t>th</a:t>
            </a:r>
            <a:r>
              <a:rPr lang="en-GB" dirty="0" smtClean="0"/>
              <a:t> November 2009:</a:t>
            </a:r>
          </a:p>
          <a:p>
            <a:pPr lvl="1"/>
            <a:r>
              <a:rPr lang="en-GB" dirty="0" smtClean="0"/>
              <a:t>Recheck of totals reported in the document;</a:t>
            </a:r>
          </a:p>
          <a:p>
            <a:pPr lvl="1"/>
            <a:r>
              <a:rPr lang="en-GB" dirty="0" smtClean="0"/>
              <a:t>Minor editorial changes;</a:t>
            </a:r>
          </a:p>
          <a:p>
            <a:pPr lvl="1"/>
            <a:r>
              <a:rPr lang="en-GB" dirty="0" smtClean="0"/>
              <a:t>Indication of uncertainty in the results added: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2"/>
            <a:r>
              <a:rPr lang="en-GB" dirty="0" smtClean="0"/>
              <a:t>Our feeling:</a:t>
            </a:r>
          </a:p>
          <a:p>
            <a:pPr lvl="3"/>
            <a:r>
              <a:rPr lang="en-GB" dirty="0" smtClean="0"/>
              <a:t>‘Results good to ~10%’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064" y="3874706"/>
            <a:ext cx="8955949" cy="13029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842" y="700394"/>
            <a:ext cx="8967065" cy="54572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19" y="685801"/>
            <a:ext cx="9039252" cy="548487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19" y="685800"/>
            <a:ext cx="9023831" cy="54755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743" r="1348"/>
          <a:stretch>
            <a:fillRect/>
          </a:stretch>
        </p:blipFill>
        <p:spPr bwMode="auto">
          <a:xfrm>
            <a:off x="30303" y="130628"/>
            <a:ext cx="9084286" cy="649762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123" y="299999"/>
            <a:ext cx="2956276" cy="3649787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8877" y="309957"/>
            <a:ext cx="3139593" cy="3387739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ata-proj-slides">
  <a:themeElements>
    <a:clrScheme name="Data-proj-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Data-proj-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ata-proj-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22</TotalTime>
  <Words>198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Theme2</vt:lpstr>
      <vt:lpstr>1_Data-proj-slides</vt:lpstr>
      <vt:lpstr>1_Theme1</vt:lpstr>
      <vt:lpstr>Slides</vt:lpstr>
      <vt:lpstr>Presentation1</vt:lpstr>
      <vt:lpstr>Document</vt:lpstr>
      <vt:lpstr> ECFA survey</vt:lpstr>
      <vt:lpstr>Motivation:</vt:lpstr>
      <vt:lpstr>Definitions:</vt:lpstr>
      <vt:lpstr>Update to presentation at 86th Plenary ECFA:</vt:lpstr>
      <vt:lpstr>Slide 5</vt:lpstr>
      <vt:lpstr>Slide 6</vt:lpstr>
      <vt:lpstr>Slide 7</vt:lpstr>
      <vt:lpstr>Slide 8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ECFA survey</dc:title>
  <dc:creator>Ken</dc:creator>
  <cp:lastModifiedBy>Ken</cp:lastModifiedBy>
  <cp:revision>7</cp:revision>
  <dcterms:created xsi:type="dcterms:W3CDTF">2010-11-24T13:33:35Z</dcterms:created>
  <dcterms:modified xsi:type="dcterms:W3CDTF">2010-11-24T13:57:45Z</dcterms:modified>
</cp:coreProperties>
</file>