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59" r:id="rId2"/>
    <p:sldId id="298" r:id="rId3"/>
    <p:sldId id="408" r:id="rId4"/>
    <p:sldId id="430" r:id="rId5"/>
    <p:sldId id="431" r:id="rId6"/>
    <p:sldId id="364" r:id="rId7"/>
    <p:sldId id="435" r:id="rId8"/>
    <p:sldId id="434" r:id="rId9"/>
    <p:sldId id="363" r:id="rId10"/>
    <p:sldId id="436" r:id="rId11"/>
    <p:sldId id="433" r:id="rId12"/>
    <p:sldId id="437" r:id="rId13"/>
    <p:sldId id="383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BE47D6-CF1B-7641-9852-0D1E3E91A9DA}" v="23" dt="2022-02-09T08:51:07.738"/>
  </p1510:revLst>
</p1510:revInfo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10"/>
    <p:restoredTop sz="91573"/>
  </p:normalViewPr>
  <p:slideViewPr>
    <p:cSldViewPr snapToGrid="0" snapToObjects="1">
      <p:cViewPr>
        <p:scale>
          <a:sx n="149" d="100"/>
          <a:sy n="149" d="100"/>
        </p:scale>
        <p:origin x="704" y="20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user/Downloads/heliosmatic_gamma_v13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xMode val="edge"/>
          <c:yMode val="edge"/>
          <c:x val="7.5276815398075236E-2"/>
          <c:y val="1.3333333333333334E-2"/>
          <c:w val="0.92472318460192471"/>
          <c:h val="0.93333333333333335"/>
        </c:manualLayout>
      </c:layout>
      <c:scatterChart>
        <c:scatterStyle val="smoothMarker"/>
        <c:varyColors val="0"/>
        <c:ser>
          <c:idx val="9"/>
          <c:order val="0"/>
          <c:tx>
            <c:strRef>
              <c:f>Calculation1!$AF$5</c:f>
              <c:strCache>
                <c:ptCount val="1"/>
                <c:pt idx="0">
                  <c:v>z(Ex1)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Calculation1!$AF$6:$AF$192</c:f>
              <c:numCache>
                <c:formatCode>General</c:formatCode>
                <c:ptCount val="187"/>
                <c:pt idx="0">
                  <c:v>#N/A</c:v>
                </c:pt>
                <c:pt idx="1">
                  <c:v>-0.35854302869182358</c:v>
                </c:pt>
                <c:pt idx="2">
                  <c:v>-0.38224201873386382</c:v>
                </c:pt>
                <c:pt idx="3">
                  <c:v>-0.39918099626326303</c:v>
                </c:pt>
                <c:pt idx="4">
                  <c:v>-0.41252293674236895</c:v>
                </c:pt>
                <c:pt idx="5">
                  <c:v>-0.42352994445722819</c:v>
                </c:pt>
                <c:pt idx="6">
                  <c:v>-0.43286564551464063</c:v>
                </c:pt>
                <c:pt idx="7">
                  <c:v>-0.44093248009197972</c:v>
                </c:pt>
                <c:pt idx="8">
                  <c:v>-0.4479970563312668</c:v>
                </c:pt>
                <c:pt idx="9">
                  <c:v>-0.45424697913906326</c:v>
                </c:pt>
                <c:pt idx="10">
                  <c:v>-0.45982017259777874</c:v>
                </c:pt>
                <c:pt idx="11">
                  <c:v>-0.46482146558128934</c:v>
                </c:pt>
                <c:pt idx="12">
                  <c:v>-0.46933264177366329</c:v>
                </c:pt>
                <c:pt idx="13">
                  <c:v>-0.48874730293506113</c:v>
                </c:pt>
                <c:pt idx="14">
                  <c:v>-0.50035711353711121</c:v>
                </c:pt>
                <c:pt idx="15">
                  <c:v>-0.50729717512776928</c:v>
                </c:pt>
                <c:pt idx="16">
                  <c:v>-0.51108834185556673</c:v>
                </c:pt>
                <c:pt idx="17">
                  <c:v>-0.51257361599757667</c:v>
                </c:pt>
                <c:pt idx="18">
                  <c:v>-0.51226305998427435</c:v>
                </c:pt>
                <c:pt idx="19">
                  <c:v>-0.51048549325938752</c:v>
                </c:pt>
                <c:pt idx="20">
                  <c:v>-0.50746349320580098</c:v>
                </c:pt>
                <c:pt idx="21">
                  <c:v>-0.50335374969297297</c:v>
                </c:pt>
                <c:pt idx="22">
                  <c:v>-0.49827022942868204</c:v>
                </c:pt>
                <c:pt idx="23">
                  <c:v>-0.49229817489553485</c:v>
                </c:pt>
                <c:pt idx="24">
                  <c:v>-0.48550292805110695</c:v>
                </c:pt>
                <c:pt idx="25">
                  <c:v>-0.47793569118076423</c:v>
                </c:pt>
                <c:pt idx="26">
                  <c:v>-0.46963740227633255</c:v>
                </c:pt>
                <c:pt idx="27">
                  <c:v>-0.46064141013279619</c:v>
                </c:pt>
                <c:pt idx="28">
                  <c:v>-0.45097536289087836</c:v>
                </c:pt>
                <c:pt idx="29">
                  <c:v>-0.4406625679302773</c:v>
                </c:pt>
                <c:pt idx="30">
                  <c:v>-0.42972298842889506</c:v>
                </c:pt>
                <c:pt idx="31">
                  <c:v>-0.41817398519603183</c:v>
                </c:pt>
                <c:pt idx="32">
                  <c:v>-0.4060308767142019</c:v>
                </c:pt>
                <c:pt idx="33">
                  <c:v>-0.39330736734094995</c:v>
                </c:pt>
                <c:pt idx="34">
                  <c:v>-0.38001587849390878</c:v>
                </c:pt>
                <c:pt idx="35">
                  <c:v>-0.36616780749006722</c:v>
                </c:pt>
                <c:pt idx="36">
                  <c:v>-0.35177373177631865</c:v>
                </c:pt>
                <c:pt idx="37">
                  <c:v>-0.33684357147602328</c:v>
                </c:pt>
                <c:pt idx="38">
                  <c:v>-0.32138671978689709</c:v>
                </c:pt>
                <c:pt idx="39">
                  <c:v>-0.30541214834579306</c:v>
                </c:pt>
                <c:pt idx="40">
                  <c:v>-0.2889284929267022</c:v>
                </c:pt>
                <c:pt idx="41">
                  <c:v>-0.27194412355907693</c:v>
                </c:pt>
                <c:pt idx="42">
                  <c:v>-0.25446720220790792</c:v>
                </c:pt>
                <c:pt idx="43">
                  <c:v>-0.23650573045087872</c:v>
                </c:pt>
                <c:pt idx="44">
                  <c:v>-0.21806758905570983</c:v>
                </c:pt>
                <c:pt idx="45">
                  <c:v>-0.19916057095612769</c:v>
                </c:pt>
                <c:pt idx="46">
                  <c:v>-0.17979240881463998</c:v>
                </c:pt>
                <c:pt idx="47">
                  <c:v>-0.15997079812059986</c:v>
                </c:pt>
                <c:pt idx="48">
                  <c:v>-0.13970341658547336</c:v>
                </c:pt>
                <c:pt idx="49">
                  <c:v>-0.11899794045102836</c:v>
                </c:pt>
                <c:pt idx="50">
                  <c:v>-9.786205821084186E-2</c:v>
                </c:pt>
                <c:pt idx="51">
                  <c:v>-7.6303482153982916E-2</c:v>
                </c:pt>
                <c:pt idx="52">
                  <c:v>-5.4329958066679847E-2</c:v>
                </c:pt>
                <c:pt idx="53">
                  <c:v>-3.1949273369096108E-2</c:v>
                </c:pt>
                <c:pt idx="54">
                  <c:v>-9.1692639170207271E-3</c:v>
                </c:pt>
                <c:pt idx="55">
                  <c:v>1.4002180340127022E-2</c:v>
                </c:pt>
                <c:pt idx="56">
                  <c:v>3.7557110684873128E-2</c:v>
                </c:pt>
                <c:pt idx="57">
                  <c:v>6.1487515806348515E-2</c:v>
                </c:pt>
                <c:pt idx="58">
                  <c:v>8.5785318710614872E-2</c:v>
                </c:pt>
                <c:pt idx="59">
                  <c:v>0.11044237427062441</c:v>
                </c:pt>
                <c:pt idx="60">
                  <c:v>0.13545046733420479</c:v>
                </c:pt>
                <c:pt idx="61">
                  <c:v>0.16080131132046135</c:v>
                </c:pt>
                <c:pt idx="62">
                  <c:v>0.18648654724500216</c:v>
                </c:pt>
                <c:pt idx="63">
                  <c:v>0.2124977431228024</c:v>
                </c:pt>
                <c:pt idx="64">
                  <c:v>0.23882639370457218</c:v>
                </c:pt>
                <c:pt idx="65">
                  <c:v>0.26546392050846102</c:v>
                </c:pt>
                <c:pt idx="66">
                  <c:v>0.29240167211395413</c:v>
                </c:pt>
                <c:pt idx="67">
                  <c:v>0.31963092468911741</c:v>
                </c:pt>
                <c:pt idx="68">
                  <c:v>0.34714288272594768</c:v>
                </c:pt>
                <c:pt idx="69">
                  <c:v>0.37492867996172385</c:v>
                </c:pt>
                <c:pt idx="70">
                  <c:v>0.40297938046688031</c:v>
                </c:pt>
                <c:pt idx="71">
                  <c:v>0.43128597988220285</c:v>
                </c:pt>
                <c:pt idx="72">
                  <c:v>0.45983940679010393</c:v>
                </c:pt>
                <c:pt idx="73">
                  <c:v>0.48863052420639819</c:v>
                </c:pt>
                <c:pt idx="74">
                  <c:v>0.51765013118045677</c:v>
                </c:pt>
                <c:pt idx="75">
                  <c:v>0.54688896449285607</c:v>
                </c:pt>
                <c:pt idx="76">
                  <c:v>0.57633770044070953</c:v>
                </c:pt>
                <c:pt idx="77">
                  <c:v>0.6059869567018189</c:v>
                </c:pt>
                <c:pt idx="78">
                  <c:v>0.63582729426955353</c:v>
                </c:pt>
                <c:pt idx="79">
                  <c:v>0.6658492194510891</c:v>
                </c:pt>
                <c:pt idx="80">
                  <c:v>0.69604318592221626</c:v>
                </c:pt>
                <c:pt idx="81">
                  <c:v>0.72639959683245692</c:v>
                </c:pt>
                <c:pt idx="82">
                  <c:v>0.75690880695465601</c:v>
                </c:pt>
                <c:pt idx="83">
                  <c:v>0.78756112487360974</c:v>
                </c:pt>
                <c:pt idx="84">
                  <c:v>0.81834681520860386</c:v>
                </c:pt>
                <c:pt idx="85">
                  <c:v>0.84925610086499848</c:v>
                </c:pt>
                <c:pt idx="86">
                  <c:v>0.8802791653102533</c:v>
                </c:pt>
                <c:pt idx="87">
                  <c:v>0.9114061548699246</c:v>
                </c:pt>
                <c:pt idx="88">
                  <c:v>0.94262718103935572</c:v>
                </c:pt>
                <c:pt idx="89">
                  <c:v>0.9739323228068697</c:v>
                </c:pt>
                <c:pt idx="90">
                  <c:v>1.0053116289843638</c:v>
                </c:pt>
                <c:pt idx="91">
                  <c:v>1.0367551205412415</c:v>
                </c:pt>
                <c:pt idx="92">
                  <c:v>1.0682527929376693</c:v>
                </c:pt>
                <c:pt idx="93">
                  <c:v>1.0997946184530922</c:v>
                </c:pt>
                <c:pt idx="94">
                  <c:v>1.1313705485059511</c:v>
                </c:pt>
                <c:pt idx="95">
                  <c:v>1.1629705159604513</c:v>
                </c:pt>
                <c:pt idx="96">
                  <c:v>1.1945844374161585</c:v>
                </c:pt>
                <c:pt idx="97">
                  <c:v>1.2262022154760683</c:v>
                </c:pt>
                <c:pt idx="98">
                  <c:v>1.2578137409886592</c:v>
                </c:pt>
                <c:pt idx="99">
                  <c:v>1.2894088952592393</c:v>
                </c:pt>
                <c:pt idx="100">
                  <c:v>1.3209775522257128</c:v>
                </c:pt>
                <c:pt idx="101">
                  <c:v>1.3525095805936145</c:v>
                </c:pt>
                <c:pt idx="102">
                  <c:v>1.3839948459249989</c:v>
                </c:pt>
                <c:pt idx="103">
                  <c:v>1.4154232126754387</c:v>
                </c:pt>
                <c:pt idx="104">
                  <c:v>1.4467845461729991</c:v>
                </c:pt>
                <c:pt idx="105">
                  <c:v>1.4780687145326614</c:v>
                </c:pt>
                <c:pt idx="106">
                  <c:v>1.5092655904991716</c:v>
                </c:pt>
                <c:pt idx="107">
                  <c:v>1.5403650532107649</c:v>
                </c:pt>
                <c:pt idx="108">
                  <c:v>1.5713569898756068</c:v>
                </c:pt>
                <c:pt idx="109">
                  <c:v>1.6022312973521138</c:v>
                </c:pt>
                <c:pt idx="110">
                  <c:v>1.6329778836235531</c:v>
                </c:pt>
                <c:pt idx="111">
                  <c:v>1.6635866691564496</c:v>
                </c:pt>
                <c:pt idx="112">
                  <c:v>1.6940475881313743</c:v>
                </c:pt>
                <c:pt idx="113">
                  <c:v>1.7243505895335822</c:v>
                </c:pt>
                <c:pt idx="114">
                  <c:v>1.7544856380897382</c:v>
                </c:pt>
                <c:pt idx="115">
                  <c:v>1.7844427150355819</c:v>
                </c:pt>
                <c:pt idx="116">
                  <c:v>1.8142118186978184</c:v>
                </c:pt>
                <c:pt idx="117">
                  <c:v>1.8437829648717268</c:v>
                </c:pt>
                <c:pt idx="118">
                  <c:v>1.8731461869739845</c:v>
                </c:pt>
                <c:pt idx="119">
                  <c:v>1.902291535947922</c:v>
                </c:pt>
                <c:pt idx="120">
                  <c:v>1.9312090798958137</c:v>
                </c:pt>
                <c:pt idx="121">
                  <c:v>1.9598889034098852</c:v>
                </c:pt>
                <c:pt idx="122">
                  <c:v>1.9883211065703315</c:v>
                </c:pt>
                <c:pt idx="123">
                  <c:v>2.0164958035748262</c:v>
                </c:pt>
                <c:pt idx="124">
                  <c:v>2.0444031209595868</c:v>
                </c:pt>
                <c:pt idx="125">
                  <c:v>2.0720331953670503</c:v>
                </c:pt>
                <c:pt idx="126">
                  <c:v>2.0993761708094065</c:v>
                </c:pt>
                <c:pt idx="127">
                  <c:v>2.1264221953706111</c:v>
                </c:pt>
                <c:pt idx="128">
                  <c:v>2.1531614172818085</c:v>
                </c:pt>
                <c:pt idx="129">
                  <c:v>2.179583980296214</c:v>
                </c:pt>
                <c:pt idx="130">
                  <c:v>2.2056800182792573</c:v>
                </c:pt>
                <c:pt idx="131">
                  <c:v>2.2314396489177937</c:v>
                </c:pt>
                <c:pt idx="132">
                  <c:v>2.2568529664383385</c:v>
                </c:pt>
                <c:pt idx="133">
                  <c:v>2.2819100332079936</c:v>
                </c:pt>
                <c:pt idx="134">
                  <c:v>2.3066008700727458</c:v>
                </c:pt>
                <c:pt idx="135">
                  <c:v>2.3309154452654899</c:v>
                </c:pt>
                <c:pt idx="136">
                  <c:v>2.3548436616898472</c:v>
                </c:pt>
                <c:pt idx="137">
                  <c:v>2.3783753423548029</c:v>
                </c:pt>
                <c:pt idx="138">
                  <c:v>2.4015002136984016</c:v>
                </c:pt>
                <c:pt idx="139">
                  <c:v>2.4242078864950436</c:v>
                </c:pt>
                <c:pt idx="140">
                  <c:v>2.4464878339887584</c:v>
                </c:pt>
                <c:pt idx="141">
                  <c:v>2.4683293668324326</c:v>
                </c:pt>
                <c:pt idx="142">
                  <c:v>2.4897216043379804</c:v>
                </c:pt>
                <c:pt idx="143">
                  <c:v>2.5106534414520367</c:v>
                </c:pt>
                <c:pt idx="144">
                  <c:v>2.5311135107622516</c:v>
                </c:pt>
                <c:pt idx="145">
                  <c:v>2.5510901387061167</c:v>
                </c:pt>
                <c:pt idx="146">
                  <c:v>2.5705712949916975</c:v>
                </c:pt>
                <c:pt idx="147">
                  <c:v>2.5895445340401171</c:v>
                </c:pt>
                <c:pt idx="148">
                  <c:v>2.6079969270137591</c:v>
                </c:pt>
                <c:pt idx="149">
                  <c:v>2.6259149826894022</c:v>
                </c:pt>
                <c:pt idx="150">
                  <c:v>2.6432845550559838</c:v>
                </c:pt>
                <c:pt idx="151">
                  <c:v>2.6600907350412766</c:v>
                </c:pt>
                <c:pt idx="152">
                  <c:v>2.6763177231727768</c:v>
                </c:pt>
                <c:pt idx="153">
                  <c:v>2.6919486792187701</c:v>
                </c:pt>
                <c:pt idx="154">
                  <c:v>2.7069655438866165</c:v>
                </c:pt>
                <c:pt idx="155">
                  <c:v>2.7213488264103538</c:v>
                </c:pt>
                <c:pt idx="156">
                  <c:v>2.7350773502484302</c:v>
                </c:pt>
                <c:pt idx="157">
                  <c:v>2.7481279470106794</c:v>
                </c:pt>
                <c:pt idx="158">
                  <c:v>2.7604750859696594</c:v>
                </c:pt>
                <c:pt idx="159">
                  <c:v>2.7720904228442764</c:v>
                </c:pt>
                <c:pt idx="160">
                  <c:v>2.7829422466324458</c:v>
                </c:pt>
                <c:pt idx="161">
                  <c:v>2.7929947966258259</c:v>
                </c:pt>
                <c:pt idx="162">
                  <c:v>2.8022074126551777</c:v>
                </c:pt>
                <c:pt idx="163">
                  <c:v>2.8105334690479671</c:v>
                </c:pt>
                <c:pt idx="164">
                  <c:v>2.8179190251769057</c:v>
                </c:pt>
                <c:pt idx="165">
                  <c:v>2.8243011004851173</c:v>
                </c:pt>
                <c:pt idx="166">
                  <c:v>2.8296054458620428</c:v>
                </c:pt>
                <c:pt idx="167">
                  <c:v>2.833743630517259</c:v>
                </c:pt>
                <c:pt idx="168">
                  <c:v>2.8366091849291446</c:v>
                </c:pt>
                <c:pt idx="169">
                  <c:v>2.8380724210767823</c:v>
                </c:pt>
                <c:pt idx="170">
                  <c:v>2.8379733658841433</c:v>
                </c:pt>
                <c:pt idx="171">
                  <c:v>2.8361119492756144</c:v>
                </c:pt>
                <c:pt idx="172">
                  <c:v>2.8322341073367432</c:v>
                </c:pt>
                <c:pt idx="173">
                  <c:v>2.8260116517194165</c:v>
                </c:pt>
                <c:pt idx="174">
                  <c:v>2.817012346392207</c:v>
                </c:pt>
                <c:pt idx="175">
                  <c:v>2.8046540762749519</c:v>
                </c:pt>
                <c:pt idx="176">
                  <c:v>2.7881321353122566</c:v>
                </c:pt>
                <c:pt idx="177">
                  <c:v>2.7662989068191539</c:v>
                </c:pt>
                <c:pt idx="178">
                  <c:v>2.7374542487981763</c:v>
                </c:pt>
                <c:pt idx="179">
                  <c:v>2.6989558961895814</c:v>
                </c:pt>
                <c:pt idx="180">
                  <c:v>2.6464314045915538</c:v>
                </c:pt>
                <c:pt idx="181">
                  <c:v>2.5719861613451354</c:v>
                </c:pt>
                <c:pt idx="182">
                  <c:v>2.4593375252704925</c:v>
                </c:pt>
                <c:pt idx="183">
                  <c:v>2.265610958484289</c:v>
                </c:pt>
                <c:pt idx="184">
                  <c:v>1.7024397358578789</c:v>
                </c:pt>
                <c:pt idx="185">
                  <c:v>#N/A</c:v>
                </c:pt>
                <c:pt idx="186">
                  <c:v>#N/A</c:v>
                </c:pt>
              </c:numCache>
            </c:numRef>
          </c:xVal>
          <c:yVal>
            <c:numRef>
              <c:f>Calculation1!$AE$6:$AE$192</c:f>
              <c:numCache>
                <c:formatCode>General</c:formatCode>
                <c:ptCount val="187"/>
                <c:pt idx="0">
                  <c:v>2.1118609598548268</c:v>
                </c:pt>
                <c:pt idx="1">
                  <c:v>2.1159863131170731</c:v>
                </c:pt>
                <c:pt idx="2">
                  <c:v>2.1203416495401761</c:v>
                </c:pt>
                <c:pt idx="3">
                  <c:v>2.1249269308018341</c:v>
                </c:pt>
                <c:pt idx="4">
                  <c:v>2.1297421165564749</c:v>
                </c:pt>
                <c:pt idx="5">
                  <c:v>2.1347871644356111</c:v>
                </c:pt>
                <c:pt idx="6">
                  <c:v>2.1400620300482096</c:v>
                </c:pt>
                <c:pt idx="7">
                  <c:v>2.1455666669811002</c:v>
                </c:pt>
                <c:pt idx="8">
                  <c:v>2.1513010267993593</c:v>
                </c:pt>
                <c:pt idx="9">
                  <c:v>2.1572650590467504</c:v>
                </c:pt>
                <c:pt idx="10">
                  <c:v>2.1634587112461681</c:v>
                </c:pt>
                <c:pt idx="11">
                  <c:v>2.1698819289000895</c:v>
                </c:pt>
                <c:pt idx="12">
                  <c:v>2.1765346554910749</c:v>
                </c:pt>
                <c:pt idx="13">
                  <c:v>2.2203230894540056</c:v>
                </c:pt>
                <c:pt idx="14">
                  <c:v>2.2720415153636111</c:v>
                </c:pt>
                <c:pt idx="15">
                  <c:v>2.3316741792863489</c:v>
                </c:pt>
                <c:pt idx="16">
                  <c:v>2.399202916535117</c:v>
                </c:pt>
                <c:pt idx="17">
                  <c:v>2.4746071572023851</c:v>
                </c:pt>
                <c:pt idx="18">
                  <c:v>2.5578639324259811</c:v>
                </c:pt>
                <c:pt idx="19">
                  <c:v>2.6489478813856522</c:v>
                </c:pt>
                <c:pt idx="20">
                  <c:v>2.7478312590281924</c:v>
                </c:pt>
                <c:pt idx="21">
                  <c:v>2.8544839445188721</c:v>
                </c:pt>
                <c:pt idx="22">
                  <c:v>2.9688734504165133</c:v>
                </c:pt>
                <c:pt idx="23">
                  <c:v>3.0909649325695128</c:v>
                </c:pt>
                <c:pt idx="24">
                  <c:v>3.2207212007296775</c:v>
                </c:pt>
                <c:pt idx="25">
                  <c:v>3.3581027298807449</c:v>
                </c:pt>
                <c:pt idx="26">
                  <c:v>3.5030676722780925</c:v>
                </c:pt>
                <c:pt idx="27">
                  <c:v>3.6555718701959599</c:v>
                </c:pt>
                <c:pt idx="28">
                  <c:v>3.8155688693783247</c:v>
                </c:pt>
                <c:pt idx="29">
                  <c:v>3.983009933189301</c:v>
                </c:pt>
                <c:pt idx="30">
                  <c:v>4.1578440574588207</c:v>
                </c:pt>
                <c:pt idx="31">
                  <c:v>4.3400179860189745</c:v>
                </c:pt>
                <c:pt idx="32">
                  <c:v>4.5294762269263629</c:v>
                </c:pt>
                <c:pt idx="33">
                  <c:v>4.7261610693654781</c:v>
                </c:pt>
                <c:pt idx="34">
                  <c:v>4.9300126012279932</c:v>
                </c:pt>
                <c:pt idx="35">
                  <c:v>5.1409687273625408</c:v>
                </c:pt>
                <c:pt idx="36">
                  <c:v>5.3589651884895311</c:v>
                </c:pt>
                <c:pt idx="37">
                  <c:v>5.5839355807751154</c:v>
                </c:pt>
                <c:pt idx="38">
                  <c:v>5.8158113760584733</c:v>
                </c:pt>
                <c:pt idx="39">
                  <c:v>6.0545219427261294</c:v>
                </c:pt>
                <c:pt idx="40">
                  <c:v>6.2999945672270314</c:v>
                </c:pt>
                <c:pt idx="41">
                  <c:v>6.5521544762218191</c:v>
                </c:pt>
                <c:pt idx="42">
                  <c:v>6.8109248593594707</c:v>
                </c:pt>
                <c:pt idx="43">
                  <c:v>7.0762268926745264</c:v>
                </c:pt>
                <c:pt idx="44">
                  <c:v>7.3479797625976033</c:v>
                </c:pt>
                <c:pt idx="45">
                  <c:v>7.6261006905719846</c:v>
                </c:pt>
                <c:pt idx="46">
                  <c:v>7.910504958268799</c:v>
                </c:pt>
                <c:pt idx="47">
                  <c:v>8.2011059333930163</c:v>
                </c:pt>
                <c:pt idx="48">
                  <c:v>8.4978150960724967</c:v>
                </c:pt>
                <c:pt idx="49">
                  <c:v>8.800542065822011</c:v>
                </c:pt>
                <c:pt idx="50">
                  <c:v>9.1091946290739791</c:v>
                </c:pt>
                <c:pt idx="51">
                  <c:v>9.4236787672676563</c:v>
                </c:pt>
                <c:pt idx="52">
                  <c:v>9.7438986854880767</c:v>
                </c:pt>
                <c:pt idx="53">
                  <c:v>10.0697568416461</c:v>
                </c:pt>
                <c:pt idx="54">
                  <c:v>10.401153976190713</c:v>
                </c:pt>
                <c:pt idx="55">
                  <c:v>10.737989142344407</c:v>
                </c:pt>
                <c:pt idx="56">
                  <c:v>11.080159736852586</c:v>
                </c:pt>
                <c:pt idx="57">
                  <c:v>11.427561531237469</c:v>
                </c:pt>
                <c:pt idx="58">
                  <c:v>11.780088703547143</c:v>
                </c:pt>
                <c:pt idx="59">
                  <c:v>12.137633870589909</c:v>
                </c:pt>
                <c:pt idx="60">
                  <c:v>12.500088120644264</c:v>
                </c:pt>
                <c:pt idx="61">
                  <c:v>12.867341046634479</c:v>
                </c:pt>
                <c:pt idx="62">
                  <c:v>13.239280779761627</c:v>
                </c:pt>
                <c:pt idx="63">
                  <c:v>13.615794023579944</c:v>
                </c:pt>
                <c:pt idx="64">
                  <c:v>13.996766088507989</c:v>
                </c:pt>
                <c:pt idx="65">
                  <c:v>14.382080926764241</c:v>
                </c:pt>
                <c:pt idx="66">
                  <c:v>14.771621167716317</c:v>
                </c:pt>
                <c:pt idx="67">
                  <c:v>15.165268153633281</c:v>
                </c:pt>
                <c:pt idx="68">
                  <c:v>15.562901975829872</c:v>
                </c:pt>
                <c:pt idx="69">
                  <c:v>15.96440151119188</c:v>
                </c:pt>
                <c:pt idx="70">
                  <c:v>16.369644459071427</c:v>
                </c:pt>
                <c:pt idx="71">
                  <c:v>16.778507378540908</c:v>
                </c:pt>
                <c:pt idx="72">
                  <c:v>17.190865725994307</c:v>
                </c:pt>
                <c:pt idx="73">
                  <c:v>17.606593893084387</c:v>
                </c:pt>
                <c:pt idx="74">
                  <c:v>18.0255652449842</c:v>
                </c:pt>
                <c:pt idx="75">
                  <c:v>18.447652158961304</c:v>
                </c:pt>
                <c:pt idx="76">
                  <c:v>18.872726063252831</c:v>
                </c:pt>
                <c:pt idx="77">
                  <c:v>19.30065747622977</c:v>
                </c:pt>
                <c:pt idx="78">
                  <c:v>19.731316045838255</c:v>
                </c:pt>
                <c:pt idx="79">
                  <c:v>20.164570589306102</c:v>
                </c:pt>
                <c:pt idx="80">
                  <c:v>20.60028913310234</c:v>
                </c:pt>
                <c:pt idx="81">
                  <c:v>21.038338953137629</c:v>
                </c:pt>
                <c:pt idx="82">
                  <c:v>21.478586615193301</c:v>
                </c:pt>
                <c:pt idx="83">
                  <c:v>21.92089801556671</c:v>
                </c:pt>
                <c:pt idx="84">
                  <c:v>22.365138421920559</c:v>
                </c:pt>
                <c:pt idx="85">
                  <c:v>22.811172514323591</c:v>
                </c:pt>
                <c:pt idx="86">
                  <c:v>23.258864426470449</c:v>
                </c:pt>
                <c:pt idx="87">
                  <c:v>23.708077787067804</c:v>
                </c:pt>
                <c:pt idx="88">
                  <c:v>24.158675761374383</c:v>
                </c:pt>
                <c:pt idx="89">
                  <c:v>24.61052109288217</c:v>
                </c:pt>
                <c:pt idx="90">
                  <c:v>25.063476145126078</c:v>
                </c:pt>
                <c:pt idx="91">
                  <c:v>25.517402943609305</c:v>
                </c:pt>
                <c:pt idx="92">
                  <c:v>25.972163217831753</c:v>
                </c:pt>
                <c:pt idx="93">
                  <c:v>26.42761844340852</c:v>
                </c:pt>
                <c:pt idx="94">
                  <c:v>26.883629884265819</c:v>
                </c:pt>
                <c:pt idx="95">
                  <c:v>27.340058634901272</c:v>
                </c:pt>
                <c:pt idx="96">
                  <c:v>27.796765662695922</c:v>
                </c:pt>
                <c:pt idx="97">
                  <c:v>28.253611850264861</c:v>
                </c:pt>
                <c:pt idx="98">
                  <c:v>28.710458037833803</c:v>
                </c:pt>
                <c:pt idx="99">
                  <c:v>29.167165065628442</c:v>
                </c:pt>
                <c:pt idx="100">
                  <c:v>29.623593816263895</c:v>
                </c:pt>
                <c:pt idx="101">
                  <c:v>30.079605257121198</c:v>
                </c:pt>
                <c:pt idx="102">
                  <c:v>30.535060482697972</c:v>
                </c:pt>
                <c:pt idx="103">
                  <c:v>30.989820756920412</c:v>
                </c:pt>
                <c:pt idx="104">
                  <c:v>31.44374755540364</c:v>
                </c:pt>
                <c:pt idx="105">
                  <c:v>31.896702607647544</c:v>
                </c:pt>
                <c:pt idx="106">
                  <c:v>32.348547939155338</c:v>
                </c:pt>
                <c:pt idx="107">
                  <c:v>32.799145913461913</c:v>
                </c:pt>
                <c:pt idx="108">
                  <c:v>33.248359274059268</c:v>
                </c:pt>
                <c:pt idx="109">
                  <c:v>33.69605118620612</c:v>
                </c:pt>
                <c:pt idx="110">
                  <c:v>34.142085278609159</c:v>
                </c:pt>
                <c:pt idx="111">
                  <c:v>34.586325684963008</c:v>
                </c:pt>
                <c:pt idx="112">
                  <c:v>35.028637085336428</c:v>
                </c:pt>
                <c:pt idx="113">
                  <c:v>35.468884747392089</c:v>
                </c:pt>
                <c:pt idx="114">
                  <c:v>35.906934567427378</c:v>
                </c:pt>
                <c:pt idx="115">
                  <c:v>36.342653111223612</c:v>
                </c:pt>
                <c:pt idx="116">
                  <c:v>36.775907654691459</c:v>
                </c:pt>
                <c:pt idx="117">
                  <c:v>37.206566224299948</c:v>
                </c:pt>
                <c:pt idx="118">
                  <c:v>37.634497637276887</c:v>
                </c:pt>
                <c:pt idx="119">
                  <c:v>38.059571541568417</c:v>
                </c:pt>
                <c:pt idx="120">
                  <c:v>38.481658455545514</c:v>
                </c:pt>
                <c:pt idx="121">
                  <c:v>38.900629807445327</c:v>
                </c:pt>
                <c:pt idx="122">
                  <c:v>39.316357974535407</c:v>
                </c:pt>
                <c:pt idx="123">
                  <c:v>39.728716321988813</c:v>
                </c:pt>
                <c:pt idx="124">
                  <c:v>40.13757924145829</c:v>
                </c:pt>
                <c:pt idx="125">
                  <c:v>40.542822189337834</c:v>
                </c:pt>
                <c:pt idx="126">
                  <c:v>40.944321724699847</c:v>
                </c:pt>
                <c:pt idx="127">
                  <c:v>41.341955546896429</c:v>
                </c:pt>
                <c:pt idx="128">
                  <c:v>41.735602532813402</c:v>
                </c:pt>
                <c:pt idx="129">
                  <c:v>42.125142773765475</c:v>
                </c:pt>
                <c:pt idx="130">
                  <c:v>42.510457612021725</c:v>
                </c:pt>
                <c:pt idx="131">
                  <c:v>42.89142967694977</c:v>
                </c:pt>
                <c:pt idx="132">
                  <c:v>43.267942920768085</c:v>
                </c:pt>
                <c:pt idx="133">
                  <c:v>43.639882653895242</c:v>
                </c:pt>
                <c:pt idx="134">
                  <c:v>44.007135579885457</c:v>
                </c:pt>
                <c:pt idx="135">
                  <c:v>44.369589829939812</c:v>
                </c:pt>
                <c:pt idx="136">
                  <c:v>44.727134996982571</c:v>
                </c:pt>
                <c:pt idx="137">
                  <c:v>45.079662169292249</c:v>
                </c:pt>
                <c:pt idx="138">
                  <c:v>45.427063963677142</c:v>
                </c:pt>
                <c:pt idx="139">
                  <c:v>45.769234558185317</c:v>
                </c:pt>
                <c:pt idx="140">
                  <c:v>46.106069724339008</c:v>
                </c:pt>
                <c:pt idx="141">
                  <c:v>46.43746685888361</c:v>
                </c:pt>
                <c:pt idx="142">
                  <c:v>46.763325015041644</c:v>
                </c:pt>
                <c:pt idx="143">
                  <c:v>47.083544933262061</c:v>
                </c:pt>
                <c:pt idx="144">
                  <c:v>47.398029071455738</c:v>
                </c:pt>
                <c:pt idx="145">
                  <c:v>47.706681634707707</c:v>
                </c:pt>
                <c:pt idx="146">
                  <c:v>48.009408604457221</c:v>
                </c:pt>
                <c:pt idx="147">
                  <c:v>48.306117767136698</c:v>
                </c:pt>
                <c:pt idx="148">
                  <c:v>48.596718742260919</c:v>
                </c:pt>
                <c:pt idx="149">
                  <c:v>48.881123009957733</c:v>
                </c:pt>
                <c:pt idx="150">
                  <c:v>49.159243937932118</c:v>
                </c:pt>
                <c:pt idx="151">
                  <c:v>49.430996807855195</c:v>
                </c:pt>
                <c:pt idx="152">
                  <c:v>49.696298841170247</c:v>
                </c:pt>
                <c:pt idx="153">
                  <c:v>49.955069224307906</c:v>
                </c:pt>
                <c:pt idx="154">
                  <c:v>50.20722913330269</c:v>
                </c:pt>
                <c:pt idx="155">
                  <c:v>50.452701757803595</c:v>
                </c:pt>
                <c:pt idx="156">
                  <c:v>50.691412324471244</c:v>
                </c:pt>
                <c:pt idx="157">
                  <c:v>50.923288119754602</c:v>
                </c:pt>
                <c:pt idx="158">
                  <c:v>51.148258512040186</c:v>
                </c:pt>
                <c:pt idx="159">
                  <c:v>51.366254973167173</c:v>
                </c:pt>
                <c:pt idx="160">
                  <c:v>51.577211099301728</c:v>
                </c:pt>
                <c:pt idx="161">
                  <c:v>51.781062631164247</c:v>
                </c:pt>
                <c:pt idx="162">
                  <c:v>51.977747473603358</c:v>
                </c:pt>
                <c:pt idx="163">
                  <c:v>52.167205714510743</c:v>
                </c:pt>
                <c:pt idx="164">
                  <c:v>52.349379643070897</c:v>
                </c:pt>
                <c:pt idx="165">
                  <c:v>52.524213767340413</c:v>
                </c:pt>
                <c:pt idx="166">
                  <c:v>52.691654831151396</c:v>
                </c:pt>
                <c:pt idx="167">
                  <c:v>52.851651830333758</c:v>
                </c:pt>
                <c:pt idx="168">
                  <c:v>53.004156028251629</c:v>
                </c:pt>
                <c:pt idx="169">
                  <c:v>53.14912097064898</c:v>
                </c:pt>
                <c:pt idx="170">
                  <c:v>53.286502499800044</c:v>
                </c:pt>
                <c:pt idx="171">
                  <c:v>53.416258767960201</c:v>
                </c:pt>
                <c:pt idx="172">
                  <c:v>53.538350250113204</c:v>
                </c:pt>
                <c:pt idx="173">
                  <c:v>53.652739756010845</c:v>
                </c:pt>
                <c:pt idx="174">
                  <c:v>53.759392441501532</c:v>
                </c:pt>
                <c:pt idx="175">
                  <c:v>53.858275819144069</c:v>
                </c:pt>
                <c:pt idx="176">
                  <c:v>53.94935976810374</c:v>
                </c:pt>
                <c:pt idx="177">
                  <c:v>54.032616543327336</c:v>
                </c:pt>
                <c:pt idx="178">
                  <c:v>54.108020783994604</c:v>
                </c:pt>
                <c:pt idx="179">
                  <c:v>54.175549521243369</c:v>
                </c:pt>
                <c:pt idx="180">
                  <c:v>54.23518218516611</c:v>
                </c:pt>
                <c:pt idx="181">
                  <c:v>54.286900611075716</c:v>
                </c:pt>
                <c:pt idx="182">
                  <c:v>54.330689045038646</c:v>
                </c:pt>
                <c:pt idx="183">
                  <c:v>54.366534148673729</c:v>
                </c:pt>
                <c:pt idx="184">
                  <c:v>54.394425003215161</c:v>
                </c:pt>
                <c:pt idx="185">
                  <c:v>54.414353112838455</c:v>
                </c:pt>
                <c:pt idx="186">
                  <c:v>54.426312407248389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B9D-F44D-B170-ECBBDA175576}"/>
            </c:ext>
          </c:extLst>
        </c:ser>
        <c:ser>
          <c:idx val="10"/>
          <c:order val="1"/>
          <c:tx>
            <c:strRef>
              <c:f>Calculation1!$AG$5</c:f>
              <c:strCache>
                <c:ptCount val="1"/>
                <c:pt idx="0">
                  <c:v>z0(Ex1)</c:v>
                </c:pt>
              </c:strCache>
            </c:strRef>
          </c:tx>
          <c:marker>
            <c:symbol val="none"/>
          </c:marker>
          <c:xVal>
            <c:numRef>
              <c:f>Calculation1!$AG$6:$AG$192</c:f>
              <c:numCache>
                <c:formatCode>General</c:formatCode>
                <c:ptCount val="187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</c:numCache>
            </c:numRef>
          </c:xVal>
          <c:yVal>
            <c:numRef>
              <c:f>Calculation1!$AE$6:$AE$192</c:f>
              <c:numCache>
                <c:formatCode>General</c:formatCode>
                <c:ptCount val="187"/>
                <c:pt idx="0">
                  <c:v>2.1118609598548268</c:v>
                </c:pt>
                <c:pt idx="1">
                  <c:v>2.1159863131170731</c:v>
                </c:pt>
                <c:pt idx="2">
                  <c:v>2.1203416495401761</c:v>
                </c:pt>
                <c:pt idx="3">
                  <c:v>2.1249269308018341</c:v>
                </c:pt>
                <c:pt idx="4">
                  <c:v>2.1297421165564749</c:v>
                </c:pt>
                <c:pt idx="5">
                  <c:v>2.1347871644356111</c:v>
                </c:pt>
                <c:pt idx="6">
                  <c:v>2.1400620300482096</c:v>
                </c:pt>
                <c:pt idx="7">
                  <c:v>2.1455666669811002</c:v>
                </c:pt>
                <c:pt idx="8">
                  <c:v>2.1513010267993593</c:v>
                </c:pt>
                <c:pt idx="9">
                  <c:v>2.1572650590467504</c:v>
                </c:pt>
                <c:pt idx="10">
                  <c:v>2.1634587112461681</c:v>
                </c:pt>
                <c:pt idx="11">
                  <c:v>2.1698819289000895</c:v>
                </c:pt>
                <c:pt idx="12">
                  <c:v>2.1765346554910749</c:v>
                </c:pt>
                <c:pt idx="13">
                  <c:v>2.2203230894540056</c:v>
                </c:pt>
                <c:pt idx="14">
                  <c:v>2.2720415153636111</c:v>
                </c:pt>
                <c:pt idx="15">
                  <c:v>2.3316741792863489</c:v>
                </c:pt>
                <c:pt idx="16">
                  <c:v>2.399202916535117</c:v>
                </c:pt>
                <c:pt idx="17">
                  <c:v>2.4746071572023851</c:v>
                </c:pt>
                <c:pt idx="18">
                  <c:v>2.5578639324259811</c:v>
                </c:pt>
                <c:pt idx="19">
                  <c:v>2.6489478813856522</c:v>
                </c:pt>
                <c:pt idx="20">
                  <c:v>2.7478312590281924</c:v>
                </c:pt>
                <c:pt idx="21">
                  <c:v>2.8544839445188721</c:v>
                </c:pt>
                <c:pt idx="22">
                  <c:v>2.9688734504165133</c:v>
                </c:pt>
                <c:pt idx="23">
                  <c:v>3.0909649325695128</c:v>
                </c:pt>
                <c:pt idx="24">
                  <c:v>3.2207212007296775</c:v>
                </c:pt>
                <c:pt idx="25">
                  <c:v>3.3581027298807449</c:v>
                </c:pt>
                <c:pt idx="26">
                  <c:v>3.5030676722780925</c:v>
                </c:pt>
                <c:pt idx="27">
                  <c:v>3.6555718701959599</c:v>
                </c:pt>
                <c:pt idx="28">
                  <c:v>3.8155688693783247</c:v>
                </c:pt>
                <c:pt idx="29">
                  <c:v>3.983009933189301</c:v>
                </c:pt>
                <c:pt idx="30">
                  <c:v>4.1578440574588207</c:v>
                </c:pt>
                <c:pt idx="31">
                  <c:v>4.3400179860189745</c:v>
                </c:pt>
                <c:pt idx="32">
                  <c:v>4.5294762269263629</c:v>
                </c:pt>
                <c:pt idx="33">
                  <c:v>4.7261610693654781</c:v>
                </c:pt>
                <c:pt idx="34">
                  <c:v>4.9300126012279932</c:v>
                </c:pt>
                <c:pt idx="35">
                  <c:v>5.1409687273625408</c:v>
                </c:pt>
                <c:pt idx="36">
                  <c:v>5.3589651884895311</c:v>
                </c:pt>
                <c:pt idx="37">
                  <c:v>5.5839355807751154</c:v>
                </c:pt>
                <c:pt idx="38">
                  <c:v>5.8158113760584733</c:v>
                </c:pt>
                <c:pt idx="39">
                  <c:v>6.0545219427261294</c:v>
                </c:pt>
                <c:pt idx="40">
                  <c:v>6.2999945672270314</c:v>
                </c:pt>
                <c:pt idx="41">
                  <c:v>6.5521544762218191</c:v>
                </c:pt>
                <c:pt idx="42">
                  <c:v>6.8109248593594707</c:v>
                </c:pt>
                <c:pt idx="43">
                  <c:v>7.0762268926745264</c:v>
                </c:pt>
                <c:pt idx="44">
                  <c:v>7.3479797625976033</c:v>
                </c:pt>
                <c:pt idx="45">
                  <c:v>7.6261006905719846</c:v>
                </c:pt>
                <c:pt idx="46">
                  <c:v>7.910504958268799</c:v>
                </c:pt>
                <c:pt idx="47">
                  <c:v>8.2011059333930163</c:v>
                </c:pt>
                <c:pt idx="48">
                  <c:v>8.4978150960724967</c:v>
                </c:pt>
                <c:pt idx="49">
                  <c:v>8.800542065822011</c:v>
                </c:pt>
                <c:pt idx="50">
                  <c:v>9.1091946290739791</c:v>
                </c:pt>
                <c:pt idx="51">
                  <c:v>9.4236787672676563</c:v>
                </c:pt>
                <c:pt idx="52">
                  <c:v>9.7438986854880767</c:v>
                </c:pt>
                <c:pt idx="53">
                  <c:v>10.0697568416461</c:v>
                </c:pt>
                <c:pt idx="54">
                  <c:v>10.401153976190713</c:v>
                </c:pt>
                <c:pt idx="55">
                  <c:v>10.737989142344407</c:v>
                </c:pt>
                <c:pt idx="56">
                  <c:v>11.080159736852586</c:v>
                </c:pt>
                <c:pt idx="57">
                  <c:v>11.427561531237469</c:v>
                </c:pt>
                <c:pt idx="58">
                  <c:v>11.780088703547143</c:v>
                </c:pt>
                <c:pt idx="59">
                  <c:v>12.137633870589909</c:v>
                </c:pt>
                <c:pt idx="60">
                  <c:v>12.500088120644264</c:v>
                </c:pt>
                <c:pt idx="61">
                  <c:v>12.867341046634479</c:v>
                </c:pt>
                <c:pt idx="62">
                  <c:v>13.239280779761627</c:v>
                </c:pt>
                <c:pt idx="63">
                  <c:v>13.615794023579944</c:v>
                </c:pt>
                <c:pt idx="64">
                  <c:v>13.996766088507989</c:v>
                </c:pt>
                <c:pt idx="65">
                  <c:v>14.382080926764241</c:v>
                </c:pt>
                <c:pt idx="66">
                  <c:v>14.771621167716317</c:v>
                </c:pt>
                <c:pt idx="67">
                  <c:v>15.165268153633281</c:v>
                </c:pt>
                <c:pt idx="68">
                  <c:v>15.562901975829872</c:v>
                </c:pt>
                <c:pt idx="69">
                  <c:v>15.96440151119188</c:v>
                </c:pt>
                <c:pt idx="70">
                  <c:v>16.369644459071427</c:v>
                </c:pt>
                <c:pt idx="71">
                  <c:v>16.778507378540908</c:v>
                </c:pt>
                <c:pt idx="72">
                  <c:v>17.190865725994307</c:v>
                </c:pt>
                <c:pt idx="73">
                  <c:v>17.606593893084387</c:v>
                </c:pt>
                <c:pt idx="74">
                  <c:v>18.0255652449842</c:v>
                </c:pt>
                <c:pt idx="75">
                  <c:v>18.447652158961304</c:v>
                </c:pt>
                <c:pt idx="76">
                  <c:v>18.872726063252831</c:v>
                </c:pt>
                <c:pt idx="77">
                  <c:v>19.30065747622977</c:v>
                </c:pt>
                <c:pt idx="78">
                  <c:v>19.731316045838255</c:v>
                </c:pt>
                <c:pt idx="79">
                  <c:v>20.164570589306102</c:v>
                </c:pt>
                <c:pt idx="80">
                  <c:v>20.60028913310234</c:v>
                </c:pt>
                <c:pt idx="81">
                  <c:v>21.038338953137629</c:v>
                </c:pt>
                <c:pt idx="82">
                  <c:v>21.478586615193301</c:v>
                </c:pt>
                <c:pt idx="83">
                  <c:v>21.92089801556671</c:v>
                </c:pt>
                <c:pt idx="84">
                  <c:v>22.365138421920559</c:v>
                </c:pt>
                <c:pt idx="85">
                  <c:v>22.811172514323591</c:v>
                </c:pt>
                <c:pt idx="86">
                  <c:v>23.258864426470449</c:v>
                </c:pt>
                <c:pt idx="87">
                  <c:v>23.708077787067804</c:v>
                </c:pt>
                <c:pt idx="88">
                  <c:v>24.158675761374383</c:v>
                </c:pt>
                <c:pt idx="89">
                  <c:v>24.61052109288217</c:v>
                </c:pt>
                <c:pt idx="90">
                  <c:v>25.063476145126078</c:v>
                </c:pt>
                <c:pt idx="91">
                  <c:v>25.517402943609305</c:v>
                </c:pt>
                <c:pt idx="92">
                  <c:v>25.972163217831753</c:v>
                </c:pt>
                <c:pt idx="93">
                  <c:v>26.42761844340852</c:v>
                </c:pt>
                <c:pt idx="94">
                  <c:v>26.883629884265819</c:v>
                </c:pt>
                <c:pt idx="95">
                  <c:v>27.340058634901272</c:v>
                </c:pt>
                <c:pt idx="96">
                  <c:v>27.796765662695922</c:v>
                </c:pt>
                <c:pt idx="97">
                  <c:v>28.253611850264861</c:v>
                </c:pt>
                <c:pt idx="98">
                  <c:v>28.710458037833803</c:v>
                </c:pt>
                <c:pt idx="99">
                  <c:v>29.167165065628442</c:v>
                </c:pt>
                <c:pt idx="100">
                  <c:v>29.623593816263895</c:v>
                </c:pt>
                <c:pt idx="101">
                  <c:v>30.079605257121198</c:v>
                </c:pt>
                <c:pt idx="102">
                  <c:v>30.535060482697972</c:v>
                </c:pt>
                <c:pt idx="103">
                  <c:v>30.989820756920412</c:v>
                </c:pt>
                <c:pt idx="104">
                  <c:v>31.44374755540364</c:v>
                </c:pt>
                <c:pt idx="105">
                  <c:v>31.896702607647544</c:v>
                </c:pt>
                <c:pt idx="106">
                  <c:v>32.348547939155338</c:v>
                </c:pt>
                <c:pt idx="107">
                  <c:v>32.799145913461913</c:v>
                </c:pt>
                <c:pt idx="108">
                  <c:v>33.248359274059268</c:v>
                </c:pt>
                <c:pt idx="109">
                  <c:v>33.69605118620612</c:v>
                </c:pt>
                <c:pt idx="110">
                  <c:v>34.142085278609159</c:v>
                </c:pt>
                <c:pt idx="111">
                  <c:v>34.586325684963008</c:v>
                </c:pt>
                <c:pt idx="112">
                  <c:v>35.028637085336428</c:v>
                </c:pt>
                <c:pt idx="113">
                  <c:v>35.468884747392089</c:v>
                </c:pt>
                <c:pt idx="114">
                  <c:v>35.906934567427378</c:v>
                </c:pt>
                <c:pt idx="115">
                  <c:v>36.342653111223612</c:v>
                </c:pt>
                <c:pt idx="116">
                  <c:v>36.775907654691459</c:v>
                </c:pt>
                <c:pt idx="117">
                  <c:v>37.206566224299948</c:v>
                </c:pt>
                <c:pt idx="118">
                  <c:v>37.634497637276887</c:v>
                </c:pt>
                <c:pt idx="119">
                  <c:v>38.059571541568417</c:v>
                </c:pt>
                <c:pt idx="120">
                  <c:v>38.481658455545514</c:v>
                </c:pt>
                <c:pt idx="121">
                  <c:v>38.900629807445327</c:v>
                </c:pt>
                <c:pt idx="122">
                  <c:v>39.316357974535407</c:v>
                </c:pt>
                <c:pt idx="123">
                  <c:v>39.728716321988813</c:v>
                </c:pt>
                <c:pt idx="124">
                  <c:v>40.13757924145829</c:v>
                </c:pt>
                <c:pt idx="125">
                  <c:v>40.542822189337834</c:v>
                </c:pt>
                <c:pt idx="126">
                  <c:v>40.944321724699847</c:v>
                </c:pt>
                <c:pt idx="127">
                  <c:v>41.341955546896429</c:v>
                </c:pt>
                <c:pt idx="128">
                  <c:v>41.735602532813402</c:v>
                </c:pt>
                <c:pt idx="129">
                  <c:v>42.125142773765475</c:v>
                </c:pt>
                <c:pt idx="130">
                  <c:v>42.510457612021725</c:v>
                </c:pt>
                <c:pt idx="131">
                  <c:v>42.89142967694977</c:v>
                </c:pt>
                <c:pt idx="132">
                  <c:v>43.267942920768085</c:v>
                </c:pt>
                <c:pt idx="133">
                  <c:v>43.639882653895242</c:v>
                </c:pt>
                <c:pt idx="134">
                  <c:v>44.007135579885457</c:v>
                </c:pt>
                <c:pt idx="135">
                  <c:v>44.369589829939812</c:v>
                </c:pt>
                <c:pt idx="136">
                  <c:v>44.727134996982571</c:v>
                </c:pt>
                <c:pt idx="137">
                  <c:v>45.079662169292249</c:v>
                </c:pt>
                <c:pt idx="138">
                  <c:v>45.427063963677142</c:v>
                </c:pt>
                <c:pt idx="139">
                  <c:v>45.769234558185317</c:v>
                </c:pt>
                <c:pt idx="140">
                  <c:v>46.106069724339008</c:v>
                </c:pt>
                <c:pt idx="141">
                  <c:v>46.43746685888361</c:v>
                </c:pt>
                <c:pt idx="142">
                  <c:v>46.763325015041644</c:v>
                </c:pt>
                <c:pt idx="143">
                  <c:v>47.083544933262061</c:v>
                </c:pt>
                <c:pt idx="144">
                  <c:v>47.398029071455738</c:v>
                </c:pt>
                <c:pt idx="145">
                  <c:v>47.706681634707707</c:v>
                </c:pt>
                <c:pt idx="146">
                  <c:v>48.009408604457221</c:v>
                </c:pt>
                <c:pt idx="147">
                  <c:v>48.306117767136698</c:v>
                </c:pt>
                <c:pt idx="148">
                  <c:v>48.596718742260919</c:v>
                </c:pt>
                <c:pt idx="149">
                  <c:v>48.881123009957733</c:v>
                </c:pt>
                <c:pt idx="150">
                  <c:v>49.159243937932118</c:v>
                </c:pt>
                <c:pt idx="151">
                  <c:v>49.430996807855195</c:v>
                </c:pt>
                <c:pt idx="152">
                  <c:v>49.696298841170247</c:v>
                </c:pt>
                <c:pt idx="153">
                  <c:v>49.955069224307906</c:v>
                </c:pt>
                <c:pt idx="154">
                  <c:v>50.20722913330269</c:v>
                </c:pt>
                <c:pt idx="155">
                  <c:v>50.452701757803595</c:v>
                </c:pt>
                <c:pt idx="156">
                  <c:v>50.691412324471244</c:v>
                </c:pt>
                <c:pt idx="157">
                  <c:v>50.923288119754602</c:v>
                </c:pt>
                <c:pt idx="158">
                  <c:v>51.148258512040186</c:v>
                </c:pt>
                <c:pt idx="159">
                  <c:v>51.366254973167173</c:v>
                </c:pt>
                <c:pt idx="160">
                  <c:v>51.577211099301728</c:v>
                </c:pt>
                <c:pt idx="161">
                  <c:v>51.781062631164247</c:v>
                </c:pt>
                <c:pt idx="162">
                  <c:v>51.977747473603358</c:v>
                </c:pt>
                <c:pt idx="163">
                  <c:v>52.167205714510743</c:v>
                </c:pt>
                <c:pt idx="164">
                  <c:v>52.349379643070897</c:v>
                </c:pt>
                <c:pt idx="165">
                  <c:v>52.524213767340413</c:v>
                </c:pt>
                <c:pt idx="166">
                  <c:v>52.691654831151396</c:v>
                </c:pt>
                <c:pt idx="167">
                  <c:v>52.851651830333758</c:v>
                </c:pt>
                <c:pt idx="168">
                  <c:v>53.004156028251629</c:v>
                </c:pt>
                <c:pt idx="169">
                  <c:v>53.14912097064898</c:v>
                </c:pt>
                <c:pt idx="170">
                  <c:v>53.286502499800044</c:v>
                </c:pt>
                <c:pt idx="171">
                  <c:v>53.416258767960201</c:v>
                </c:pt>
                <c:pt idx="172">
                  <c:v>53.538350250113204</c:v>
                </c:pt>
                <c:pt idx="173">
                  <c:v>53.652739756010845</c:v>
                </c:pt>
                <c:pt idx="174">
                  <c:v>53.759392441501532</c:v>
                </c:pt>
                <c:pt idx="175">
                  <c:v>53.858275819144069</c:v>
                </c:pt>
                <c:pt idx="176">
                  <c:v>53.94935976810374</c:v>
                </c:pt>
                <c:pt idx="177">
                  <c:v>54.032616543327336</c:v>
                </c:pt>
                <c:pt idx="178">
                  <c:v>54.108020783994604</c:v>
                </c:pt>
                <c:pt idx="179">
                  <c:v>54.175549521243369</c:v>
                </c:pt>
                <c:pt idx="180">
                  <c:v>54.23518218516611</c:v>
                </c:pt>
                <c:pt idx="181">
                  <c:v>54.286900611075716</c:v>
                </c:pt>
                <c:pt idx="182">
                  <c:v>54.330689045038646</c:v>
                </c:pt>
                <c:pt idx="183">
                  <c:v>54.366534148673729</c:v>
                </c:pt>
                <c:pt idx="184">
                  <c:v>54.394425003215161</c:v>
                </c:pt>
                <c:pt idx="185">
                  <c:v>54.414353112838455</c:v>
                </c:pt>
                <c:pt idx="186">
                  <c:v>54.426312407248389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B9D-F44D-B170-ECBBDA175576}"/>
            </c:ext>
          </c:extLst>
        </c:ser>
        <c:ser>
          <c:idx val="11"/>
          <c:order val="2"/>
          <c:tx>
            <c:strRef>
              <c:f>Calculation1!$AI$5</c:f>
              <c:strCache>
                <c:ptCount val="1"/>
                <c:pt idx="0">
                  <c:v>z(Ex2)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Calculation1!$AI$6:$AI$189</c:f>
              <c:numCache>
                <c:formatCode>General</c:formatCode>
                <c:ptCount val="184"/>
                <c:pt idx="0">
                  <c:v>#N/A</c:v>
                </c:pt>
                <c:pt idx="1">
                  <c:v>-0.31573097712545806</c:v>
                </c:pt>
                <c:pt idx="2">
                  <c:v>-0.34299275056182271</c:v>
                </c:pt>
                <c:pt idx="3">
                  <c:v>-0.36069756723744173</c:v>
                </c:pt>
                <c:pt idx="4">
                  <c:v>-0.37419239044668379</c:v>
                </c:pt>
                <c:pt idx="5">
                  <c:v>-0.38513879545406515</c:v>
                </c:pt>
                <c:pt idx="6">
                  <c:v>-0.39432727690473829</c:v>
                </c:pt>
                <c:pt idx="7">
                  <c:v>-0.40221118993861416</c:v>
                </c:pt>
                <c:pt idx="8">
                  <c:v>-0.40908033580578268</c:v>
                </c:pt>
                <c:pt idx="9">
                  <c:v>-0.41513365742226976</c:v>
                </c:pt>
                <c:pt idx="10">
                  <c:v>-0.42051479670639536</c:v>
                </c:pt>
                <c:pt idx="11">
                  <c:v>-0.42533144298904396</c:v>
                </c:pt>
                <c:pt idx="12">
                  <c:v>-0.42966671746924306</c:v>
                </c:pt>
                <c:pt idx="13">
                  <c:v>-0.44822859689193584</c:v>
                </c:pt>
                <c:pt idx="14">
                  <c:v>-0.45924324746776185</c:v>
                </c:pt>
                <c:pt idx="15">
                  <c:v>-0.46576894813711966</c:v>
                </c:pt>
                <c:pt idx="16">
                  <c:v>-0.46927427077592759</c:v>
                </c:pt>
                <c:pt idx="17">
                  <c:v>-0.47056884382884007</c:v>
                </c:pt>
                <c:pt idx="18">
                  <c:v>-0.47014093090869558</c:v>
                </c:pt>
                <c:pt idx="19">
                  <c:v>-0.46830462350927277</c:v>
                </c:pt>
                <c:pt idx="20">
                  <c:v>-0.46527221881663461</c:v>
                </c:pt>
                <c:pt idx="21">
                  <c:v>-0.46119301856847061</c:v>
                </c:pt>
                <c:pt idx="22">
                  <c:v>-0.45617554125469423</c:v>
                </c:pt>
                <c:pt idx="23">
                  <c:v>-0.45030091908065989</c:v>
                </c:pt>
                <c:pt idx="24">
                  <c:v>-0.44363132941082345</c:v>
                </c:pt>
                <c:pt idx="25">
                  <c:v>-0.43621549294760942</c:v>
                </c:pt>
                <c:pt idx="26">
                  <c:v>-0.42809236886077962</c:v>
                </c:pt>
                <c:pt idx="27">
                  <c:v>-0.41929370346480149</c:v>
                </c:pt>
                <c:pt idx="28">
                  <c:v>-0.40984582834516664</c:v>
                </c:pt>
                <c:pt idx="29">
                  <c:v>-0.39977095443874705</c:v>
                </c:pt>
                <c:pt idx="30">
                  <c:v>-0.38908811992338421</c:v>
                </c:pt>
                <c:pt idx="31">
                  <c:v>-0.37781389553899219</c:v>
                </c:pt>
                <c:pt idx="32">
                  <c:v>-0.36596291687845039</c:v>
                </c:pt>
                <c:pt idx="33">
                  <c:v>-0.35354829124518189</c:v>
                </c:pt>
                <c:pt idx="34">
                  <c:v>-0.34058191224216838</c:v>
                </c:pt>
                <c:pt idx="35">
                  <c:v>-0.32707470557782281</c:v>
                </c:pt>
                <c:pt idx="36">
                  <c:v>-0.31303682296681867</c:v>
                </c:pt>
                <c:pt idx="37">
                  <c:v>-0.29847779642040762</c:v>
                </c:pt>
                <c:pt idx="38">
                  <c:v>-0.28340666199381848</c:v>
                </c:pt>
                <c:pt idx="39">
                  <c:v>-0.26783205975541896</c:v>
                </c:pt>
                <c:pt idx="40">
                  <c:v>-0.2517623150780981</c:v>
                </c:pt>
                <c:pt idx="41">
                  <c:v>-0.23520550513661287</c:v>
                </c:pt>
                <c:pt idx="42">
                  <c:v>-0.21816951359545272</c:v>
                </c:pt>
                <c:pt idx="43">
                  <c:v>-0.20066207580049661</c:v>
                </c:pt>
                <c:pt idx="44">
                  <c:v>-0.18269081628192499</c:v>
                </c:pt>
                <c:pt idx="45">
                  <c:v>-0.16426327999128587</c:v>
                </c:pt>
                <c:pt idx="46">
                  <c:v>-0.14538695840086138</c:v>
                </c:pt>
                <c:pt idx="47">
                  <c:v>-0.12606931136578309</c:v>
                </c:pt>
                <c:pt idx="48">
                  <c:v>-0.10631778547214117</c:v>
                </c:pt>
                <c:pt idx="49">
                  <c:v>-8.6139829455505496E-2</c:v>
                </c:pt>
                <c:pt idx="50">
                  <c:v>-6.5542907164771319E-2</c:v>
                </c:pt>
                <c:pt idx="51">
                  <c:v>-4.453450845933539E-2</c:v>
                </c:pt>
                <c:pt idx="52">
                  <c:v>-2.3122158358261716E-2</c:v>
                </c:pt>
                <c:pt idx="53">
                  <c:v>-1.3134247043987981E-3</c:v>
                </c:pt>
                <c:pt idx="54">
                  <c:v>2.0884075438512822E-2</c:v>
                </c:pt>
                <c:pt idx="55">
                  <c:v>4.3462670474135573E-2</c:v>
                </c:pt>
                <c:pt idx="56">
                  <c:v>6.641462989533807E-2</c:v>
                </c:pt>
                <c:pt idx="57">
                  <c:v>8.9732160711900474E-2</c:v>
                </c:pt>
                <c:pt idx="58">
                  <c:v>0.11340740457651928</c:v>
                </c:pt>
                <c:pt idx="59">
                  <c:v>0.13743243551800249</c:v>
                </c:pt>
                <c:pt idx="60">
                  <c:v>0.16179925820422852</c:v>
                </c:pt>
                <c:pt idx="61">
                  <c:v>0.18649980666882485</c:v>
                </c:pt>
                <c:pt idx="62">
                  <c:v>0.21152594344502329</c:v>
                </c:pt>
                <c:pt idx="63">
                  <c:v>0.23686945905812104</c:v>
                </c:pt>
                <c:pt idx="64">
                  <c:v>0.26252207183466397</c:v>
                </c:pt>
                <c:pt idx="65">
                  <c:v>0.28847542799212816</c:v>
                </c:pt>
                <c:pt idx="66">
                  <c:v>0.3147211019776367</c:v>
                </c:pt>
                <c:pt idx="67">
                  <c:v>0.34125059702832594</c:v>
                </c:pt>
                <c:pt idx="68">
                  <c:v>0.36805534592939104</c:v>
                </c:pt>
                <c:pt idx="69">
                  <c:v>0.39512671194881427</c:v>
                </c:pt>
                <c:pt idx="70">
                  <c:v>0.42245598993026445</c:v>
                </c:pt>
                <c:pt idx="71">
                  <c:v>0.45003440752782248</c:v>
                </c:pt>
                <c:pt idx="72">
                  <c:v>0.47785312656803569</c:v>
                </c:pt>
                <c:pt idx="73">
                  <c:v>0.50590324452637958</c:v>
                </c:pt>
                <c:pt idx="74">
                  <c:v>0.53417579610659149</c:v>
                </c:pt>
                <c:pt idx="75">
                  <c:v>0.56266175491250281</c:v>
                </c:pt>
                <c:pt idx="76">
                  <c:v>0.59135203520302115</c:v>
                </c:pt>
                <c:pt idx="77">
                  <c:v>0.62023749372179937</c:v>
                </c:pt>
                <c:pt idx="78">
                  <c:v>0.64930893159386727</c:v>
                </c:pt>
                <c:pt idx="79">
                  <c:v>0.67855709628217953</c:v>
                </c:pt>
                <c:pt idx="80">
                  <c:v>0.70797268359758003</c:v>
                </c:pt>
                <c:pt idx="81">
                  <c:v>0.73754633975617612</c:v>
                </c:pt>
                <c:pt idx="82">
                  <c:v>0.7672686634785314</c:v>
                </c:pt>
                <c:pt idx="83">
                  <c:v>0.79713020812543811</c:v>
                </c:pt>
                <c:pt idx="84">
                  <c:v>0.82712148386533724</c:v>
                </c:pt>
                <c:pt idx="85">
                  <c:v>0.85723295986869208</c:v>
                </c:pt>
                <c:pt idx="86">
                  <c:v>0.88745506652485628</c:v>
                </c:pt>
                <c:pt idx="87">
                  <c:v>0.91777819767711644</c:v>
                </c:pt>
                <c:pt idx="88">
                  <c:v>0.94819271287174456</c:v>
                </c:pt>
                <c:pt idx="89">
                  <c:v>0.97868893961699033</c:v>
                </c:pt>
                <c:pt idx="90">
                  <c:v>1.009257175648008</c:v>
                </c:pt>
                <c:pt idx="91">
                  <c:v>1.0398876911937533</c:v>
                </c:pt>
                <c:pt idx="92">
                  <c:v>1.0705707312419046</c:v>
                </c:pt>
                <c:pt idx="93">
                  <c:v>1.1012965177978373</c:v>
                </c:pt>
                <c:pt idx="94">
                  <c:v>1.1320552521336424</c:v>
                </c:pt>
                <c:pt idx="95">
                  <c:v>1.1628371170231011</c:v>
                </c:pt>
                <c:pt idx="96">
                  <c:v>1.1936322789584501</c:v>
                </c:pt>
                <c:pt idx="97">
                  <c:v>1.224430890344619</c:v>
                </c:pt>
                <c:pt idx="98">
                  <c:v>1.2552230916664922</c:v>
                </c:pt>
                <c:pt idx="99">
                  <c:v>1.2859990136245336</c:v>
                </c:pt>
                <c:pt idx="100">
                  <c:v>1.316748779233929</c:v>
                </c:pt>
                <c:pt idx="101">
                  <c:v>1.3474625058821093</c:v>
                </c:pt>
                <c:pt idx="102">
                  <c:v>1.3781303073392575</c:v>
                </c:pt>
                <c:pt idx="103">
                  <c:v>1.4087422957160516</c:v>
                </c:pt>
                <c:pt idx="104">
                  <c:v>1.4392885833625229</c:v>
                </c:pt>
                <c:pt idx="105">
                  <c:v>1.4697592847014767</c:v>
                </c:pt>
                <c:pt idx="106">
                  <c:v>1.5001445179894568</c:v>
                </c:pt>
                <c:pt idx="107">
                  <c:v>1.5304344069976574</c:v>
                </c:pt>
                <c:pt idx="108">
                  <c:v>1.5606190826046171</c:v>
                </c:pt>
                <c:pt idx="109">
                  <c:v>1.5906886842917929</c:v>
                </c:pt>
                <c:pt idx="110">
                  <c:v>1.6206333615323829</c:v>
                </c:pt>
                <c:pt idx="111">
                  <c:v>1.6504432750628497</c:v>
                </c:pt>
                <c:pt idx="112">
                  <c:v>1.6801085980256574</c:v>
                </c:pt>
                <c:pt idx="113">
                  <c:v>1.7096195169705903</c:v>
                </c:pt>
                <c:pt idx="114">
                  <c:v>1.7389662327008093</c:v>
                </c:pt>
                <c:pt idx="115">
                  <c:v>1.7681389609483615</c:v>
                </c:pt>
                <c:pt idx="116">
                  <c:v>1.7971279328623062</c:v>
                </c:pt>
                <c:pt idx="117">
                  <c:v>1.8259233952907934</c:v>
                </c:pt>
                <c:pt idx="118">
                  <c:v>1.8545156108364107</c:v>
                </c:pt>
                <c:pt idx="119">
                  <c:v>1.8828948576618127</c:v>
                </c:pt>
                <c:pt idx="120">
                  <c:v>1.9110514290200069</c:v>
                </c:pt>
                <c:pt idx="121">
                  <c:v>1.9389756324807081</c:v>
                </c:pt>
                <c:pt idx="122">
                  <c:v>1.9666577888207608</c:v>
                </c:pt>
                <c:pt idx="123">
                  <c:v>1.9940882305427499</c:v>
                </c:pt>
                <c:pt idx="124">
                  <c:v>2.0212572999814906</c:v>
                </c:pt>
                <c:pt idx="125">
                  <c:v>2.0481553469529814</c:v>
                </c:pt>
                <c:pt idx="126">
                  <c:v>2.0747727258945732</c:v>
                </c:pt>
                <c:pt idx="127">
                  <c:v>2.1010997924383719</c:v>
                </c:pt>
                <c:pt idx="128">
                  <c:v>2.1271268993521368</c:v>
                </c:pt>
                <c:pt idx="129">
                  <c:v>2.1528443917729696</c:v>
                </c:pt>
                <c:pt idx="130">
                  <c:v>2.1782426016486705</c:v>
                </c:pt>
                <c:pt idx="131">
                  <c:v>2.2033118412895885</c:v>
                </c:pt>
                <c:pt idx="132">
                  <c:v>2.2280423959197226</c:v>
                </c:pt>
                <c:pt idx="133">
                  <c:v>2.2524245150993871</c:v>
                </c:pt>
                <c:pt idx="134">
                  <c:v>2.2764484028725449</c:v>
                </c:pt>
                <c:pt idx="135">
                  <c:v>2.3001042064693542</c:v>
                </c:pt>
                <c:pt idx="136">
                  <c:v>2.3233820033678518</c:v>
                </c:pt>
                <c:pt idx="137">
                  <c:v>2.3462717864873324</c:v>
                </c:pt>
                <c:pt idx="138">
                  <c:v>2.3687634472487629</c:v>
                </c:pt>
                <c:pt idx="139">
                  <c:v>2.3908467561933815</c:v>
                </c:pt>
                <c:pt idx="140">
                  <c:v>2.4125113407978458</c:v>
                </c:pt>
                <c:pt idx="141">
                  <c:v>2.4337466600611886</c:v>
                </c:pt>
                <c:pt idx="142">
                  <c:v>2.4545419753629871</c:v>
                </c:pt>
                <c:pt idx="143">
                  <c:v>2.4748863170006414</c:v>
                </c:pt>
                <c:pt idx="144">
                  <c:v>2.4947684457029293</c:v>
                </c:pt>
                <c:pt idx="145">
                  <c:v>2.5141768082822282</c:v>
                </c:pt>
                <c:pt idx="146">
                  <c:v>2.5330994864233221</c:v>
                </c:pt>
                <c:pt idx="147">
                  <c:v>2.5515241374047952</c:v>
                </c:pt>
                <c:pt idx="148">
                  <c:v>2.5694379253001465</c:v>
                </c:pt>
                <c:pt idx="149">
                  <c:v>2.5868274408972955</c:v>
                </c:pt>
                <c:pt idx="150">
                  <c:v>2.6036786081909904</c:v>
                </c:pt>
                <c:pt idx="151">
                  <c:v>2.6199765748212758</c:v>
                </c:pt>
                <c:pt idx="152">
                  <c:v>2.6357055832247527</c:v>
                </c:pt>
                <c:pt idx="153">
                  <c:v>2.650848818496371</c:v>
                </c:pt>
                <c:pt idx="154">
                  <c:v>2.6653882279782177</c:v>
                </c:pt>
                <c:pt idx="155">
                  <c:v>2.6793043063306894</c:v>
                </c:pt>
                <c:pt idx="156">
                  <c:v>2.6925758382090201</c:v>
                </c:pt>
                <c:pt idx="157">
                  <c:v>2.7051795885385395</c:v>
                </c:pt>
                <c:pt idx="158">
                  <c:v>2.7170899275806901</c:v>
                </c:pt>
                <c:pt idx="159">
                  <c:v>2.7282783742644163</c:v>
                </c:pt>
                <c:pt idx="160">
                  <c:v>2.738713036277757</c:v>
                </c:pt>
                <c:pt idx="161">
                  <c:v>2.7483579186763243</c:v>
                </c:pt>
                <c:pt idx="162">
                  <c:v>2.7571720635488739</c:v>
                </c:pt>
                <c:pt idx="163">
                  <c:v>2.7651084705265259</c:v>
                </c:pt>
                <c:pt idx="164">
                  <c:v>2.772112730051195</c:v>
                </c:pt>
                <c:pt idx="165">
                  <c:v>2.778121275934482</c:v>
                </c:pt>
                <c:pt idx="166">
                  <c:v>2.783059127145862</c:v>
                </c:pt>
                <c:pt idx="167">
                  <c:v>2.7868369351629063</c:v>
                </c:pt>
                <c:pt idx="168">
                  <c:v>2.7893470732869656</c:v>
                </c:pt>
                <c:pt idx="169">
                  <c:v>2.7904583828087901</c:v>
                </c:pt>
                <c:pt idx="170">
                  <c:v>2.7900090021364918</c:v>
                </c:pt>
                <c:pt idx="171">
                  <c:v>2.787796404627215</c:v>
                </c:pt>
                <c:pt idx="172">
                  <c:v>2.7835632798628476</c:v>
                </c:pt>
                <c:pt idx="173">
                  <c:v>2.7769770656370798</c:v>
                </c:pt>
                <c:pt idx="174">
                  <c:v>2.7675994939332575</c:v>
                </c:pt>
                <c:pt idx="175">
                  <c:v>2.7548398907266507</c:v>
                </c:pt>
                <c:pt idx="176">
                  <c:v>2.7378809726801481</c:v>
                </c:pt>
                <c:pt idx="177">
                  <c:v>2.7155558155782011</c:v>
                </c:pt>
                <c:pt idx="178">
                  <c:v>2.6861329427186473</c:v>
                </c:pt>
                <c:pt idx="179">
                  <c:v>2.6469153923525548</c:v>
                </c:pt>
                <c:pt idx="180">
                  <c:v>2.5934252829675657</c:v>
                </c:pt>
                <c:pt idx="181">
                  <c:v>2.5175334186317966</c:v>
                </c:pt>
                <c:pt idx="182">
                  <c:v>2.4023012393680547</c:v>
                </c:pt>
                <c:pt idx="183">
                  <c:v>2.2019880903120472</c:v>
                </c:pt>
              </c:numCache>
            </c:numRef>
          </c:xVal>
          <c:yVal>
            <c:numRef>
              <c:f>Calculation1!$AH$6:$AH$189</c:f>
              <c:numCache>
                <c:formatCode>General</c:formatCode>
                <c:ptCount val="184"/>
                <c:pt idx="0">
                  <c:v>1.8045968651404358</c:v>
                </c:pt>
                <c:pt idx="1">
                  <c:v>1.8086170762998677</c:v>
                </c:pt>
                <c:pt idx="2">
                  <c:v>1.8128614090825899</c:v>
                </c:pt>
                <c:pt idx="3">
                  <c:v>1.817329826143002</c:v>
                </c:pt>
                <c:pt idx="4">
                  <c:v>1.8220222881638186</c:v>
                </c:pt>
                <c:pt idx="5">
                  <c:v>1.8269387538563926</c:v>
                </c:pt>
                <c:pt idx="6">
                  <c:v>1.8320791799610774</c:v>
                </c:pt>
                <c:pt idx="7">
                  <c:v>1.8374435212476143</c:v>
                </c:pt>
                <c:pt idx="8">
                  <c:v>1.8430317305155484</c:v>
                </c:pt>
                <c:pt idx="9">
                  <c:v>1.8488437585945974</c:v>
                </c:pt>
                <c:pt idx="10">
                  <c:v>1.8548795543451391</c:v>
                </c:pt>
                <c:pt idx="11">
                  <c:v>1.8611390646586194</c:v>
                </c:pt>
                <c:pt idx="12">
                  <c:v>1.867622234458036</c:v>
                </c:pt>
                <c:pt idx="13">
                  <c:v>1.9102946408390729</c:v>
                </c:pt>
                <c:pt idx="14">
                  <c:v>1.9606949289532878</c:v>
                </c:pt>
                <c:pt idx="15">
                  <c:v>2.0188077463846845</c:v>
                </c:pt>
                <c:pt idx="16">
                  <c:v>2.0846153914061247</c:v>
                </c:pt>
                <c:pt idx="17">
                  <c:v>2.158097818371445</c:v>
                </c:pt>
                <c:pt idx="18">
                  <c:v>2.2392326438215449</c:v>
                </c:pt>
                <c:pt idx="19">
                  <c:v>2.3279951533026235</c:v>
                </c:pt>
                <c:pt idx="20">
                  <c:v>2.4243583088944369</c:v>
                </c:pt>
                <c:pt idx="21">
                  <c:v>2.5282927574462946</c:v>
                </c:pt>
                <c:pt idx="22">
                  <c:v>2.6397668395183302</c:v>
                </c:pt>
                <c:pt idx="23">
                  <c:v>2.758746599025276</c:v>
                </c:pt>
                <c:pt idx="24">
                  <c:v>2.8851957935798076</c:v>
                </c:pt>
                <c:pt idx="25">
                  <c:v>3.0190759055323113</c:v>
                </c:pt>
                <c:pt idx="26">
                  <c:v>3.1603461537037632</c:v>
                </c:pt>
                <c:pt idx="27">
                  <c:v>3.3089635058080624</c:v>
                </c:pt>
                <c:pt idx="28">
                  <c:v>3.4648826915600672</c:v>
                </c:pt>
                <c:pt idx="29">
                  <c:v>3.6280562164653674</c:v>
                </c:pt>
                <c:pt idx="30">
                  <c:v>3.7984343762875845</c:v>
                </c:pt>
                <c:pt idx="31">
                  <c:v>3.9759652721887484</c:v>
                </c:pt>
                <c:pt idx="32">
                  <c:v>4.1605948265381834</c:v>
                </c:pt>
                <c:pt idx="33">
                  <c:v>4.3522667993850881</c:v>
                </c:pt>
                <c:pt idx="34">
                  <c:v>4.5509228055897673</c:v>
                </c:pt>
                <c:pt idx="35">
                  <c:v>4.7565023326083065</c:v>
                </c:pt>
                <c:pt idx="36">
                  <c:v>4.9689427589252873</c:v>
                </c:pt>
                <c:pt idx="37">
                  <c:v>5.1881793731288823</c:v>
                </c:pt>
                <c:pt idx="38">
                  <c:v>5.4141453936226256</c:v>
                </c:pt>
                <c:pt idx="39">
                  <c:v>5.6467719889676893</c:v>
                </c:pt>
                <c:pt idx="40">
                  <c:v>5.8859882988496253</c:v>
                </c:pt>
                <c:pt idx="41">
                  <c:v>6.1317214556631079</c:v>
                </c:pt>
                <c:pt idx="42">
                  <c:v>6.3838966067080918</c:v>
                </c:pt>
                <c:pt idx="43">
                  <c:v>6.6424369369907019</c:v>
                </c:pt>
                <c:pt idx="44">
                  <c:v>6.9072636926217967</c:v>
                </c:pt>
                <c:pt idx="45">
                  <c:v>7.1782962048061698</c:v>
                </c:pt>
                <c:pt idx="46">
                  <c:v>7.4554519144150646</c:v>
                </c:pt>
                <c:pt idx="47">
                  <c:v>7.7386463971344703</c:v>
                </c:pt>
                <c:pt idx="48">
                  <c:v>8.0277933891815714</c:v>
                </c:pt>
                <c:pt idx="49">
                  <c:v>8.3228048135815769</c:v>
                </c:pt>
                <c:pt idx="50">
                  <c:v>8.6235908069967593</c:v>
                </c:pt>
                <c:pt idx="51">
                  <c:v>8.930059747099758</c:v>
                </c:pt>
                <c:pt idx="52">
                  <c:v>9.242118280482579</c:v>
                </c:pt>
                <c:pt idx="53">
                  <c:v>9.5596713510929732</c:v>
                </c:pt>
                <c:pt idx="54">
                  <c:v>9.8826222291894332</c:v>
                </c:pt>
                <c:pt idx="55">
                  <c:v>10.21087254080599</c:v>
                </c:pt>
                <c:pt idx="56">
                  <c:v>10.544322297717898</c:v>
                </c:pt>
                <c:pt idx="57">
                  <c:v>10.882869927898998</c:v>
                </c:pt>
                <c:pt idx="58">
                  <c:v>11.226412306461551</c:v>
                </c:pt>
                <c:pt idx="59">
                  <c:v>11.574844787069084</c:v>
                </c:pt>
                <c:pt idx="60">
                  <c:v>11.928061233812652</c:v>
                </c:pt>
                <c:pt idx="61">
                  <c:v>12.285954053540905</c:v>
                </c:pt>
                <c:pt idx="62">
                  <c:v>12.648414228633957</c:v>
                </c:pt>
                <c:pt idx="63">
                  <c:v>13.015331350211252</c:v>
                </c:pt>
                <c:pt idx="64">
                  <c:v>13.386593651763143</c:v>
                </c:pt>
                <c:pt idx="65">
                  <c:v>13.762088043196091</c:v>
                </c:pt>
                <c:pt idx="66">
                  <c:v>14.141700145280954</c:v>
                </c:pt>
                <c:pt idx="67">
                  <c:v>14.525314324494065</c:v>
                </c:pt>
                <c:pt idx="68">
                  <c:v>14.912813728240279</c:v>
                </c:pt>
                <c:pt idx="69">
                  <c:v>15.304080320447421</c:v>
                </c:pt>
                <c:pt idx="70">
                  <c:v>15.698994917521222</c:v>
                </c:pt>
                <c:pt idx="71">
                  <c:v>16.097437224649788</c:v>
                </c:pt>
                <c:pt idx="72">
                  <c:v>16.499285872446571</c:v>
                </c:pt>
                <c:pt idx="73">
                  <c:v>16.904418453920655</c:v>
                </c:pt>
                <c:pt idx="74">
                  <c:v>17.312711561763116</c:v>
                </c:pt>
                <c:pt idx="75">
                  <c:v>17.724040825938093</c:v>
                </c:pt>
                <c:pt idx="76">
                  <c:v>18.138280951567062</c:v>
                </c:pt>
                <c:pt idx="77">
                  <c:v>18.555305757094935</c:v>
                </c:pt>
                <c:pt idx="78">
                  <c:v>18.974988212726135</c:v>
                </c:pt>
                <c:pt idx="79">
                  <c:v>19.397200479119125</c:v>
                </c:pt>
                <c:pt idx="80">
                  <c:v>19.821813946327492</c:v>
                </c:pt>
                <c:pt idx="81">
                  <c:v>20.248699272975809</c:v>
                </c:pt>
                <c:pt idx="82">
                  <c:v>20.677726425658243</c:v>
                </c:pt>
                <c:pt idx="83">
                  <c:v>21.108764718548006</c:v>
                </c:pt>
                <c:pt idx="84">
                  <c:v>21.541682853205536</c:v>
                </c:pt>
                <c:pt idx="85">
                  <c:v>21.976348958573222</c:v>
                </c:pt>
                <c:pt idx="86">
                  <c:v>22.41263063114468</c:v>
                </c:pt>
                <c:pt idx="87">
                  <c:v>22.850394975296084</c:v>
                </c:pt>
                <c:pt idx="88">
                  <c:v>23.289508643767491</c:v>
                </c:pt>
                <c:pt idx="89">
                  <c:v>23.729837878281682</c:v>
                </c:pt>
                <c:pt idx="90">
                  <c:v>24.171248550288283</c:v>
                </c:pt>
                <c:pt idx="91">
                  <c:v>24.613606201820538</c:v>
                </c:pt>
                <c:pt idx="92">
                  <c:v>25.056776086452583</c:v>
                </c:pt>
                <c:pt idx="93">
                  <c:v>25.500623210344472</c:v>
                </c:pt>
                <c:pt idx="94">
                  <c:v>25.94501237336263</c:v>
                </c:pt>
                <c:pt idx="95">
                  <c:v>26.389808210263109</c:v>
                </c:pt>
                <c:pt idx="96">
                  <c:v>26.834875231925153</c:v>
                </c:pt>
                <c:pt idx="97">
                  <c:v>27.280077866622491</c:v>
                </c:pt>
                <c:pt idx="98">
                  <c:v>27.725280501319833</c:v>
                </c:pt>
                <c:pt idx="99">
                  <c:v>28.170347522981867</c:v>
                </c:pt>
                <c:pt idx="100">
                  <c:v>28.615143359882342</c:v>
                </c:pt>
                <c:pt idx="101">
                  <c:v>29.059532522900508</c:v>
                </c:pt>
                <c:pt idx="102">
                  <c:v>29.5033796467924</c:v>
                </c:pt>
                <c:pt idx="103">
                  <c:v>29.946549531424441</c:v>
                </c:pt>
                <c:pt idx="104">
                  <c:v>30.388907182956697</c:v>
                </c:pt>
                <c:pt idx="105">
                  <c:v>30.83031785496329</c:v>
                </c:pt>
                <c:pt idx="106">
                  <c:v>31.270647089477496</c:v>
                </c:pt>
                <c:pt idx="107">
                  <c:v>31.709760757948896</c:v>
                </c:pt>
                <c:pt idx="108">
                  <c:v>32.147525102100303</c:v>
                </c:pt>
                <c:pt idx="109">
                  <c:v>32.58380677467175</c:v>
                </c:pt>
                <c:pt idx="110">
                  <c:v>33.018472880039447</c:v>
                </c:pt>
                <c:pt idx="111">
                  <c:v>33.451391014696974</c:v>
                </c:pt>
                <c:pt idx="112">
                  <c:v>33.88242930758674</c:v>
                </c:pt>
                <c:pt idx="113">
                  <c:v>34.31145646026917</c:v>
                </c:pt>
                <c:pt idx="114">
                  <c:v>34.738341786917488</c:v>
                </c:pt>
                <c:pt idx="115">
                  <c:v>35.162955254125855</c:v>
                </c:pt>
                <c:pt idx="116">
                  <c:v>35.585167520518837</c:v>
                </c:pt>
                <c:pt idx="117">
                  <c:v>36.004849976150048</c:v>
                </c:pt>
                <c:pt idx="118">
                  <c:v>36.421874781677921</c:v>
                </c:pt>
                <c:pt idx="119">
                  <c:v>36.836114907306893</c:v>
                </c:pt>
                <c:pt idx="120">
                  <c:v>37.24744417148186</c:v>
                </c:pt>
                <c:pt idx="121">
                  <c:v>37.65573727932432</c:v>
                </c:pt>
                <c:pt idx="122">
                  <c:v>38.060869860798405</c:v>
                </c:pt>
                <c:pt idx="123">
                  <c:v>38.462718508595195</c:v>
                </c:pt>
                <c:pt idx="124">
                  <c:v>38.861160815723757</c:v>
                </c:pt>
                <c:pt idx="125">
                  <c:v>39.256075412797557</c:v>
                </c:pt>
                <c:pt idx="126">
                  <c:v>39.647342005004703</c:v>
                </c:pt>
                <c:pt idx="127">
                  <c:v>40.034841408750907</c:v>
                </c:pt>
                <c:pt idx="128">
                  <c:v>40.418455587964026</c:v>
                </c:pt>
                <c:pt idx="129">
                  <c:v>40.798067690048889</c:v>
                </c:pt>
                <c:pt idx="130">
                  <c:v>41.173562081481833</c:v>
                </c:pt>
                <c:pt idx="131">
                  <c:v>41.544824383033728</c:v>
                </c:pt>
                <c:pt idx="132">
                  <c:v>41.911741504611015</c:v>
                </c:pt>
                <c:pt idx="133">
                  <c:v>42.274201679704078</c:v>
                </c:pt>
                <c:pt idx="134">
                  <c:v>42.632094499432327</c:v>
                </c:pt>
                <c:pt idx="135">
                  <c:v>42.9853109461759</c:v>
                </c:pt>
                <c:pt idx="136">
                  <c:v>43.333743426783428</c:v>
                </c:pt>
                <c:pt idx="137">
                  <c:v>43.677285805345988</c:v>
                </c:pt>
                <c:pt idx="138">
                  <c:v>44.015833435527085</c:v>
                </c:pt>
                <c:pt idx="139">
                  <c:v>44.349283192438989</c:v>
                </c:pt>
                <c:pt idx="140">
                  <c:v>44.677533504055546</c:v>
                </c:pt>
                <c:pt idx="141">
                  <c:v>45.000484382152003</c:v>
                </c:pt>
                <c:pt idx="142">
                  <c:v>45.318037452762404</c:v>
                </c:pt>
                <c:pt idx="143">
                  <c:v>45.630095986145221</c:v>
                </c:pt>
                <c:pt idx="144">
                  <c:v>45.936564926248224</c:v>
                </c:pt>
                <c:pt idx="145">
                  <c:v>46.237350919663399</c:v>
                </c:pt>
                <c:pt idx="146">
                  <c:v>46.532362344063408</c:v>
                </c:pt>
                <c:pt idx="147">
                  <c:v>46.821509336110509</c:v>
                </c:pt>
                <c:pt idx="148">
                  <c:v>47.104703818829911</c:v>
                </c:pt>
                <c:pt idx="149">
                  <c:v>47.38185952843881</c:v>
                </c:pt>
                <c:pt idx="150">
                  <c:v>47.652892040623186</c:v>
                </c:pt>
                <c:pt idx="151">
                  <c:v>47.917718796254277</c:v>
                </c:pt>
                <c:pt idx="152">
                  <c:v>48.176259126536884</c:v>
                </c:pt>
                <c:pt idx="153">
                  <c:v>48.428434277581871</c:v>
                </c:pt>
                <c:pt idx="154">
                  <c:v>48.674167434395358</c:v>
                </c:pt>
                <c:pt idx="155">
                  <c:v>48.913383744277297</c:v>
                </c:pt>
                <c:pt idx="156">
                  <c:v>49.14601033962235</c:v>
                </c:pt>
                <c:pt idx="157">
                  <c:v>49.371976360116101</c:v>
                </c:pt>
                <c:pt idx="158">
                  <c:v>49.591212974319696</c:v>
                </c:pt>
                <c:pt idx="159">
                  <c:v>49.803653400636669</c:v>
                </c:pt>
                <c:pt idx="160">
                  <c:v>50.009232927655212</c:v>
                </c:pt>
                <c:pt idx="161">
                  <c:v>50.207888933859891</c:v>
                </c:pt>
                <c:pt idx="162">
                  <c:v>50.399560906706796</c:v>
                </c:pt>
                <c:pt idx="163">
                  <c:v>50.584190461056231</c:v>
                </c:pt>
                <c:pt idx="164">
                  <c:v>50.761721356957395</c:v>
                </c:pt>
                <c:pt idx="165">
                  <c:v>50.932099516779616</c:v>
                </c:pt>
                <c:pt idx="166">
                  <c:v>51.095273041684919</c:v>
                </c:pt>
                <c:pt idx="167">
                  <c:v>51.251192227436917</c:v>
                </c:pt>
                <c:pt idx="168">
                  <c:v>51.399809579541213</c:v>
                </c:pt>
                <c:pt idx="169">
                  <c:v>51.541079827712672</c:v>
                </c:pt>
                <c:pt idx="170">
                  <c:v>51.674959939665172</c:v>
                </c:pt>
                <c:pt idx="171">
                  <c:v>51.801409134219696</c:v>
                </c:pt>
                <c:pt idx="172">
                  <c:v>51.920388893726653</c:v>
                </c:pt>
                <c:pt idx="173">
                  <c:v>52.031862975798688</c:v>
                </c:pt>
                <c:pt idx="174">
                  <c:v>52.135797424350542</c:v>
                </c:pt>
                <c:pt idx="175">
                  <c:v>52.232160579942359</c:v>
                </c:pt>
                <c:pt idx="176">
                  <c:v>52.320923089423438</c:v>
                </c:pt>
                <c:pt idx="177">
                  <c:v>52.402057914873538</c:v>
                </c:pt>
                <c:pt idx="178">
                  <c:v>52.475540341838851</c:v>
                </c:pt>
                <c:pt idx="179">
                  <c:v>52.541347986860302</c:v>
                </c:pt>
                <c:pt idx="180">
                  <c:v>52.599460804291695</c:v>
                </c:pt>
                <c:pt idx="181">
                  <c:v>52.649861092405914</c:v>
                </c:pt>
                <c:pt idx="182">
                  <c:v>52.692533498786943</c:v>
                </c:pt>
                <c:pt idx="183">
                  <c:v>52.727465025006438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7B9D-F44D-B170-ECBBDA175576}"/>
            </c:ext>
          </c:extLst>
        </c:ser>
        <c:ser>
          <c:idx val="12"/>
          <c:order val="3"/>
          <c:tx>
            <c:strRef>
              <c:f>Calculation1!$AK$5</c:f>
              <c:strCache>
                <c:ptCount val="1"/>
                <c:pt idx="0">
                  <c:v>z(Ex3)</c:v>
                </c:pt>
              </c:strCache>
            </c:strRef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ymbol val="none"/>
          </c:marker>
          <c:xVal>
            <c:numRef>
              <c:f>Calculation1!$AK$6:$AK$189</c:f>
              <c:numCache>
                <c:formatCode>General</c:formatCode>
                <c:ptCount val="184"/>
                <c:pt idx="0">
                  <c:v>#N/A</c:v>
                </c:pt>
                <c:pt idx="1">
                  <c:v>-0.2617429034083526</c:v>
                </c:pt>
                <c:pt idx="2">
                  <c:v>-0.30231708336912805</c:v>
                </c:pt>
                <c:pt idx="3">
                  <c:v>-0.32143866909210922</c:v>
                </c:pt>
                <c:pt idx="4">
                  <c:v>-0.33523959440823992</c:v>
                </c:pt>
                <c:pt idx="5">
                  <c:v>-0.34616422203062108</c:v>
                </c:pt>
                <c:pt idx="6">
                  <c:v>-0.35520698342900486</c:v>
                </c:pt>
                <c:pt idx="7">
                  <c:v>-0.3628953978741421</c:v>
                </c:pt>
                <c:pt idx="8">
                  <c:v>-0.36955109542462178</c:v>
                </c:pt>
                <c:pt idx="9">
                  <c:v>-0.3753879756832102</c:v>
                </c:pt>
                <c:pt idx="10">
                  <c:v>-0.38055702041055106</c:v>
                </c:pt>
                <c:pt idx="11">
                  <c:v>-0.38516952378732855</c:v>
                </c:pt>
                <c:pt idx="12">
                  <c:v>-0.38931027618996139</c:v>
                </c:pt>
                <c:pt idx="13">
                  <c:v>-0.40692984466360205</c:v>
                </c:pt>
                <c:pt idx="14">
                  <c:v>-0.41728709874988795</c:v>
                </c:pt>
                <c:pt idx="15">
                  <c:v>-0.42335375710619505</c:v>
                </c:pt>
                <c:pt idx="16">
                  <c:v>-0.42654011301368783</c:v>
                </c:pt>
                <c:pt idx="17">
                  <c:v>-0.42761887435343837</c:v>
                </c:pt>
                <c:pt idx="18">
                  <c:v>-0.42705430937029937</c:v>
                </c:pt>
                <c:pt idx="19">
                  <c:v>-0.42514435351990132</c:v>
                </c:pt>
                <c:pt idx="20">
                  <c:v>-0.42209005543660727</c:v>
                </c:pt>
                <c:pt idx="21">
                  <c:v>-0.41803264847034899</c:v>
                </c:pt>
                <c:pt idx="22">
                  <c:v>-0.41307471056637174</c:v>
                </c:pt>
                <c:pt idx="23">
                  <c:v>-0.40729289818048137</c:v>
                </c:pt>
                <c:pt idx="24">
                  <c:v>-0.40074594678279973</c:v>
                </c:pt>
                <c:pt idx="25">
                  <c:v>-0.39347988103962628</c:v>
                </c:pt>
                <c:pt idx="26">
                  <c:v>-0.38553151263425195</c:v>
                </c:pt>
                <c:pt idx="27">
                  <c:v>-0.37693085074093569</c:v>
                </c:pt>
                <c:pt idx="28">
                  <c:v>-0.36770280141312373</c:v>
                </c:pt>
                <c:pt idx="29">
                  <c:v>-0.35786838985790725</c:v>
                </c:pt>
                <c:pt idx="30">
                  <c:v>-0.34744565526404092</c:v>
                </c:pt>
                <c:pt idx="31">
                  <c:v>-0.33645031634151307</c:v>
                </c:pt>
                <c:pt idx="32">
                  <c:v>-0.32489627339301952</c:v>
                </c:pt>
                <c:pt idx="33">
                  <c:v>-0.31279599193949253</c:v>
                </c:pt>
                <c:pt idx="34">
                  <c:v>-0.30016079925238442</c:v>
                </c:pt>
                <c:pt idx="35">
                  <c:v>-0.28700111598382311</c:v>
                </c:pt>
                <c:pt idx="36">
                  <c:v>-0.27332663883557234</c:v>
                </c:pt>
                <c:pt idx="37">
                  <c:v>-0.25914648587419192</c:v>
                </c:pt>
                <c:pt idx="38">
                  <c:v>-0.24446931305025482</c:v>
                </c:pt>
                <c:pt idx="39">
                  <c:v>-0.22930340830410015</c:v>
                </c:pt>
                <c:pt idx="40">
                  <c:v>-0.21365676806907341</c:v>
                </c:pt>
                <c:pt idx="41">
                  <c:v>-0.19753715983467443</c:v>
                </c:pt>
                <c:pt idx="42">
                  <c:v>-0.18095217358345461</c:v>
                </c:pt>
                <c:pt idx="43">
                  <c:v>-0.16390926428219324</c:v>
                </c:pt>
                <c:pt idx="44">
                  <c:v>-0.14641578713079434</c:v>
                </c:pt>
                <c:pt idx="45">
                  <c:v>-0.12847902690968815</c:v>
                </c:pt>
                <c:pt idx="46">
                  <c:v>-0.11010622248862964</c:v>
                </c:pt>
                <c:pt idx="47">
                  <c:v>-9.1304587345143073E-2</c:v>
                </c:pt>
                <c:pt idx="48">
                  <c:v>-7.208132677384646E-2</c:v>
                </c:pt>
                <c:pt idx="49">
                  <c:v>-5.2443652337074091E-2</c:v>
                </c:pt>
                <c:pt idx="50">
                  <c:v>-3.2398794004028918E-2</c:v>
                </c:pt>
                <c:pt idx="51">
                  <c:v>-1.195401034383164E-2</c:v>
                </c:pt>
                <c:pt idx="52">
                  <c:v>8.8834029274948347E-3</c:v>
                </c:pt>
                <c:pt idx="53">
                  <c:v>3.0106105798523627E-2</c:v>
                </c:pt>
                <c:pt idx="54">
                  <c:v>5.1706708007129065E-2</c:v>
                </c:pt>
                <c:pt idx="55">
                  <c:v>7.3677764107431418E-2</c:v>
                </c:pt>
                <c:pt idx="56">
                  <c:v>9.6011769415985201E-2</c:v>
                </c:pt>
                <c:pt idx="57">
                  <c:v>0.11870115671708985</c:v>
                </c:pt>
                <c:pt idx="58">
                  <c:v>0.14173829362592547</c:v>
                </c:pt>
                <c:pt idx="59">
                  <c:v>0.16511548052374603</c:v>
                </c:pt>
                <c:pt idx="60">
                  <c:v>0.18882494899223842</c:v>
                </c:pt>
                <c:pt idx="61">
                  <c:v>0.21285886068487117</c:v>
                </c:pt>
                <c:pt idx="62">
                  <c:v>0.23720930658199443</c:v>
                </c:pt>
                <c:pt idx="63">
                  <c:v>0.26186830658395738</c:v>
                </c:pt>
                <c:pt idx="64">
                  <c:v>0.28682780940279834</c:v>
                </c:pt>
                <c:pt idx="65">
                  <c:v>0.31207969271839209</c:v>
                </c:pt>
                <c:pt idx="66">
                  <c:v>0.33761576356941037</c:v>
                </c:pt>
                <c:pt idx="67">
                  <c:v>0.36342775895329493</c:v>
                </c:pt>
                <c:pt idx="68">
                  <c:v>0.38950734661264569</c:v>
                </c:pt>
                <c:pt idx="69">
                  <c:v>0.41584612598823228</c:v>
                </c:pt>
                <c:pt idx="70">
                  <c:v>0.44243562932116359</c:v>
                </c:pt>
                <c:pt idx="71">
                  <c:v>0.46926732288879525</c:v>
                </c:pt>
                <c:pt idx="72">
                  <c:v>0.49633260836068399</c:v>
                </c:pt>
                <c:pt idx="73">
                  <c:v>0.52362282426238438</c:v>
                </c:pt>
                <c:pt idx="74">
                  <c:v>0.55112924753617765</c:v>
                </c:pt>
                <c:pt idx="75">
                  <c:v>0.57884309518892307</c:v>
                </c:pt>
                <c:pt idx="76">
                  <c:v>0.60675552601817162</c:v>
                </c:pt>
                <c:pt idx="77">
                  <c:v>0.63485764240852383</c:v>
                </c:pt>
                <c:pt idx="78">
                  <c:v>0.66314049219089521</c:v>
                </c:pt>
                <c:pt idx="79">
                  <c:v>0.69159507055799452</c:v>
                </c:pt>
                <c:pt idx="80">
                  <c:v>0.72021232202982632</c:v>
                </c:pt>
                <c:pt idx="81">
                  <c:v>0.74898314246349351</c:v>
                </c:pt>
                <c:pt idx="82">
                  <c:v>0.77789838110195531</c:v>
                </c:pt>
                <c:pt idx="83">
                  <c:v>0.80694884265673139</c:v>
                </c:pt>
                <c:pt idx="84">
                  <c:v>0.83612528941982067</c:v>
                </c:pt>
                <c:pt idx="85">
                  <c:v>0.86541844340032315</c:v>
                </c:pt>
                <c:pt idx="86">
                  <c:v>0.89481898848147412</c:v>
                </c:pt>
                <c:pt idx="87">
                  <c:v>0.92431757259391134</c:v>
                </c:pt>
                <c:pt idx="88">
                  <c:v>0.95390480990115478</c:v>
                </c:pt>
                <c:pt idx="89">
                  <c:v>0.98357128299334062</c:v>
                </c:pt>
                <c:pt idx="90">
                  <c:v>1.0133075450853168</c:v>
                </c:pt>
                <c:pt idx="91">
                  <c:v>1.043104122215234</c:v>
                </c:pt>
                <c:pt idx="92">
                  <c:v>1.0729515154397742</c:v>
                </c:pt>
                <c:pt idx="93">
                  <c:v>1.10284020302212</c:v>
                </c:pt>
                <c:pt idx="94">
                  <c:v>1.1327606426087304</c:v>
                </c:pt>
                <c:pt idx="95">
                  <c:v>1.162703273390896</c:v>
                </c:pt>
                <c:pt idx="96">
                  <c:v>1.1926585182469571</c:v>
                </c:pt>
                <c:pt idx="97">
                  <c:v>1.2226167858609203</c:v>
                </c:pt>
                <c:pt idx="98">
                  <c:v>1.2525684728130588</c:v>
                </c:pt>
                <c:pt idx="99">
                  <c:v>1.2825039656378736</c:v>
                </c:pt>
                <c:pt idx="100">
                  <c:v>1.3124136428445852</c:v>
                </c:pt>
                <c:pt idx="101">
                  <c:v>1.3422878768950559</c:v>
                </c:pt>
                <c:pt idx="102">
                  <c:v>1.3721170361337354</c:v>
                </c:pt>
                <c:pt idx="103">
                  <c:v>1.401891486663903</c:v>
                </c:pt>
                <c:pt idx="104">
                  <c:v>1.4316015941640805</c:v>
                </c:pt>
                <c:pt idx="105">
                  <c:v>1.4612377256380455</c:v>
                </c:pt>
                <c:pt idx="106">
                  <c:v>1.4907902510914137</c:v>
                </c:pt>
                <c:pt idx="107">
                  <c:v>1.5202495451271687</c:v>
                </c:pt>
                <c:pt idx="108">
                  <c:v>1.549605988451934</c:v>
                </c:pt>
                <c:pt idx="109">
                  <c:v>1.5788499692840432</c:v>
                </c:pt>
                <c:pt idx="110">
                  <c:v>1.6079718846537141</c:v>
                </c:pt>
                <c:pt idx="111">
                  <c:v>1.636962141584724</c:v>
                </c:pt>
                <c:pt idx="112">
                  <c:v>1.665811158145998</c:v>
                </c:pt>
                <c:pt idx="113">
                  <c:v>1.6945093643604106</c:v>
                </c:pt>
                <c:pt idx="114">
                  <c:v>1.7230472029568136</c:v>
                </c:pt>
                <c:pt idx="115">
                  <c:v>1.7514151299499088</c:v>
                </c:pt>
                <c:pt idx="116">
                  <c:v>1.7796036150309573</c:v>
                </c:pt>
                <c:pt idx="117">
                  <c:v>1.8076031417505078</c:v>
                </c:pt>
                <c:pt idx="118">
                  <c:v>1.8354042074722545</c:v>
                </c:pt>
                <c:pt idx="119">
                  <c:v>1.8629973230748249</c:v>
                </c:pt>
                <c:pt idx="120">
                  <c:v>1.8903730123756104</c:v>
                </c:pt>
                <c:pt idx="121">
                  <c:v>1.9175218112477725</c:v>
                </c:pt>
                <c:pt idx="122">
                  <c:v>1.9444342663980816</c:v>
                </c:pt>
                <c:pt idx="123">
                  <c:v>1.9711009337693459</c:v>
                </c:pt>
                <c:pt idx="124">
                  <c:v>1.9975123765266762</c:v>
                </c:pt>
                <c:pt idx="125">
                  <c:v>2.0236591625817031</c:v>
                </c:pt>
                <c:pt idx="126">
                  <c:v>2.0495318616029161</c:v>
                </c:pt>
                <c:pt idx="127">
                  <c:v>2.0751210414535168</c:v>
                </c:pt>
                <c:pt idx="128">
                  <c:v>2.1004172639903187</c:v>
                </c:pt>
                <c:pt idx="129">
                  <c:v>2.125411080148127</c:v>
                </c:pt>
                <c:pt idx="130">
                  <c:v>2.1500930242235432</c:v>
                </c:pt>
                <c:pt idx="131">
                  <c:v>2.174453607259883</c:v>
                </c:pt>
                <c:pt idx="132">
                  <c:v>2.1984833094206953</c:v>
                </c:pt>
                <c:pt idx="133">
                  <c:v>2.2221725712227212</c:v>
                </c:pt>
                <c:pt idx="134">
                  <c:v>2.2455117834796825</c:v>
                </c:pt>
                <c:pt idx="135">
                  <c:v>2.268491275785455</c:v>
                </c:pt>
                <c:pt idx="136">
                  <c:v>2.2911013033382481</c:v>
                </c:pt>
                <c:pt idx="137">
                  <c:v>2.3133320318756456</c:v>
                </c:pt>
                <c:pt idx="138">
                  <c:v>2.3351735204527055</c:v>
                </c:pt>
                <c:pt idx="139">
                  <c:v>2.3566157017505573</c:v>
                </c:pt>
                <c:pt idx="140">
                  <c:v>2.3776483595495144</c:v>
                </c:pt>
                <c:pt idx="141">
                  <c:v>2.3982611029368219</c:v>
                </c:pt>
                <c:pt idx="142">
                  <c:v>2.4184433367423401</c:v>
                </c:pt>
                <c:pt idx="143">
                  <c:v>2.438184227602834</c:v>
                </c:pt>
                <c:pt idx="144">
                  <c:v>2.45747266494336</c:v>
                </c:pt>
                <c:pt idx="145">
                  <c:v>2.4762972160277914</c:v>
                </c:pt>
                <c:pt idx="146">
                  <c:v>2.4946460740639074</c:v>
                </c:pt>
                <c:pt idx="147">
                  <c:v>2.5125069981439436</c:v>
                </c:pt>
                <c:pt idx="148">
                  <c:v>2.5298672435494067</c:v>
                </c:pt>
                <c:pt idx="149">
                  <c:v>2.5467134806364271</c:v>
                </c:pt>
                <c:pt idx="150">
                  <c:v>2.5630317001286484</c:v>
                </c:pt>
                <c:pt idx="151">
                  <c:v>2.5788071021569103</c:v>
                </c:pt>
                <c:pt idx="152">
                  <c:v>2.5940239657702939</c:v>
                </c:pt>
                <c:pt idx="153">
                  <c:v>2.6086654948636658</c:v>
                </c:pt>
                <c:pt idx="154">
                  <c:v>2.6227136354719622</c:v>
                </c:pt>
                <c:pt idx="155">
                  <c:v>2.6361488581027848</c:v>
                </c:pt>
                <c:pt idx="156">
                  <c:v>2.6489498971233045</c:v>
                </c:pt>
                <c:pt idx="157">
                  <c:v>2.6610934370572505</c:v>
                </c:pt>
                <c:pt idx="158">
                  <c:v>2.6725537328055267</c:v>
                </c:pt>
                <c:pt idx="159">
                  <c:v>2.6833021470313851</c:v>
                </c:pt>
                <c:pt idx="160">
                  <c:v>2.6933065828960223</c:v>
                </c:pt>
                <c:pt idx="161">
                  <c:v>2.7025307834884487</c:v>
                </c:pt>
                <c:pt idx="162">
                  <c:v>2.7109334599317902</c:v>
                </c:pt>
                <c:pt idx="163">
                  <c:v>2.718467197188998</c:v>
                </c:pt>
                <c:pt idx="164">
                  <c:v>2.7250770684242172</c:v>
                </c:pt>
                <c:pt idx="165">
                  <c:v>2.7306988629600859</c:v>
                </c:pt>
                <c:pt idx="166">
                  <c:v>2.7352567956367295</c:v>
                </c:pt>
                <c:pt idx="167">
                  <c:v>2.7386605107992432</c:v>
                </c:pt>
                <c:pt idx="168">
                  <c:v>2.7408011127047418</c:v>
                </c:pt>
                <c:pt idx="169">
                  <c:v>2.7415458302334059</c:v>
                </c:pt>
                <c:pt idx="170">
                  <c:v>2.7407307311302778</c:v>
                </c:pt>
                <c:pt idx="171">
                  <c:v>2.7381505941214126</c:v>
                </c:pt>
                <c:pt idx="172">
                  <c:v>2.7335445449631899</c:v>
                </c:pt>
                <c:pt idx="173">
                  <c:v>2.7265752147035665</c:v>
                </c:pt>
                <c:pt idx="174">
                  <c:v>2.7167976962715348</c:v>
                </c:pt>
                <c:pt idx="175">
                  <c:v>2.7036118765703838</c:v>
                </c:pt>
                <c:pt idx="176">
                  <c:v>2.686186565994467</c:v>
                </c:pt>
                <c:pt idx="177">
                  <c:v>2.6633334216398818</c:v>
                </c:pt>
                <c:pt idx="178">
                  <c:v>2.6332860539761436</c:v>
                </c:pt>
                <c:pt idx="179">
                  <c:v>2.5932861990138831</c:v>
                </c:pt>
                <c:pt idx="180">
                  <c:v>2.5387368171749287</c:v>
                </c:pt>
                <c:pt idx="181">
                  <c:v>2.4612402093611876</c:v>
                </c:pt>
                <c:pt idx="182">
                  <c:v>2.3430900871504803</c:v>
                </c:pt>
                <c:pt idx="183">
                  <c:v>2.135004003410756</c:v>
                </c:pt>
              </c:numCache>
            </c:numRef>
          </c:xVal>
          <c:yVal>
            <c:numRef>
              <c:f>Calculation1!$AJ$6:$AJ$189</c:f>
              <c:numCache>
                <c:formatCode>General</c:formatCode>
                <c:ptCount val="184"/>
                <c:pt idx="0">
                  <c:v>1.5145226453775891</c:v>
                </c:pt>
                <c:pt idx="1">
                  <c:v>1.5184349958586019</c:v>
                </c:pt>
                <c:pt idx="2">
                  <c:v>1.5225654548682215</c:v>
                </c:pt>
                <c:pt idx="3">
                  <c:v>1.5269139860628265</c:v>
                </c:pt>
                <c:pt idx="4">
                  <c:v>1.5314805511799854</c:v>
                </c:pt>
                <c:pt idx="5">
                  <c:v>1.5362651100388156</c:v>
                </c:pt>
                <c:pt idx="6">
                  <c:v>1.5412676205403066</c:v>
                </c:pt>
                <c:pt idx="7">
                  <c:v>1.5464880386677144</c:v>
                </c:pt>
                <c:pt idx="8">
                  <c:v>1.5519263184869487</c:v>
                </c:pt>
                <c:pt idx="9">
                  <c:v>1.5575824121469495</c:v>
                </c:pt>
                <c:pt idx="10">
                  <c:v>1.5634562698801489</c:v>
                </c:pt>
                <c:pt idx="11">
                  <c:v>1.5695478400028762</c:v>
                </c:pt>
                <c:pt idx="12">
                  <c:v>1.5758570689158269</c:v>
                </c:pt>
                <c:pt idx="13">
                  <c:v>1.6173845914787002</c:v>
                </c:pt>
                <c:pt idx="14">
                  <c:v>1.6664326597584527</c:v>
                </c:pt>
                <c:pt idx="15">
                  <c:v>1.722986333238353</c:v>
                </c:pt>
                <c:pt idx="16">
                  <c:v>1.7870283851216051</c:v>
                </c:pt>
                <c:pt idx="17">
                  <c:v>1.8585393075788232</c:v>
                </c:pt>
                <c:pt idx="18">
                  <c:v>1.9374973176902799</c:v>
                </c:pt>
                <c:pt idx="19">
                  <c:v>2.023878364081213</c:v>
                </c:pt>
                <c:pt idx="20">
                  <c:v>2.1176561342481008</c:v>
                </c:pt>
                <c:pt idx="21">
                  <c:v>2.2188020625737046</c:v>
                </c:pt>
                <c:pt idx="22">
                  <c:v>2.3272853390284318</c:v>
                </c:pt>
                <c:pt idx="23">
                  <c:v>2.443072918555373</c:v>
                </c:pt>
                <c:pt idx="24">
                  <c:v>2.5661295311361521</c:v>
                </c:pt>
                <c:pt idx="25">
                  <c:v>2.6964176925344923</c:v>
                </c:pt>
                <c:pt idx="26">
                  <c:v>2.8338977157143006</c:v>
                </c:pt>
                <c:pt idx="27">
                  <c:v>2.9785277229287246</c:v>
                </c:pt>
                <c:pt idx="28">
                  <c:v>3.1302636584765047</c:v>
                </c:pt>
                <c:pt idx="29">
                  <c:v>3.2890593021217676</c:v>
                </c:pt>
                <c:pt idx="30">
                  <c:v>3.4548662831731747</c:v>
                </c:pt>
                <c:pt idx="31">
                  <c:v>3.6276340952180881</c:v>
                </c:pt>
                <c:pt idx="32">
                  <c:v>3.8073101115073236</c:v>
                </c:pt>
                <c:pt idx="33">
                  <c:v>3.9938396009857513</c:v>
                </c:pt>
                <c:pt idx="34">
                  <c:v>4.1871657449639308</c:v>
                </c:pt>
                <c:pt idx="35">
                  <c:v>4.3872296544256137</c:v>
                </c:pt>
                <c:pt idx="36">
                  <c:v>4.5939703879659142</c:v>
                </c:pt>
                <c:pt idx="37">
                  <c:v>4.8073249703546495</c:v>
                </c:pt>
                <c:pt idx="38">
                  <c:v>5.0272284117192143</c:v>
                </c:pt>
                <c:pt idx="39">
                  <c:v>5.2536137273411221</c:v>
                </c:pt>
                <c:pt idx="40">
                  <c:v>5.4864119580601809</c:v>
                </c:pt>
                <c:pt idx="41">
                  <c:v>5.7255521912801584</c:v>
                </c:pt>
                <c:pt idx="42">
                  <c:v>5.970961582569398</c:v>
                </c:pt>
                <c:pt idx="43">
                  <c:v>6.222565377849989</c:v>
                </c:pt>
                <c:pt idx="44">
                  <c:v>6.4802869361685467</c:v>
                </c:pt>
                <c:pt idx="45">
                  <c:v>6.7440477530417979</c:v>
                </c:pt>
                <c:pt idx="46">
                  <c:v>7.0137674843698221</c:v>
                </c:pt>
                <c:pt idx="47">
                  <c:v>7.2893639709096192</c:v>
                </c:pt>
                <c:pt idx="48">
                  <c:v>7.5707532633016186</c:v>
                </c:pt>
                <c:pt idx="49">
                  <c:v>7.8578496476414941</c:v>
                </c:pt>
                <c:pt idx="50">
                  <c:v>8.1505656715893977</c:v>
                </c:pt>
                <c:pt idx="51">
                  <c:v>8.4488121710088393</c:v>
                </c:pt>
                <c:pt idx="52">
                  <c:v>8.752498297126909</c:v>
                </c:pt>
                <c:pt idx="53">
                  <c:v>9.0615315442077247</c:v>
                </c:pt>
                <c:pt idx="54">
                  <c:v>9.3758177777305534</c:v>
                </c:pt>
                <c:pt idx="55">
                  <c:v>9.6952612630640971</c:v>
                </c:pt>
                <c:pt idx="56">
                  <c:v>10.019764694628211</c:v>
                </c:pt>
                <c:pt idx="57">
                  <c:v>10.349229225534105</c:v>
                </c:pt>
                <c:pt idx="58">
                  <c:v>10.683554497694068</c:v>
                </c:pt>
                <c:pt idx="59">
                  <c:v>11.022638672391521</c:v>
                </c:pt>
                <c:pt idx="60">
                  <c:v>11.366378461302066</c:v>
                </c:pt>
                <c:pt idx="61">
                  <c:v>11.714669157956125</c:v>
                </c:pt>
                <c:pt idx="62">
                  <c:v>12.067404669633522</c:v>
                </c:pt>
                <c:pt idx="63">
                  <c:v>12.424477549680381</c:v>
                </c:pt>
                <c:pt idx="64">
                  <c:v>12.785779030238388</c:v>
                </c:pt>
                <c:pt idx="65">
                  <c:v>13.151199055376573</c:v>
                </c:pt>
                <c:pt idx="66">
                  <c:v>13.520626314615356</c:v>
                </c:pt>
                <c:pt idx="67">
                  <c:v>13.893948276832869</c:v>
                </c:pt>
                <c:pt idx="68">
                  <c:v>14.271051224542964</c:v>
                </c:pt>
                <c:pt idx="69">
                  <c:v>14.651820288534687</c:v>
                </c:pt>
                <c:pt idx="70">
                  <c:v>15.036139482862557</c:v>
                </c:pt>
                <c:pt idx="71">
                  <c:v>15.423891740176993</c:v>
                </c:pt>
                <c:pt idx="72">
                  <c:v>15.814958947384183</c:v>
                </c:pt>
                <c:pt idx="73">
                  <c:v>16.209221981624452</c:v>
                </c:pt>
                <c:pt idx="74">
                  <c:v>16.606560746558259</c:v>
                </c:pt>
                <c:pt idx="75">
                  <c:v>17.00685420894871</c:v>
                </c:pt>
                <c:pt idx="76">
                  <c:v>17.409980435529413</c:v>
                </c:pt>
                <c:pt idx="77">
                  <c:v>17.815816630146596</c:v>
                </c:pt>
                <c:pt idx="78">
                  <c:v>18.224239171163944</c:v>
                </c:pt>
                <c:pt idx="79">
                  <c:v>18.635123649118995</c:v>
                </c:pt>
                <c:pt idx="80">
                  <c:v>19.048344904619427</c:v>
                </c:pt>
                <c:pt idx="81">
                  <c:v>19.463777066467856</c:v>
                </c:pt>
                <c:pt idx="82">
                  <c:v>19.881293590003398</c:v>
                </c:pt>
                <c:pt idx="83">
                  <c:v>20.300767295648409</c:v>
                </c:pt>
                <c:pt idx="84">
                  <c:v>20.72207040764863</c:v>
                </c:pt>
                <c:pt idx="85">
                  <c:v>21.14507459299487</c:v>
                </c:pt>
                <c:pt idx="86">
                  <c:v>21.569651000514554</c:v>
                </c:pt>
                <c:pt idx="87">
                  <c:v>21.995670300120985</c:v>
                </c:pt>
                <c:pt idx="88">
                  <c:v>22.423002722208558</c:v>
                </c:pt>
                <c:pt idx="89">
                  <c:v>22.851518097181838</c:v>
                </c:pt>
                <c:pt idx="90">
                  <c:v>23.281085895106507</c:v>
                </c:pt>
                <c:pt idx="91">
                  <c:v>23.711575265469978</c:v>
                </c:pt>
                <c:pt idx="92">
                  <c:v>24.142855077039805</c:v>
                </c:pt>
                <c:pt idx="93">
                  <c:v>24.574793957807472</c:v>
                </c:pt>
                <c:pt idx="94">
                  <c:v>25.007260335005626</c:v>
                </c:pt>
                <c:pt idx="95">
                  <c:v>25.440122475186367</c:v>
                </c:pt>
                <c:pt idx="96">
                  <c:v>25.873248524348579</c:v>
                </c:pt>
                <c:pt idx="97">
                  <c:v>26.306506548101879</c:v>
                </c:pt>
                <c:pt idx="98">
                  <c:v>26.739764571855183</c:v>
                </c:pt>
                <c:pt idx="99">
                  <c:v>27.17289062101738</c:v>
                </c:pt>
                <c:pt idx="100">
                  <c:v>27.605752761198126</c:v>
                </c:pt>
                <c:pt idx="101">
                  <c:v>28.038219138396283</c:v>
                </c:pt>
                <c:pt idx="102">
                  <c:v>28.470158019163957</c:v>
                </c:pt>
                <c:pt idx="103">
                  <c:v>28.901437830733776</c:v>
                </c:pt>
                <c:pt idx="104">
                  <c:v>29.331927201097248</c:v>
                </c:pt>
                <c:pt idx="105">
                  <c:v>29.76149499902191</c:v>
                </c:pt>
                <c:pt idx="106">
                  <c:v>30.190010373995204</c:v>
                </c:pt>
                <c:pt idx="107">
                  <c:v>30.61734279608277</c:v>
                </c:pt>
                <c:pt idx="108">
                  <c:v>31.043362095689201</c:v>
                </c:pt>
                <c:pt idx="109">
                  <c:v>31.467938503208881</c:v>
                </c:pt>
                <c:pt idx="110">
                  <c:v>31.890942688555125</c:v>
                </c:pt>
                <c:pt idx="111">
                  <c:v>32.312245800555345</c:v>
                </c:pt>
                <c:pt idx="112">
                  <c:v>32.731719506200363</c:v>
                </c:pt>
                <c:pt idx="113">
                  <c:v>33.149236029735896</c:v>
                </c:pt>
                <c:pt idx="114">
                  <c:v>33.564668191584332</c:v>
                </c:pt>
                <c:pt idx="115">
                  <c:v>33.977889447084763</c:v>
                </c:pt>
                <c:pt idx="116">
                  <c:v>34.3887739250398</c:v>
                </c:pt>
                <c:pt idx="117">
                  <c:v>34.797196466057159</c:v>
                </c:pt>
                <c:pt idx="118">
                  <c:v>35.203032660674339</c:v>
                </c:pt>
                <c:pt idx="119">
                  <c:v>35.606158887255049</c:v>
                </c:pt>
                <c:pt idx="120">
                  <c:v>36.006452349645492</c:v>
                </c:pt>
                <c:pt idx="121">
                  <c:v>36.403791114579306</c:v>
                </c:pt>
                <c:pt idx="122">
                  <c:v>36.798054148819574</c:v>
                </c:pt>
                <c:pt idx="123">
                  <c:v>37.189121356026767</c:v>
                </c:pt>
                <c:pt idx="124">
                  <c:v>37.576873613341199</c:v>
                </c:pt>
                <c:pt idx="125">
                  <c:v>37.961192807669065</c:v>
                </c:pt>
                <c:pt idx="126">
                  <c:v>38.341961871660793</c:v>
                </c:pt>
                <c:pt idx="127">
                  <c:v>38.719064819370878</c:v>
                </c:pt>
                <c:pt idx="128">
                  <c:v>39.092386781588402</c:v>
                </c:pt>
                <c:pt idx="129">
                  <c:v>39.461814040827186</c:v>
                </c:pt>
                <c:pt idx="130">
                  <c:v>39.827234065965371</c:v>
                </c:pt>
                <c:pt idx="131">
                  <c:v>40.188535546523376</c:v>
                </c:pt>
                <c:pt idx="132">
                  <c:v>40.545608426570226</c:v>
                </c:pt>
                <c:pt idx="133">
                  <c:v>40.898343938247635</c:v>
                </c:pt>
                <c:pt idx="134">
                  <c:v>41.246634634901696</c:v>
                </c:pt>
                <c:pt idx="135">
                  <c:v>41.590374423812236</c:v>
                </c:pt>
                <c:pt idx="136">
                  <c:v>41.929458598509683</c:v>
                </c:pt>
                <c:pt idx="137">
                  <c:v>42.263783870669656</c:v>
                </c:pt>
                <c:pt idx="138">
                  <c:v>42.593248401575551</c:v>
                </c:pt>
                <c:pt idx="139">
                  <c:v>42.917751833139661</c:v>
                </c:pt>
                <c:pt idx="140">
                  <c:v>43.237195318473198</c:v>
                </c:pt>
                <c:pt idx="141">
                  <c:v>43.551481551996027</c:v>
                </c:pt>
                <c:pt idx="142">
                  <c:v>43.860514799076846</c:v>
                </c:pt>
                <c:pt idx="143">
                  <c:v>44.164200925194919</c:v>
                </c:pt>
                <c:pt idx="144">
                  <c:v>44.462447424614354</c:v>
                </c:pt>
                <c:pt idx="145">
                  <c:v>44.755163448562257</c:v>
                </c:pt>
                <c:pt idx="146">
                  <c:v>45.042259832902133</c:v>
                </c:pt>
                <c:pt idx="147">
                  <c:v>45.323649125294139</c:v>
                </c:pt>
                <c:pt idx="148">
                  <c:v>45.599245611833929</c:v>
                </c:pt>
                <c:pt idx="149">
                  <c:v>45.86896534316196</c:v>
                </c:pt>
                <c:pt idx="150">
                  <c:v>46.132726160035219</c:v>
                </c:pt>
                <c:pt idx="151">
                  <c:v>46.390447718353769</c:v>
                </c:pt>
                <c:pt idx="152">
                  <c:v>46.642051513634357</c:v>
                </c:pt>
                <c:pt idx="153">
                  <c:v>46.8874609049236</c:v>
                </c:pt>
                <c:pt idx="154">
                  <c:v>47.126601138143577</c:v>
                </c:pt>
                <c:pt idx="155">
                  <c:v>47.35939936886264</c:v>
                </c:pt>
                <c:pt idx="156">
                  <c:v>47.585784684484537</c:v>
                </c:pt>
                <c:pt idx="157">
                  <c:v>47.805688125849109</c:v>
                </c:pt>
                <c:pt idx="158">
                  <c:v>48.019042708237848</c:v>
                </c:pt>
                <c:pt idx="159">
                  <c:v>48.225783441778141</c:v>
                </c:pt>
                <c:pt idx="160">
                  <c:v>48.425847351239824</c:v>
                </c:pt>
                <c:pt idx="161">
                  <c:v>48.619173495218007</c:v>
                </c:pt>
                <c:pt idx="162">
                  <c:v>48.805702984696438</c:v>
                </c:pt>
                <c:pt idx="163">
                  <c:v>48.985379000985667</c:v>
                </c:pt>
                <c:pt idx="164">
                  <c:v>49.158146813030584</c:v>
                </c:pt>
                <c:pt idx="165">
                  <c:v>49.323953794081987</c:v>
                </c:pt>
                <c:pt idx="166">
                  <c:v>49.48274943772725</c:v>
                </c:pt>
                <c:pt idx="167">
                  <c:v>49.634485373275027</c:v>
                </c:pt>
                <c:pt idx="168">
                  <c:v>49.779115380489458</c:v>
                </c:pt>
                <c:pt idx="169">
                  <c:v>49.916595403669263</c:v>
                </c:pt>
                <c:pt idx="170">
                  <c:v>50.046883565067603</c:v>
                </c:pt>
                <c:pt idx="171">
                  <c:v>50.169940177648378</c:v>
                </c:pt>
                <c:pt idx="172">
                  <c:v>50.285727757175323</c:v>
                </c:pt>
                <c:pt idx="173">
                  <c:v>50.394211033630057</c:v>
                </c:pt>
                <c:pt idx="174">
                  <c:v>50.495356961955657</c:v>
                </c:pt>
                <c:pt idx="175">
                  <c:v>50.589134732122545</c:v>
                </c:pt>
                <c:pt idx="176">
                  <c:v>50.675515778513478</c:v>
                </c:pt>
                <c:pt idx="177">
                  <c:v>50.754473788624935</c:v>
                </c:pt>
                <c:pt idx="178">
                  <c:v>50.82598471108215</c:v>
                </c:pt>
                <c:pt idx="179">
                  <c:v>50.890026762965405</c:v>
                </c:pt>
                <c:pt idx="180">
                  <c:v>50.946580436445302</c:v>
                </c:pt>
                <c:pt idx="181">
                  <c:v>50.995628504725062</c:v>
                </c:pt>
                <c:pt idx="182">
                  <c:v>51.037156027287935</c:v>
                </c:pt>
                <c:pt idx="183">
                  <c:v>51.071150354448264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7B9D-F44D-B170-ECBBDA175576}"/>
            </c:ext>
          </c:extLst>
        </c:ser>
        <c:ser>
          <c:idx val="13"/>
          <c:order val="4"/>
          <c:tx>
            <c:strRef>
              <c:f>Calculation1!$AM$5</c:f>
              <c:strCache>
                <c:ptCount val="1"/>
                <c:pt idx="0">
                  <c:v>z(Ex4)</c:v>
                </c:pt>
              </c:strCache>
            </c:strRef>
          </c:tx>
          <c:spPr>
            <a:ln>
              <a:solidFill>
                <a:schemeClr val="bg1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Calculation1!$AM$6:$AM$189</c:f>
              <c:numCache>
                <c:formatCode>General</c:formatCode>
                <c:ptCount val="184"/>
                <c:pt idx="0">
                  <c:v>#N/A</c:v>
                </c:pt>
                <c:pt idx="1">
                  <c:v>#N/A</c:v>
                </c:pt>
                <c:pt idx="2">
                  <c:v>-0.25886888676271008</c:v>
                </c:pt>
                <c:pt idx="3">
                  <c:v>-0.2812093437658264</c:v>
                </c:pt>
                <c:pt idx="4">
                  <c:v>-0.29562049095879678</c:v>
                </c:pt>
                <c:pt idx="5">
                  <c:v>-0.30659717670354092</c:v>
                </c:pt>
                <c:pt idx="6">
                  <c:v>-0.31550376900249366</c:v>
                </c:pt>
                <c:pt idx="7">
                  <c:v>-0.32298393658900526</c:v>
                </c:pt>
                <c:pt idx="8">
                  <c:v>-0.32940521473019646</c:v>
                </c:pt>
                <c:pt idx="9">
                  <c:v>-0.33500196407669974</c:v>
                </c:pt>
                <c:pt idx="10">
                  <c:v>-0.33993484935126733</c:v>
                </c:pt>
                <c:pt idx="11">
                  <c:v>-0.34431980018834418</c:v>
                </c:pt>
                <c:pt idx="12">
                  <c:v>-0.34824371708156282</c:v>
                </c:pt>
                <c:pt idx="13">
                  <c:v>-0.36481456519620542</c:v>
                </c:pt>
                <c:pt idx="14">
                  <c:v>-0.37444124297130688</c:v>
                </c:pt>
                <c:pt idx="15">
                  <c:v>-0.37999660967585142</c:v>
                </c:pt>
                <c:pt idx="16">
                  <c:v>-0.38282535831591474</c:v>
                </c:pt>
                <c:pt idx="17">
                  <c:v>-0.38365902308976124</c:v>
                </c:pt>
                <c:pt idx="18">
                  <c:v>-0.38293527186993398</c:v>
                </c:pt>
                <c:pt idx="19">
                  <c:v>-0.38093420291928731</c:v>
                </c:pt>
                <c:pt idx="20">
                  <c:v>-0.37784448232932127</c:v>
                </c:pt>
                <c:pt idx="21">
                  <c:v>-0.3737984815361256</c:v>
                </c:pt>
                <c:pt idx="22">
                  <c:v>-0.36889226534401204</c:v>
                </c:pt>
                <c:pt idx="23">
                  <c:v>-0.36319759040062777</c:v>
                </c:pt>
                <c:pt idx="24">
                  <c:v>-0.35676942914481119</c:v>
                </c:pt>
                <c:pt idx="25">
                  <c:v>-0.34965086225072767</c:v>
                </c:pt>
                <c:pt idx="26">
                  <c:v>-0.34187635916970471</c:v>
                </c:pt>
                <c:pt idx="27">
                  <c:v>-0.3334740366422389</c:v>
                </c:pt>
                <c:pt idx="28">
                  <c:v>-0.32446724965312668</c:v>
                </c:pt>
                <c:pt idx="29">
                  <c:v>-0.31487573493092075</c:v>
                </c:pt>
                <c:pt idx="30">
                  <c:v>-0.30471644761503763</c:v>
                </c:pt>
                <c:pt idx="31">
                  <c:v>-0.2940041832227851</c:v>
                </c:pt>
                <c:pt idx="32">
                  <c:v>-0.28275204664238518</c:v>
                </c:pt>
                <c:pt idx="33">
                  <c:v>-0.27097181034213719</c:v>
                </c:pt>
                <c:pt idx="34">
                  <c:v>-0.2586741911573231</c:v>
                </c:pt>
                <c:pt idx="35">
                  <c:v>-0.24586906642503809</c:v>
                </c:pt>
                <c:pt idx="36">
                  <c:v>-0.2325656443798261</c:v>
                </c:pt>
                <c:pt idx="37">
                  <c:v>-0.21877259966422977</c:v>
                </c:pt>
                <c:pt idx="38">
                  <c:v>-0.20449818195366659</c:v>
                </c:pt>
                <c:pt idx="39">
                  <c:v>-0.18975030365957898</c:v>
                </c:pt>
                <c:pt idx="40">
                  <c:v>-0.17453661120496569</c:v>
                </c:pt>
                <c:pt idx="41">
                  <c:v>-0.15886454329257088</c:v>
                </c:pt>
                <c:pt idx="42">
                  <c:v>-0.14274137879288776</c:v>
                </c:pt>
                <c:pt idx="43">
                  <c:v>-0.12617427628739181</c:v>
                </c:pt>
                <c:pt idx="44">
                  <c:v>-0.10917030685675481</c:v>
                </c:pt>
                <c:pt idx="45">
                  <c:v>-9.1736481365118194E-2</c:v>
                </c:pt>
                <c:pt idx="46">
                  <c:v>-7.3879773232037163E-2</c:v>
                </c:pt>
                <c:pt idx="47">
                  <c:v>-5.5607137483344941E-2</c:v>
                </c:pt>
                <c:pt idx="48">
                  <c:v>-3.6925526716310317E-2</c:v>
                </c:pt>
                <c:pt idx="49">
                  <c:v>-1.7841904492382481E-2</c:v>
                </c:pt>
                <c:pt idx="50">
                  <c:v>1.6367434254376796E-3</c:v>
                </c:pt>
                <c:pt idx="51">
                  <c:v>2.1503399649948057E-2</c:v>
                </c:pt>
                <c:pt idx="52">
                  <c:v>4.175100728208482E-2</c:v>
                </c:pt>
                <c:pt idx="53">
                  <c:v>6.2372463327450417E-2</c:v>
                </c:pt>
                <c:pt idx="54">
                  <c:v>8.3360613225666E-2</c:v>
                </c:pt>
                <c:pt idx="55">
                  <c:v>0.10470824633319042</c:v>
                </c:pt>
                <c:pt idx="56">
                  <c:v>0.12640809222630897</c:v>
                </c:pt>
                <c:pt idx="57">
                  <c:v>0.14845281771232813</c:v>
                </c:pt>
                <c:pt idx="58">
                  <c:v>0.17083502445455417</c:v>
                </c:pt>
                <c:pt idx="59">
                  <c:v>0.19354724713110807</c:v>
                </c:pt>
                <c:pt idx="60">
                  <c:v>0.21658195205962941</c:v>
                </c:pt>
                <c:pt idx="61">
                  <c:v>0.23993153622990343</c:v>
                </c:pt>
                <c:pt idx="62">
                  <c:v>0.26358832669477572</c:v>
                </c:pt>
                <c:pt idx="63">
                  <c:v>0.28754458027671131</c:v>
                </c:pt>
                <c:pt idx="64">
                  <c:v>0.31179248355320921</c:v>
                </c:pt>
                <c:pt idx="65">
                  <c:v>0.33632415308924868</c:v>
                </c:pt>
                <c:pt idx="66">
                  <c:v>0.36113163588911434</c:v>
                </c:pt>
                <c:pt idx="67">
                  <c:v>0.3862069100435096</c:v>
                </c:pt>
                <c:pt idx="68">
                  <c:v>0.41154188555087357</c:v>
                </c:pt>
                <c:pt idx="69">
                  <c:v>0.43712840529440239</c:v>
                </c:pt>
                <c:pt idx="70">
                  <c:v>0.46295824615846237</c:v>
                </c:pt>
                <c:pt idx="71">
                  <c:v>0.48902312026997297</c:v>
                </c:pt>
                <c:pt idx="72">
                  <c:v>0.51531467635194739</c:v>
                </c:pt>
                <c:pt idx="73">
                  <c:v>0.54182450117776748</c:v>
                </c:pt>
                <c:pt idx="74">
                  <c:v>0.56854412111595987</c:v>
                </c:pt>
                <c:pt idx="75">
                  <c:v>0.59546500375627698</c:v>
                </c:pt>
                <c:pt idx="76">
                  <c:v>0.62257855960875519</c:v>
                </c:pt>
                <c:pt idx="77">
                  <c:v>0.64987614386821013</c:v>
                </c:pt>
                <c:pt idx="78">
                  <c:v>0.67734905823726088</c:v>
                </c:pt>
                <c:pt idx="79">
                  <c:v>0.70498855280156203</c:v>
                </c:pt>
                <c:pt idx="80">
                  <c:v>0.73278582795139913</c:v>
                </c:pt>
                <c:pt idx="81">
                  <c:v>0.76073203634422304</c:v>
                </c:pt>
                <c:pt idx="82">
                  <c:v>0.78881828490305106</c:v>
                </c:pt>
                <c:pt idx="83">
                  <c:v>0.81703563684597214</c:v>
                </c:pt>
                <c:pt idx="84">
                  <c:v>0.84537511374224028</c:v>
                </c:pt>
                <c:pt idx="85">
                  <c:v>0.87382769759064516</c:v>
                </c:pt>
                <c:pt idx="86">
                  <c:v>0.90238433291604558</c:v>
                </c:pt>
                <c:pt idx="87">
                  <c:v>0.93103592888004671</c:v>
                </c:pt>
                <c:pt idx="88">
                  <c:v>0.95977336140194514</c:v>
                </c:pt>
                <c:pt idx="89">
                  <c:v>0.98858747528611224</c:v>
                </c:pt>
                <c:pt idx="90">
                  <c:v>1.0174690863520439</c:v>
                </c:pt>
                <c:pt idx="91">
                  <c:v>1.0464089835633104</c:v>
                </c:pt>
                <c:pt idx="92">
                  <c:v>1.0753979311516448</c:v>
                </c:pt>
                <c:pt idx="93">
                  <c:v>1.1044266707323591</c:v>
                </c:pt>
                <c:pt idx="94">
                  <c:v>1.133485923407223</c:v>
                </c:pt>
                <c:pt idx="95">
                  <c:v>1.1625663918508531</c:v>
                </c:pt>
                <c:pt idx="96">
                  <c:v>1.1916587623765396</c:v>
                </c:pt>
                <c:pt idx="97">
                  <c:v>1.2207537069773098</c:v>
                </c:pt>
                <c:pt idx="98">
                  <c:v>1.2498418853378435</c:v>
                </c:pt>
                <c:pt idx="99">
                  <c:v>1.2789139468126585</c:v>
                </c:pt>
                <c:pt idx="100">
                  <c:v>1.3079605323657633</c:v>
                </c:pt>
                <c:pt idx="101">
                  <c:v>1.3369722764666807</c:v>
                </c:pt>
                <c:pt idx="102">
                  <c:v>1.3659398089374748</c:v>
                </c:pt>
                <c:pt idx="103">
                  <c:v>1.3948537567450279</c:v>
                </c:pt>
                <c:pt idx="104">
                  <c:v>1.4237047457324568</c:v>
                </c:pt>
                <c:pt idx="105">
                  <c:v>1.4524834022830815</c:v>
                </c:pt>
                <c:pt idx="106">
                  <c:v>1.4811803549098854</c:v>
                </c:pt>
                <c:pt idx="107">
                  <c:v>1.5097862357628298</c:v>
                </c:pt>
                <c:pt idx="108">
                  <c:v>1.5382916820457615</c:v>
                </c:pt>
                <c:pt idx="109">
                  <c:v>1.566687337333927</c:v>
                </c:pt>
                <c:pt idx="110">
                  <c:v>1.594963852782336</c:v>
                </c:pt>
                <c:pt idx="111">
                  <c:v>1.6231118882142928</c:v>
                </c:pt>
                <c:pt idx="112">
                  <c:v>1.6511221130784204</c:v>
                </c:pt>
                <c:pt idx="113">
                  <c:v>1.678985207261368</c:v>
                </c:pt>
                <c:pt idx="114">
                  <c:v>1.7066918617421003</c:v>
                </c:pt>
                <c:pt idx="115">
                  <c:v>1.7342327790722392</c:v>
                </c:pt>
                <c:pt idx="116">
                  <c:v>1.7615986736652915</c:v>
                </c:pt>
                <c:pt idx="117">
                  <c:v>1.7887802718757544</c:v>
                </c:pt>
                <c:pt idx="118">
                  <c:v>1.8157683118470012</c:v>
                </c:pt>
                <c:pt idx="119">
                  <c:v>1.8425535431044997</c:v>
                </c:pt>
                <c:pt idx="120">
                  <c:v>1.8691267258682016</c:v>
                </c:pt>
                <c:pt idx="121">
                  <c:v>1.8954786300549136</c:v>
                </c:pt>
                <c:pt idx="122">
                  <c:v>1.9216000339379535</c:v>
                </c:pt>
                <c:pt idx="123">
                  <c:v>1.9474817224274288</c:v>
                </c:pt>
                <c:pt idx="124">
                  <c:v>1.9731144849299262</c:v>
                </c:pt>
                <c:pt idx="125">
                  <c:v>1.9984891127411739</c:v>
                </c:pt>
                <c:pt idx="126">
                  <c:v>2.0235963959192524</c:v>
                </c:pt>
                <c:pt idx="127">
                  <c:v>2.0484271195790402</c:v>
                </c:pt>
                <c:pt idx="128">
                  <c:v>2.0729720595406196</c:v>
                </c:pt>
                <c:pt idx="129">
                  <c:v>2.0972219772551677</c:v>
                </c:pt>
                <c:pt idx="130">
                  <c:v>2.1211676139212172</c:v>
                </c:pt>
                <c:pt idx="131">
                  <c:v>2.1447996836917613</c:v>
                </c:pt>
                <c:pt idx="132">
                  <c:v>2.1681088658582968</c:v>
                </c:pt>
                <c:pt idx="133">
                  <c:v>2.191085795881023</c:v>
                </c:pt>
                <c:pt idx="134">
                  <c:v>2.2137210551147262</c:v>
                </c:pt>
                <c:pt idx="135">
                  <c:v>2.2360051590567145</c:v>
                </c:pt>
                <c:pt idx="136">
                  <c:v>2.2579285439159209</c:v>
                </c:pt>
                <c:pt idx="137">
                  <c:v>2.2794815512700723</c:v>
                </c:pt>
                <c:pt idx="138">
                  <c:v>2.300654410539674</c:v>
                </c:pt>
                <c:pt idx="139">
                  <c:v>2.3214372189622066</c:v>
                </c:pt>
                <c:pt idx="140">
                  <c:v>2.3418199186957946</c:v>
                </c:pt>
                <c:pt idx="141">
                  <c:v>2.3617922706168279</c:v>
                </c:pt>
                <c:pt idx="142">
                  <c:v>2.3813438242982023</c:v>
                </c:pt>
                <c:pt idx="143">
                  <c:v>2.4004638835608767</c:v>
                </c:pt>
                <c:pt idx="144">
                  <c:v>2.4191414668778086</c:v>
                </c:pt>
                <c:pt idx="145">
                  <c:v>2.4373652617709403</c:v>
                </c:pt>
                <c:pt idx="146">
                  <c:v>2.4551235721729738</c:v>
                </c:pt>
                <c:pt idx="147">
                  <c:v>2.4724042575183391</c:v>
                </c:pt>
                <c:pt idx="148">
                  <c:v>2.4891946620720025</c:v>
                </c:pt>
                <c:pt idx="149">
                  <c:v>2.5054815326878943</c:v>
                </c:pt>
                <c:pt idx="150">
                  <c:v>2.521250922793782</c:v>
                </c:pt>
                <c:pt idx="151">
                  <c:v>2.5364880799046392</c:v>
                </c:pt>
                <c:pt idx="152">
                  <c:v>2.5511773133428455</c:v>
                </c:pt>
                <c:pt idx="153">
                  <c:v>2.5653018380525814</c:v>
                </c:pt>
                <c:pt idx="154">
                  <c:v>2.5788435893859689</c:v>
                </c:pt>
                <c:pt idx="155">
                  <c:v>2.5917830024403994</c:v>
                </c:pt>
                <c:pt idx="156">
                  <c:v>2.6040987478454709</c:v>
                </c:pt>
                <c:pt idx="157">
                  <c:v>2.6157674137039462</c:v>
                </c:pt>
                <c:pt idx="158">
                  <c:v>2.6267631205038118</c:v>
                </c:pt>
                <c:pt idx="159">
                  <c:v>2.6370570519850149</c:v>
                </c:pt>
                <c:pt idx="160">
                  <c:v>2.6466168798061767</c:v>
                </c:pt>
                <c:pt idx="161">
                  <c:v>2.6554060528997194</c:v>
                </c:pt>
                <c:pt idx="162">
                  <c:v>2.6633829128815214</c:v>
                </c:pt>
                <c:pt idx="163">
                  <c:v>2.6704995836941179</c:v>
                </c:pt>
                <c:pt idx="164">
                  <c:v>2.6767005651679443</c:v>
                </c:pt>
                <c:pt idx="165">
                  <c:v>2.6819209338894452</c:v>
                </c:pt>
                <c:pt idx="166">
                  <c:v>2.6860840168164528</c:v>
                </c:pt>
                <c:pt idx="167">
                  <c:v>2.6890983474183652</c:v>
                </c:pt>
                <c:pt idx="168">
                  <c:v>2.6908536310021862</c:v>
                </c:pt>
                <c:pt idx="169">
                  <c:v>2.6912153193094275</c:v>
                </c:pt>
                <c:pt idx="170">
                  <c:v>2.6900171974582081</c:v>
                </c:pt>
                <c:pt idx="171">
                  <c:v>2.6870510721085368</c:v>
                </c:pt>
                <c:pt idx="172">
                  <c:v>2.682052134738258</c:v>
                </c:pt>
                <c:pt idx="173">
                  <c:v>2.6746777031997615</c:v>
                </c:pt>
                <c:pt idx="174">
                  <c:v>2.6644755192915106</c:v>
                </c:pt>
                <c:pt idx="175">
                  <c:v>2.6508349951995207</c:v>
                </c:pt>
                <c:pt idx="176">
                  <c:v>2.6329094650893037</c:v>
                </c:pt>
                <c:pt idx="177">
                  <c:v>2.6094866610829377</c:v>
                </c:pt>
                <c:pt idx="178">
                  <c:v>2.5787610058937473</c:v>
                </c:pt>
                <c:pt idx="179">
                  <c:v>2.5379049738814525</c:v>
                </c:pt>
                <c:pt idx="180">
                  <c:v>2.482185634047366</c:v>
                </c:pt>
                <c:pt idx="181">
                  <c:v>2.4028946426740272</c:v>
                </c:pt>
                <c:pt idx="182">
                  <c:v>2.2814143516202963</c:v>
                </c:pt>
                <c:pt idx="183">
                  <c:v>2.0639728785021618</c:v>
                </c:pt>
              </c:numCache>
            </c:numRef>
          </c:xVal>
          <c:yVal>
            <c:numRef>
              <c:f>Calculation1!$AL$6:$AL$189</c:f>
              <c:numCache>
                <c:formatCode>General</c:formatCode>
                <c:ptCount val="184"/>
                <c:pt idx="0">
                  <c:v>1.243104530459977</c:v>
                </c:pt>
                <c:pt idx="1">
                  <c:v>1.2469060703055135</c:v>
                </c:pt>
                <c:pt idx="2">
                  <c:v>1.2509195411286527</c:v>
                </c:pt>
                <c:pt idx="3">
                  <c:v>1.2551449076151329</c:v>
                </c:pt>
                <c:pt idx="4">
                  <c:v>1.2595821325862531</c:v>
                </c:pt>
                <c:pt idx="5">
                  <c:v>1.2642311769991785</c:v>
                </c:pt>
                <c:pt idx="6">
                  <c:v>1.2690919999472818</c:v>
                </c:pt>
                <c:pt idx="7">
                  <c:v>1.2741645586605195</c:v>
                </c:pt>
                <c:pt idx="8">
                  <c:v>1.2794488085058049</c:v>
                </c:pt>
                <c:pt idx="9">
                  <c:v>1.2849447029873815</c:v>
                </c:pt>
                <c:pt idx="10">
                  <c:v>1.2906521937472561</c:v>
                </c:pt>
                <c:pt idx="11">
                  <c:v>1.2965712305656112</c:v>
                </c:pt>
                <c:pt idx="12">
                  <c:v>1.3027017613612522</c:v>
                </c:pt>
                <c:pt idx="13">
                  <c:v>1.3430530878784843</c:v>
                </c:pt>
                <c:pt idx="14">
                  <c:v>1.3907119535187178</c:v>
                </c:pt>
                <c:pt idx="15">
                  <c:v>1.4456638409297966</c:v>
                </c:pt>
                <c:pt idx="16">
                  <c:v>1.5078920112344925</c:v>
                </c:pt>
                <c:pt idx="17">
                  <c:v>1.5773775091293096</c:v>
                </c:pt>
                <c:pt idx="18">
                  <c:v>1.6540991686584654</c:v>
                </c:pt>
                <c:pt idx="19">
                  <c:v>1.7380336196612483</c:v>
                </c:pt>
                <c:pt idx="20">
                  <c:v>1.8291552948907963</c:v>
                </c:pt>
                <c:pt idx="21">
                  <c:v>1.9274364378021112</c:v>
                </c:pt>
                <c:pt idx="22">
                  <c:v>2.0328471110069977</c:v>
                </c:pt>
                <c:pt idx="23">
                  <c:v>2.1453552053932619</c:v>
                </c:pt>
                <c:pt idx="24">
                  <c:v>2.2649264499054595</c:v>
                </c:pt>
                <c:pt idx="25">
                  <c:v>2.3915244219842009</c:v>
                </c:pt>
                <c:pt idx="26">
                  <c:v>2.5251105586608062</c:v>
                </c:pt>
                <c:pt idx="27">
                  <c:v>2.6656441683039702</c:v>
                </c:pt>
                <c:pt idx="28">
                  <c:v>2.8130824430148138</c:v>
                </c:pt>
                <c:pt idx="29">
                  <c:v>2.9673804716665941</c:v>
                </c:pt>
                <c:pt idx="30">
                  <c:v>3.1284912535850644</c:v>
                </c:pt>
                <c:pt idx="31">
                  <c:v>3.2963657128653381</c:v>
                </c:pt>
                <c:pt idx="32">
                  <c:v>3.4709527133208802</c:v>
                </c:pt>
                <c:pt idx="33">
                  <c:v>3.6521990740600927</c:v>
                </c:pt>
                <c:pt idx="34">
                  <c:v>3.8400495856857191</c:v>
                </c:pt>
                <c:pt idx="35">
                  <c:v>4.0344470271121686</c:v>
                </c:pt>
                <c:pt idx="36">
                  <c:v>4.2353321829956165</c:v>
                </c:pt>
                <c:pt idx="37">
                  <c:v>4.4426438617715576</c:v>
                </c:pt>
                <c:pt idx="38">
                  <c:v>4.6563189142943671</c:v>
                </c:pt>
                <c:pt idx="39">
                  <c:v>4.8762922530731281</c:v>
                </c:pt>
                <c:pt idx="40">
                  <c:v>5.1024968720979196</c:v>
                </c:pt>
                <c:pt idx="41">
                  <c:v>5.3348638672504975</c:v>
                </c:pt>
                <c:pt idx="42">
                  <c:v>5.5733224572931377</c:v>
                </c:pt>
                <c:pt idx="43">
                  <c:v>5.8178000054293193</c:v>
                </c:pt>
                <c:pt idx="44">
                  <c:v>6.0682220414295784</c:v>
                </c:pt>
                <c:pt idx="45">
                  <c:v>6.3245122843158477</c:v>
                </c:pt>
                <c:pt idx="46">
                  <c:v>6.5865926655974079</c:v>
                </c:pt>
                <c:pt idx="47">
                  <c:v>6.8543833530512934</c:v>
                </c:pt>
                <c:pt idx="48">
                  <c:v>7.1278027750399531</c:v>
                </c:pt>
                <c:pt idx="49">
                  <c:v>7.4067676453587872</c:v>
                </c:pt>
                <c:pt idx="50">
                  <c:v>7.6911929886058914</c:v>
                </c:pt>
                <c:pt idx="51">
                  <c:v>7.9809921660664287</c:v>
                </c:pt>
                <c:pt idx="52">
                  <c:v>8.2760769021035934</c:v>
                </c:pt>
                <c:pt idx="53">
                  <c:v>8.5763573110482376</c:v>
                </c:pt>
                <c:pt idx="54">
                  <c:v>8.8817419245789253</c:v>
                </c:pt>
                <c:pt idx="55">
                  <c:v>9.1921377195840357</c:v>
                </c:pt>
                <c:pt idx="56">
                  <c:v>9.5074501464975434</c:v>
                </c:pt>
                <c:pt idx="57">
                  <c:v>9.8275831580997099</c:v>
                </c:pt>
                <c:pt idx="58">
                  <c:v>10.152439238774004</c:v>
                </c:pt>
                <c:pt idx="59">
                  <c:v>10.481919434211303</c:v>
                </c:pt>
                <c:pt idx="60">
                  <c:v>10.815923381552322</c:v>
                </c:pt>
                <c:pt idx="61">
                  <c:v>11.154349339959145</c:v>
                </c:pt>
                <c:pt idx="62">
                  <c:v>11.497094221606423</c:v>
                </c:pt>
                <c:pt idx="63">
                  <c:v>11.844053623082971</c:v>
                </c:pt>
                <c:pt idx="64">
                  <c:v>12.195121857194019</c:v>
                </c:pt>
                <c:pt idx="65">
                  <c:v>12.550191985154596</c:v>
                </c:pt>
                <c:pt idx="66">
                  <c:v>12.909155849164064</c:v>
                </c:pt>
                <c:pt idx="67">
                  <c:v>13.271904105352103</c:v>
                </c:pt>
                <c:pt idx="68">
                  <c:v>13.638326257085851</c:v>
                </c:pt>
                <c:pt idx="69">
                  <c:v>14.008310688628276</c:v>
                </c:pt>
                <c:pt idx="70">
                  <c:v>14.381744699137414</c:v>
                </c:pt>
                <c:pt idx="71">
                  <c:v>14.758514536996124</c:v>
                </c:pt>
                <c:pt idx="72">
                  <c:v>15.138505434461944</c:v>
                </c:pt>
                <c:pt idx="73">
                  <c:v>15.521601642626454</c:v>
                </c:pt>
                <c:pt idx="74">
                  <c:v>15.907686466673502</c:v>
                </c:pt>
                <c:pt idx="75">
                  <c:v>16.296642301425614</c:v>
                </c:pt>
                <c:pt idx="76">
                  <c:v>16.688350667167601</c:v>
                </c:pt>
                <c:pt idx="77">
                  <c:v>17.082692245736713</c:v>
                </c:pt>
                <c:pt idx="78">
                  <c:v>17.479546916868035</c:v>
                </c:pt>
                <c:pt idx="79">
                  <c:v>17.878793794784329</c:v>
                </c:pt>
                <c:pt idx="80">
                  <c:v>18.280311265018987</c:v>
                </c:pt>
                <c:pt idx="81">
                  <c:v>18.68397702146099</c:v>
                </c:pt>
                <c:pt idx="82">
                  <c:v>19.089668103610521</c:v>
                </c:pt>
                <c:pt idx="83">
                  <c:v>19.497260934033946</c:v>
                </c:pt>
                <c:pt idx="84">
                  <c:v>19.906631356006685</c:v>
                </c:pt>
                <c:pt idx="85">
                  <c:v>20.317654671332527</c:v>
                </c:pt>
                <c:pt idx="86">
                  <c:v>20.730205678327962</c:v>
                </c:pt>
                <c:pt idx="87">
                  <c:v>21.14415870995979</c:v>
                </c:pt>
                <c:pt idx="88">
                  <c:v>21.559387672124519</c:v>
                </c:pt>
                <c:pt idx="89">
                  <c:v>21.975766082057856</c:v>
                </c:pt>
                <c:pt idx="90">
                  <c:v>22.393167106862602</c:v>
                </c:pt>
                <c:pt idx="91">
                  <c:v>22.811463602143135</c:v>
                </c:pt>
                <c:pt idx="92">
                  <c:v>23.230528150734862</c:v>
                </c:pt>
                <c:pt idx="93">
                  <c:v>23.650233101516712</c:v>
                </c:pt>
                <c:pt idx="94">
                  <c:v>24.070450608294912</c:v>
                </c:pt>
                <c:pt idx="95">
                  <c:v>24.491052668746153</c:v>
                </c:pt>
                <c:pt idx="96">
                  <c:v>24.911911163408369</c:v>
                </c:pt>
                <c:pt idx="97">
                  <c:v>25.332897894707116</c:v>
                </c:pt>
                <c:pt idx="98">
                  <c:v>25.753884626005867</c:v>
                </c:pt>
                <c:pt idx="99">
                  <c:v>26.174743120668069</c:v>
                </c:pt>
                <c:pt idx="100">
                  <c:v>26.595345181119313</c:v>
                </c:pt>
                <c:pt idx="101">
                  <c:v>27.015562687897518</c:v>
                </c:pt>
                <c:pt idx="102">
                  <c:v>27.435267638679374</c:v>
                </c:pt>
                <c:pt idx="103">
                  <c:v>27.854332187271098</c:v>
                </c:pt>
                <c:pt idx="104">
                  <c:v>28.272628682551627</c:v>
                </c:pt>
                <c:pt idx="105">
                  <c:v>28.690029707356366</c:v>
                </c:pt>
                <c:pt idx="106">
                  <c:v>29.106408117289718</c:v>
                </c:pt>
                <c:pt idx="107">
                  <c:v>29.52163707945444</c:v>
                </c:pt>
                <c:pt idx="108">
                  <c:v>29.935590111086267</c:v>
                </c:pt>
                <c:pt idx="109">
                  <c:v>30.348141118081699</c:v>
                </c:pt>
                <c:pt idx="110">
                  <c:v>30.759164433407545</c:v>
                </c:pt>
                <c:pt idx="111">
                  <c:v>31.168534855380287</c:v>
                </c:pt>
                <c:pt idx="112">
                  <c:v>31.576127685803712</c:v>
                </c:pt>
                <c:pt idx="113">
                  <c:v>31.981818767953243</c:v>
                </c:pt>
                <c:pt idx="114">
                  <c:v>32.385484524395245</c:v>
                </c:pt>
                <c:pt idx="115">
                  <c:v>32.787001994629904</c:v>
                </c:pt>
                <c:pt idx="116">
                  <c:v>33.186248872546187</c:v>
                </c:pt>
                <c:pt idx="117">
                  <c:v>33.583103543677517</c:v>
                </c:pt>
                <c:pt idx="118">
                  <c:v>33.977445122246628</c:v>
                </c:pt>
                <c:pt idx="119">
                  <c:v>34.369153487988626</c:v>
                </c:pt>
                <c:pt idx="120">
                  <c:v>34.758109322740722</c:v>
                </c:pt>
                <c:pt idx="121">
                  <c:v>35.144194146787775</c:v>
                </c:pt>
                <c:pt idx="122">
                  <c:v>35.527290354952285</c:v>
                </c:pt>
                <c:pt idx="123">
                  <c:v>35.907281252418109</c:v>
                </c:pt>
                <c:pt idx="124">
                  <c:v>36.284051090276819</c:v>
                </c:pt>
                <c:pt idx="125">
                  <c:v>36.657485100785948</c:v>
                </c:pt>
                <c:pt idx="126">
                  <c:v>37.027469532328382</c:v>
                </c:pt>
                <c:pt idx="127">
                  <c:v>37.393891684062119</c:v>
                </c:pt>
                <c:pt idx="128">
                  <c:v>37.756639940250167</c:v>
                </c:pt>
                <c:pt idx="129">
                  <c:v>38.115603804259635</c:v>
                </c:pt>
                <c:pt idx="130">
                  <c:v>38.470673932220208</c:v>
                </c:pt>
                <c:pt idx="131">
                  <c:v>38.821742166331262</c:v>
                </c:pt>
                <c:pt idx="132">
                  <c:v>39.168701567807801</c:v>
                </c:pt>
                <c:pt idx="133">
                  <c:v>39.511446449455086</c:v>
                </c:pt>
                <c:pt idx="134">
                  <c:v>39.849872407861909</c:v>
                </c:pt>
                <c:pt idx="135">
                  <c:v>40.183876355202926</c:v>
                </c:pt>
                <c:pt idx="136">
                  <c:v>40.513356550640225</c:v>
                </c:pt>
                <c:pt idx="137">
                  <c:v>40.838212631314519</c:v>
                </c:pt>
                <c:pt idx="138">
                  <c:v>41.158345642916693</c:v>
                </c:pt>
                <c:pt idx="139">
                  <c:v>41.473658069830194</c:v>
                </c:pt>
                <c:pt idx="140">
                  <c:v>41.7840538648353</c:v>
                </c:pt>
                <c:pt idx="141">
                  <c:v>42.089438478365985</c:v>
                </c:pt>
                <c:pt idx="142">
                  <c:v>42.389718887310636</c:v>
                </c:pt>
                <c:pt idx="143">
                  <c:v>42.684803623347804</c:v>
                </c:pt>
                <c:pt idx="144">
                  <c:v>42.974602800808341</c:v>
                </c:pt>
                <c:pt idx="145">
                  <c:v>43.259028144055435</c:v>
                </c:pt>
                <c:pt idx="146">
                  <c:v>43.53799301437428</c:v>
                </c:pt>
                <c:pt idx="147">
                  <c:v>43.811412436362936</c:v>
                </c:pt>
                <c:pt idx="148">
                  <c:v>44.079203123816818</c:v>
                </c:pt>
                <c:pt idx="149">
                  <c:v>44.341283505098389</c:v>
                </c:pt>
                <c:pt idx="150">
                  <c:v>44.597573747984654</c:v>
                </c:pt>
                <c:pt idx="151">
                  <c:v>44.847995783984913</c:v>
                </c:pt>
                <c:pt idx="152">
                  <c:v>45.092473332121088</c:v>
                </c:pt>
                <c:pt idx="153">
                  <c:v>45.330931922163735</c:v>
                </c:pt>
                <c:pt idx="154">
                  <c:v>45.563298917316317</c:v>
                </c:pt>
                <c:pt idx="155">
                  <c:v>45.789503536341101</c:v>
                </c:pt>
                <c:pt idx="156">
                  <c:v>46.009476875119859</c:v>
                </c:pt>
                <c:pt idx="157">
                  <c:v>46.223151927642675</c:v>
                </c:pt>
                <c:pt idx="158">
                  <c:v>46.430463606418613</c:v>
                </c:pt>
                <c:pt idx="159">
                  <c:v>46.631348762302061</c:v>
                </c:pt>
                <c:pt idx="160">
                  <c:v>46.825746203728514</c:v>
                </c:pt>
                <c:pt idx="161">
                  <c:v>47.01359671535414</c:v>
                </c:pt>
                <c:pt idx="162">
                  <c:v>47.194843076093349</c:v>
                </c:pt>
                <c:pt idx="163">
                  <c:v>47.369430076548895</c:v>
                </c:pt>
                <c:pt idx="164">
                  <c:v>47.537304535829165</c:v>
                </c:pt>
                <c:pt idx="165">
                  <c:v>47.698415317747639</c:v>
                </c:pt>
                <c:pt idx="166">
                  <c:v>47.852713346399419</c:v>
                </c:pt>
                <c:pt idx="167">
                  <c:v>48.000151621110263</c:v>
                </c:pt>
                <c:pt idx="168">
                  <c:v>48.140685230753427</c:v>
                </c:pt>
                <c:pt idx="169">
                  <c:v>48.274271367430032</c:v>
                </c:pt>
                <c:pt idx="170">
                  <c:v>48.400869339508773</c:v>
                </c:pt>
                <c:pt idx="171">
                  <c:v>48.520440584020967</c:v>
                </c:pt>
                <c:pt idx="172">
                  <c:v>48.632948678407232</c:v>
                </c:pt>
                <c:pt idx="173">
                  <c:v>48.738359351612118</c:v>
                </c:pt>
                <c:pt idx="174">
                  <c:v>48.836640494523436</c:v>
                </c:pt>
                <c:pt idx="175">
                  <c:v>48.927762169752981</c:v>
                </c:pt>
                <c:pt idx="176">
                  <c:v>49.011696620755771</c:v>
                </c:pt>
                <c:pt idx="177">
                  <c:v>49.088418280284927</c:v>
                </c:pt>
                <c:pt idx="178">
                  <c:v>49.157903778179737</c:v>
                </c:pt>
                <c:pt idx="179">
                  <c:v>49.220131948484436</c:v>
                </c:pt>
                <c:pt idx="180">
                  <c:v>49.275083835895515</c:v>
                </c:pt>
                <c:pt idx="181">
                  <c:v>49.322742701535745</c:v>
                </c:pt>
                <c:pt idx="182">
                  <c:v>49.363094028052984</c:v>
                </c:pt>
                <c:pt idx="183">
                  <c:v>49.396125524042255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7B9D-F44D-B170-ECBBDA175576}"/>
            </c:ext>
          </c:extLst>
        </c:ser>
        <c:ser>
          <c:idx val="14"/>
          <c:order val="5"/>
          <c:tx>
            <c:strRef>
              <c:f>Calculation1!$AO$5</c:f>
              <c:strCache>
                <c:ptCount val="1"/>
                <c:pt idx="0">
                  <c:v>z(Ex5)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Calculation1!$AO$6:$AO$189</c:f>
              <c:numCache>
                <c:formatCode>General</c:formatCode>
                <c:ptCount val="184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-0.23949559171457324</c:v>
                </c:pt>
                <c:pt idx="4">
                  <c:v>-0.25524913173809816</c:v>
                </c:pt>
                <c:pt idx="5">
                  <c:v>-0.26642910565888012</c:v>
                </c:pt>
                <c:pt idx="6">
                  <c:v>-0.27522620674347875</c:v>
                </c:pt>
                <c:pt idx="7">
                  <c:v>-0.28248666429822183</c:v>
                </c:pt>
                <c:pt idx="8">
                  <c:v>-0.28864894048684364</c:v>
                </c:pt>
                <c:pt idx="9">
                  <c:v>-0.29397677214752932</c:v>
                </c:pt>
                <c:pt idx="10">
                  <c:v>-0.29864405504873404</c:v>
                </c:pt>
                <c:pt idx="11">
                  <c:v>-0.30277283158977103</c:v>
                </c:pt>
                <c:pt idx="12">
                  <c:v>-0.30645271162064197</c:v>
                </c:pt>
                <c:pt idx="13">
                  <c:v>-0.32184651042417273</c:v>
                </c:pt>
                <c:pt idx="14">
                  <c:v>-0.33065554461649332</c:v>
                </c:pt>
                <c:pt idx="15">
                  <c:v>-0.33563787982488658</c:v>
                </c:pt>
                <c:pt idx="16">
                  <c:v>-0.33806350562507864</c:v>
                </c:pt>
                <c:pt idx="17">
                  <c:v>-0.33861760617311265</c:v>
                </c:pt>
                <c:pt idx="18">
                  <c:v>-0.33770811919834731</c:v>
                </c:pt>
                <c:pt idx="19">
                  <c:v>-0.33559530320077618</c:v>
                </c:pt>
                <c:pt idx="20">
                  <c:v>-0.33245409907717838</c:v>
                </c:pt>
                <c:pt idx="21">
                  <c:v>-0.32840708099302734</c:v>
                </c:pt>
                <c:pt idx="22">
                  <c:v>-0.32354312797172302</c:v>
                </c:pt>
                <c:pt idx="23">
                  <c:v>-0.31792860004146756</c:v>
                </c:pt>
                <c:pt idx="24">
                  <c:v>-0.31161433119751641</c:v>
                </c:pt>
                <c:pt idx="25">
                  <c:v>-0.30464016878461542</c:v>
                </c:pt>
                <c:pt idx="26">
                  <c:v>-0.29703801312779293</c:v>
                </c:pt>
                <c:pt idx="27">
                  <c:v>-0.28883390785010676</c:v>
                </c:pt>
                <c:pt idx="28">
                  <c:v>-0.28004951098505043</c:v>
                </c:pt>
                <c:pt idx="29">
                  <c:v>-0.27070315151645336</c:v>
                </c:pt>
                <c:pt idx="30">
                  <c:v>-0.26081060190656385</c:v>
                </c:pt>
                <c:pt idx="31">
                  <c:v>-0.25038565205290575</c:v>
                </c:pt>
                <c:pt idx="32">
                  <c:v>-0.23944054186051883</c:v>
                </c:pt>
                <c:pt idx="33">
                  <c:v>-0.22798629148406624</c:v>
                </c:pt>
                <c:pt idx="34">
                  <c:v>-0.21603295639941417</c:v>
                </c:pt>
                <c:pt idx="35">
                  <c:v>-0.20358982650503618</c:v>
                </c:pt>
                <c:pt idx="36">
                  <c:v>-0.19066558303133935</c:v>
                </c:pt>
                <c:pt idx="37">
                  <c:v>-0.1772684232811938</c:v>
                </c:pt>
                <c:pt idx="38">
                  <c:v>-0.16340616058556762</c:v>
                </c:pt>
                <c:pt idx="39">
                  <c:v>-0.14908630497720166</c:v>
                </c:pt>
                <c:pt idx="40">
                  <c:v>-0.13431612872761389</c:v>
                </c:pt>
                <c:pt idx="41">
                  <c:v>-0.1191027199012711</c:v>
                </c:pt>
                <c:pt idx="42">
                  <c:v>-0.10345302634875186</c:v>
                </c:pt>
                <c:pt idx="43">
                  <c:v>-8.7373892014773191E-2</c:v>
                </c:pt>
                <c:pt idx="44">
                  <c:v>-7.0872087025886307E-2</c:v>
                </c:pt>
                <c:pt idx="45">
                  <c:v>-5.3954332710359237E-2</c:v>
                </c:pt>
                <c:pt idx="46">
                  <c:v>-3.6627322463574141E-2</c:v>
                </c:pt>
                <c:pt idx="47">
                  <c:v>-1.8897739187598225E-2</c:v>
                </c:pt>
                <c:pt idx="48">
                  <c:v>-7.7226988995565292E-4</c:v>
                </c:pt>
                <c:pt idx="49">
                  <c:v>1.7742382085836419E-2</c:v>
                </c:pt>
                <c:pt idx="50">
                  <c:v>3.6639486814074709E-2</c:v>
                </c:pt>
                <c:pt idx="51">
                  <c:v>5.5912279211462759E-2</c:v>
                </c:pt>
                <c:pt idx="52">
                  <c:v>7.5553951875043324E-2</c:v>
                </c:pt>
                <c:pt idx="53">
                  <c:v>9.5557649121056548E-2</c:v>
                </c:pt>
                <c:pt idx="54">
                  <c:v>0.11591646204863122</c:v>
                </c:pt>
                <c:pt idx="55">
                  <c:v>0.13662342448165987</c:v>
                </c:pt>
                <c:pt idx="56">
                  <c:v>0.15767150966620458</c:v>
                </c:pt>
                <c:pt idx="57">
                  <c:v>0.179053627620401</c:v>
                </c:pt>
                <c:pt idx="58">
                  <c:v>0.20076262304997916</c:v>
                </c:pt>
                <c:pt idx="59">
                  <c:v>0.22279127375582258</c:v>
                </c:pt>
                <c:pt idx="60">
                  <c:v>0.24513228947103863</c:v>
                </c:pt>
                <c:pt idx="61">
                  <c:v>0.26777831107418471</c:v>
                </c:pt>
                <c:pt idx="62">
                  <c:v>0.29072191013296161</c:v>
                </c:pt>
                <c:pt idx="63">
                  <c:v>0.31395558873911084</c:v>
                </c:pt>
                <c:pt idx="64">
                  <c:v>0.33747177960063734</c:v>
                </c:pt>
                <c:pt idx="65">
                  <c:v>0.36126284636204709</c:v>
                </c:pt>
                <c:pt idx="66">
                  <c:v>0.38532108412711036</c:v>
                </c:pt>
                <c:pt idx="67">
                  <c:v>0.40963872016195546</c:v>
                </c:pt>
                <c:pt idx="68">
                  <c:v>0.43420791475903625</c:v>
                </c:pt>
                <c:pt idx="69">
                  <c:v>0.45902076224491073</c:v>
                </c:pt>
                <c:pt idx="70">
                  <c:v>0.48406929211676536</c:v>
                </c:pt>
                <c:pt idx="71">
                  <c:v>0.50934547029435839</c:v>
                </c:pt>
                <c:pt idx="72">
                  <c:v>0.53484120047553341</c:v>
                </c:pt>
                <c:pt idx="73">
                  <c:v>0.56054832558472634</c:v>
                </c:pt>
                <c:pt idx="74">
                  <c:v>0.58645862930498283</c:v>
                </c:pt>
                <c:pt idx="75">
                  <c:v>0.61256383768494826</c:v>
                </c:pt>
                <c:pt idx="76">
                  <c:v>0.63885562081309222</c:v>
                </c:pt>
                <c:pt idx="77">
                  <c:v>0.66532559455214768</c:v>
                </c:pt>
                <c:pt idx="78">
                  <c:v>0.69196532232731822</c:v>
                </c:pt>
                <c:pt idx="79">
                  <c:v>0.71876631696234983</c:v>
                </c:pt>
                <c:pt idx="80">
                  <c:v>0.74572004255798752</c:v>
                </c:pt>
                <c:pt idx="81">
                  <c:v>0.77281791640772468</c:v>
                </c:pt>
                <c:pt idx="82">
                  <c:v>0.80005131094607296</c:v>
                </c:pt>
                <c:pt idx="83">
                  <c:v>0.8274115557248457</c:v>
                </c:pt>
                <c:pt idx="84">
                  <c:v>0.85488993941318836</c:v>
                </c:pt>
                <c:pt idx="85">
                  <c:v>0.88247771181725398</c:v>
                </c:pt>
                <c:pt idx="86">
                  <c:v>0.91016608591560089</c:v>
                </c:pt>
                <c:pt idx="87">
                  <c:v>0.93794623990647163</c:v>
                </c:pt>
                <c:pt idx="88">
                  <c:v>0.96580931926323033</c:v>
                </c:pt>
                <c:pt idx="89">
                  <c:v>0.99374643879427094</c:v>
                </c:pt>
                <c:pt idx="90">
                  <c:v>1.0217486847037509</c:v>
                </c:pt>
                <c:pt idx="91">
                  <c:v>1.0498071166494936</c:v>
                </c:pt>
                <c:pt idx="92">
                  <c:v>1.0779127697944078</c:v>
                </c:pt>
                <c:pt idx="93">
                  <c:v>1.1060566568476924</c:v>
                </c:pt>
                <c:pt idx="94">
                  <c:v>1.1342297700920525</c:v>
                </c:pt>
                <c:pt idx="95">
                  <c:v>1.1624230833930327</c:v>
                </c:pt>
                <c:pt idx="96">
                  <c:v>1.1906275541864695</c:v>
                </c:pt>
                <c:pt idx="97">
                  <c:v>1.2188341254399009</c:v>
                </c:pt>
                <c:pt idx="98">
                  <c:v>1.2470337275836021</c:v>
                </c:pt>
                <c:pt idx="99">
                  <c:v>1.2752172804066952</c:v>
                </c:pt>
                <c:pt idx="100">
                  <c:v>1.303375694913558</c:v>
                </c:pt>
                <c:pt idx="101">
                  <c:v>1.3314998751354594</c:v>
                </c:pt>
                <c:pt idx="102">
                  <c:v>1.3595807198920555</c:v>
                </c:pt>
                <c:pt idx="103">
                  <c:v>1.3876091244970064</c:v>
                </c:pt>
                <c:pt idx="104">
                  <c:v>1.4155759824015854</c:v>
                </c:pt>
                <c:pt idx="105">
                  <c:v>1.4434721867696885</c:v>
                </c:pt>
                <c:pt idx="106">
                  <c:v>1.4712886319771503</c:v>
                </c:pt>
                <c:pt idx="107">
                  <c:v>1.4990162150276998</c:v>
                </c:pt>
                <c:pt idx="108">
                  <c:v>1.5266458368772431</c:v>
                </c:pt>
                <c:pt idx="109">
                  <c:v>1.5541684036574361</c:v>
                </c:pt>
                <c:pt idx="110">
                  <c:v>1.5815748277887125</c:v>
                </c:pt>
                <c:pt idx="111">
                  <c:v>1.6088560289720018</c:v>
                </c:pt>
                <c:pt idx="112">
                  <c:v>1.636002935047371</c:v>
                </c:pt>
                <c:pt idx="113">
                  <c:v>1.6630064827066484</c:v>
                </c:pt>
                <c:pt idx="114">
                  <c:v>1.6898576180458122</c:v>
                </c:pt>
                <c:pt idx="115">
                  <c:v>1.7165472969414368</c:v>
                </c:pt>
                <c:pt idx="116">
                  <c:v>1.7430664852338693</c:v>
                </c:pt>
                <c:pt idx="117">
                  <c:v>1.7694061586979091</c:v>
                </c:pt>
                <c:pt idx="118">
                  <c:v>1.7955573027796667</c:v>
                </c:pt>
                <c:pt idx="119">
                  <c:v>1.8215109120758786</c:v>
                </c:pt>
                <c:pt idx="120">
                  <c:v>1.8472579895292129</c:v>
                </c:pt>
                <c:pt idx="121">
                  <c:v>1.8727895453100329</c:v>
                </c:pt>
                <c:pt idx="122">
                  <c:v>1.8980965953515103</c:v>
                </c:pt>
                <c:pt idx="123">
                  <c:v>1.9231701595009918</c:v>
                </c:pt>
                <c:pt idx="124">
                  <c:v>1.9480012592458706</c:v>
                </c:pt>
                <c:pt idx="125">
                  <c:v>1.9725809149669515</c:v>
                </c:pt>
                <c:pt idx="126">
                  <c:v>1.9969001426662061</c:v>
                </c:pt>
                <c:pt idx="127">
                  <c:v>2.0209499501088337</c:v>
                </c:pt>
                <c:pt idx="128">
                  <c:v>2.0447213323114752</c:v>
                </c:pt>
                <c:pt idx="129">
                  <c:v>2.0682052662990986</c:v>
                </c:pt>
                <c:pt idx="130">
                  <c:v>2.0913927050422734</c:v>
                </c:pt>
                <c:pt idx="131">
                  <c:v>2.114274570473988</c:v>
                </c:pt>
                <c:pt idx="132">
                  <c:v>2.1368417454705524</c:v>
                </c:pt>
                <c:pt idx="133">
                  <c:v>2.15908506466404</c:v>
                </c:pt>
                <c:pt idx="134">
                  <c:v>2.180995303933742</c:v>
                </c:pt>
                <c:pt idx="135">
                  <c:v>2.2025631684006037</c:v>
                </c:pt>
                <c:pt idx="136">
                  <c:v>2.2237792787209978</c:v>
                </c:pt>
                <c:pt idx="137">
                  <c:v>2.2446341554434857</c:v>
                </c:pt>
                <c:pt idx="138">
                  <c:v>2.2651182011535322</c:v>
                </c:pt>
                <c:pt idx="139">
                  <c:v>2.2852216800851144</c:v>
                </c:pt>
                <c:pt idx="140">
                  <c:v>2.3049346948232596</c:v>
                </c:pt>
                <c:pt idx="141">
                  <c:v>2.324247159655803</c:v>
                </c:pt>
                <c:pt idx="142">
                  <c:v>2.3431487700536855</c:v>
                </c:pt>
                <c:pt idx="143">
                  <c:v>2.361628967663798</c:v>
                </c:pt>
                <c:pt idx="144">
                  <c:v>2.3796769000829698</c:v>
                </c:pt>
                <c:pt idx="145">
                  <c:v>2.3972813745413073</c:v>
                </c:pt>
                <c:pt idx="146">
                  <c:v>2.4144308044515563</c:v>
                </c:pt>
                <c:pt idx="147">
                  <c:v>2.431113147570664</c:v>
                </c:pt>
                <c:pt idx="148">
                  <c:v>2.4473158342600683</c:v>
                </c:pt>
                <c:pt idx="149">
                  <c:v>2.4630256840094034</c:v>
                </c:pt>
                <c:pt idx="150">
                  <c:v>2.478228807987239</c:v>
                </c:pt>
                <c:pt idx="151">
                  <c:v>2.4929104948798182</c:v>
                </c:pt>
                <c:pt idx="152">
                  <c:v>2.5070550766451376</c:v>
                </c:pt>
                <c:pt idx="153">
                  <c:v>2.5206457700059142</c:v>
                </c:pt>
                <c:pt idx="154">
                  <c:v>2.5336644884786912</c:v>
                </c:pt>
                <c:pt idx="155">
                  <c:v>2.5460916184167055</c:v>
                </c:pt>
                <c:pt idx="156">
                  <c:v>2.5579057508348826</c:v>
                </c:pt>
                <c:pt idx="157">
                  <c:v>2.5690833585538408</c:v>
                </c:pt>
                <c:pt idx="158">
                  <c:v>2.5795984052624776</c:v>
                </c:pt>
                <c:pt idx="159">
                  <c:v>2.5894218691973854</c:v>
                </c:pt>
                <c:pt idx="160">
                  <c:v>2.5985211589067196</c:v>
                </c:pt>
                <c:pt idx="161">
                  <c:v>2.6068593914813536</c:v>
                </c:pt>
                <c:pt idx="162">
                  <c:v>2.614394493934816</c:v>
                </c:pt>
                <c:pt idx="163">
                  <c:v>2.6210780749722593</c:v>
                </c:pt>
                <c:pt idx="164">
                  <c:v>2.626853995527902</c:v>
                </c:pt>
                <c:pt idx="165">
                  <c:v>2.6316565396182874</c:v>
                </c:pt>
                <c:pt idx="166">
                  <c:v>2.6354080483103486</c:v>
                </c:pt>
                <c:pt idx="167">
                  <c:v>2.6380158227241868</c:v>
                </c:pt>
                <c:pt idx="168">
                  <c:v>2.6393680169842262</c:v>
                </c:pt>
                <c:pt idx="169">
                  <c:v>2.639328112448978</c:v>
                </c:pt>
                <c:pt idx="170">
                  <c:v>2.6377273626230573</c:v>
                </c:pt>
                <c:pt idx="171">
                  <c:v>2.6343542756785641</c:v>
                </c:pt>
                <c:pt idx="172">
                  <c:v>2.6289396720930176</c:v>
                </c:pt>
                <c:pt idx="173">
                  <c:v>2.6211349580559928</c:v>
                </c:pt>
                <c:pt idx="174">
                  <c:v>2.6104796803531314</c:v>
                </c:pt>
                <c:pt idx="175">
                  <c:v>2.5963515447814776</c:v>
                </c:pt>
                <c:pt idx="176">
                  <c:v>2.5778865340115131</c:v>
                </c:pt>
                <c:pt idx="177">
                  <c:v>2.5538454450554449</c:v>
                </c:pt>
                <c:pt idx="178">
                  <c:v>2.5223783419924488</c:v>
                </c:pt>
                <c:pt idx="179">
                  <c:v>2.4805787177917207</c:v>
                </c:pt>
                <c:pt idx="180">
                  <c:v>2.4235570370711383</c:v>
                </c:pt>
                <c:pt idx="181">
                  <c:v>2.3422410349536178</c:v>
                </c:pt>
                <c:pt idx="182">
                  <c:v>2.2169129336411753</c:v>
                </c:pt>
                <c:pt idx="183">
                  <c:v>1.9879228938299922</c:v>
                </c:pt>
              </c:numCache>
            </c:numRef>
          </c:xVal>
          <c:yVal>
            <c:numRef>
              <c:f>Calculation1!$AN$6:$AN$189</c:f>
              <c:numCache>
                <c:formatCode>General</c:formatCode>
                <c:ptCount val="184"/>
                <c:pt idx="0">
                  <c:v>0.99202760096830644</c:v>
                </c:pt>
                <c:pt idx="1">
                  <c:v>0.9957151143036711</c:v>
                </c:pt>
                <c:pt idx="2">
                  <c:v>0.99960820178473142</c:v>
                </c:pt>
                <c:pt idx="3">
                  <c:v>1.0037068291564779</c:v>
                </c:pt>
                <c:pt idx="4">
                  <c:v>1.0080109603553709</c:v>
                </c:pt>
                <c:pt idx="5">
                  <c:v>1.0125205575096636</c:v>
                </c:pt>
                <c:pt idx="6">
                  <c:v>1.0172355809397118</c:v>
                </c:pt>
                <c:pt idx="7">
                  <c:v>1.0221559891583567</c:v>
                </c:pt>
                <c:pt idx="8">
                  <c:v>1.0272817388712703</c:v>
                </c:pt>
                <c:pt idx="9">
                  <c:v>1.0326127849773243</c:v>
                </c:pt>
                <c:pt idx="10">
                  <c:v>1.0381490805690241</c:v>
                </c:pt>
                <c:pt idx="11">
                  <c:v>1.0438905769328777</c:v>
                </c:pt>
                <c:pt idx="12">
                  <c:v>1.0498372235498579</c:v>
                </c:pt>
                <c:pt idx="13">
                  <c:v>1.0889782192194453</c:v>
                </c:pt>
                <c:pt idx="14">
                  <c:v>1.1352075656783569</c:v>
                </c:pt>
                <c:pt idx="15">
                  <c:v>1.1885111810198303</c:v>
                </c:pt>
                <c:pt idx="16">
                  <c:v>1.2488728284462738</c:v>
                </c:pt>
                <c:pt idx="17">
                  <c:v>1.3162741212151445</c:v>
                </c:pt>
                <c:pt idx="18">
                  <c:v>1.3906945282397238</c:v>
                </c:pt>
                <c:pt idx="19">
                  <c:v>1.4721113803431152</c:v>
                </c:pt>
                <c:pt idx="20">
                  <c:v>1.5604998771634655</c:v>
                </c:pt>
                <c:pt idx="21">
                  <c:v>1.6558330947083988</c:v>
                </c:pt>
                <c:pt idx="22">
                  <c:v>1.7580819935563419</c:v>
                </c:pt>
                <c:pt idx="23">
                  <c:v>1.8672154277021953</c:v>
                </c:pt>
                <c:pt idx="24">
                  <c:v>1.9832001540447237</c:v>
                </c:pt>
                <c:pt idx="25">
                  <c:v>2.1060008425127066</c:v>
                </c:pt>
                <c:pt idx="26">
                  <c:v>2.2355800868268432</c:v>
                </c:pt>
                <c:pt idx="27">
                  <c:v>2.371898415894055</c:v>
                </c:pt>
                <c:pt idx="28">
                  <c:v>2.5149143058307644</c:v>
                </c:pt>
                <c:pt idx="29">
                  <c:v>2.6645841926114642</c:v>
                </c:pt>
                <c:pt idx="30">
                  <c:v>2.8208624853387612</c:v>
                </c:pt>
                <c:pt idx="31">
                  <c:v>2.9837015801307878</c:v>
                </c:pt>
                <c:pt idx="32">
                  <c:v>3.1530518746218092</c:v>
                </c:pt>
                <c:pt idx="33">
                  <c:v>3.3288617830715914</c:v>
                </c:pt>
                <c:pt idx="34">
                  <c:v>3.5110777520789185</c:v>
                </c:pt>
                <c:pt idx="35">
                  <c:v>3.6996442768944569</c:v>
                </c:pt>
                <c:pt idx="36">
                  <c:v>3.8945039183280699</c:v>
                </c:pt>
                <c:pt idx="37">
                  <c:v>4.095597320245318</c:v>
                </c:pt>
                <c:pt idx="38">
                  <c:v>4.3028632276479541</c:v>
                </c:pt>
                <c:pt idx="39">
                  <c:v>4.5162385053327512</c:v>
                </c:pt>
                <c:pt idx="40">
                  <c:v>4.7356581571231047</c:v>
                </c:pt>
                <c:pt idx="41">
                  <c:v>4.9610553456675248</c:v>
                </c:pt>
                <c:pt idx="42">
                  <c:v>5.1923614127988991</c:v>
                </c:pt>
                <c:pt idx="43">
                  <c:v>5.4295059004484756</c:v>
                </c:pt>
                <c:pt idx="44">
                  <c:v>5.6724165721080411</c:v>
                </c:pt>
                <c:pt idx="45">
                  <c:v>5.9210194348338803</c:v>
                </c:pt>
                <c:pt idx="46">
                  <c:v>6.1752387617857387</c:v>
                </c:pt>
                <c:pt idx="47">
                  <c:v>6.4349971152939496</c:v>
                </c:pt>
                <c:pt idx="48">
                  <c:v>6.7002153704476939</c:v>
                </c:pt>
                <c:pt idx="49">
                  <c:v>6.9708127391972283</c:v>
                </c:pt>
                <c:pt idx="50">
                  <c:v>7.2467067949626944</c:v>
                </c:pt>
                <c:pt idx="51">
                  <c:v>7.5278134977420663</c:v>
                </c:pt>
                <c:pt idx="52">
                  <c:v>7.8140472197105275</c:v>
                </c:pt>
                <c:pt idx="53">
                  <c:v>8.1053207713035604</c:v>
                </c:pt>
                <c:pt idx="54">
                  <c:v>8.4015454277757247</c:v>
                </c:pt>
                <c:pt idx="55">
                  <c:v>8.7026309562270594</c:v>
                </c:pt>
                <c:pt idx="56">
                  <c:v>9.0084856430889193</c:v>
                </c:pt>
                <c:pt idx="57">
                  <c:v>9.319016322060806</c:v>
                </c:pt>
                <c:pt idx="58">
                  <c:v>9.6341284024897273</c:v>
                </c:pt>
                <c:pt idx="59">
                  <c:v>9.9537258981834249</c:v>
                </c:pt>
                <c:pt idx="60">
                  <c:v>10.277711456648698</c:v>
                </c:pt>
                <c:pt idx="61">
                  <c:v>10.605986388745924</c:v>
                </c:pt>
                <c:pt idx="62">
                  <c:v>10.93845069875071</c:v>
                </c:pt>
                <c:pt idx="63">
                  <c:v>11.275003114813579</c:v>
                </c:pt>
                <c:pt idx="64">
                  <c:v>11.615541119808336</c:v>
                </c:pt>
                <c:pt idx="65">
                  <c:v>11.959960982559805</c:v>
                </c:pt>
                <c:pt idx="66">
                  <c:v>12.308157789441303</c:v>
                </c:pt>
                <c:pt idx="67">
                  <c:v>12.660025476332416</c:v>
                </c:pt>
                <c:pt idx="68">
                  <c:v>13.015456860927086</c:v>
                </c:pt>
                <c:pt idx="69">
                  <c:v>13.374343675382429</c:v>
                </c:pt>
                <c:pt idx="70">
                  <c:v>13.736576599298148</c:v>
                </c:pt>
                <c:pt idx="71">
                  <c:v>14.102045293016584</c:v>
                </c:pt>
                <c:pt idx="72">
                  <c:v>14.470638431233258</c:v>
                </c:pt>
                <c:pt idx="73">
                  <c:v>14.84224373690763</c:v>
                </c:pt>
                <c:pt idx="74">
                  <c:v>15.216748015463763</c:v>
                </c:pt>
                <c:pt idx="75">
                  <c:v>15.594037189270519</c:v>
                </c:pt>
                <c:pt idx="76">
                  <c:v>15.973996332390655</c:v>
                </c:pt>
                <c:pt idx="77">
                  <c:v>16.356509705588444</c:v>
                </c:pt>
                <c:pt idx="78">
                  <c:v>16.741460791584913</c:v>
                </c:pt>
                <c:pt idx="79">
                  <c:v>17.128732330550168</c:v>
                </c:pt>
                <c:pt idx="80">
                  <c:v>17.518206355821849</c:v>
                </c:pt>
                <c:pt idx="81">
                  <c:v>17.909764229838949</c:v>
                </c:pt>
                <c:pt idx="82">
                  <c:v>18.303286680279925</c:v>
                </c:pt>
                <c:pt idx="83">
                  <c:v>18.698653836394236</c:v>
                </c:pt>
                <c:pt idx="84">
                  <c:v>19.095745265516136</c:v>
                </c:pt>
                <c:pt idx="85">
                  <c:v>19.494440009749585</c:v>
                </c:pt>
                <c:pt idx="86">
                  <c:v>19.89461662281326</c:v>
                </c:pt>
                <c:pt idx="87">
                  <c:v>20.296153207034216</c:v>
                </c:pt>
                <c:pt idx="88">
                  <c:v>20.698927450479133</c:v>
                </c:pt>
                <c:pt idx="89">
                  <c:v>21.102816664211687</c:v>
                </c:pt>
                <c:pt idx="90">
                  <c:v>21.507697819664827</c:v>
                </c:pt>
                <c:pt idx="91">
                  <c:v>21.913447586116419</c:v>
                </c:pt>
                <c:pt idx="92">
                  <c:v>22.319942368257017</c:v>
                </c:pt>
                <c:pt idx="93">
                  <c:v>22.727058343838177</c:v>
                </c:pt>
                <c:pt idx="94">
                  <c:v>23.134671501389917</c:v>
                </c:pt>
                <c:pt idx="95">
                  <c:v>23.542657677995816</c:v>
                </c:pt>
                <c:pt idx="96">
                  <c:v>23.950892597114226</c:v>
                </c:pt>
                <c:pt idx="97">
                  <c:v>24.35925190643411</c:v>
                </c:pt>
                <c:pt idx="98">
                  <c:v>24.767611215753998</c:v>
                </c:pt>
                <c:pt idx="99">
                  <c:v>25.175846134872398</c:v>
                </c:pt>
                <c:pt idx="100">
                  <c:v>25.583832311478293</c:v>
                </c:pt>
                <c:pt idx="101">
                  <c:v>25.99144546903004</c:v>
                </c:pt>
                <c:pt idx="102">
                  <c:v>26.398561444611204</c:v>
                </c:pt>
                <c:pt idx="103">
                  <c:v>26.805056226751798</c:v>
                </c:pt>
                <c:pt idx="104">
                  <c:v>27.21080599320339</c:v>
                </c:pt>
                <c:pt idx="105">
                  <c:v>27.615687148656527</c:v>
                </c:pt>
                <c:pt idx="106">
                  <c:v>28.019576362389092</c:v>
                </c:pt>
                <c:pt idx="107">
                  <c:v>28.422350605834001</c:v>
                </c:pt>
                <c:pt idx="108">
                  <c:v>28.823887190054961</c:v>
                </c:pt>
                <c:pt idx="109">
                  <c:v>29.224063803118629</c:v>
                </c:pt>
                <c:pt idx="110">
                  <c:v>29.622758547352081</c:v>
                </c:pt>
                <c:pt idx="111">
                  <c:v>30.019849976473981</c:v>
                </c:pt>
                <c:pt idx="112">
                  <c:v>30.415217132588296</c:v>
                </c:pt>
                <c:pt idx="113">
                  <c:v>30.808739583029272</c:v>
                </c:pt>
                <c:pt idx="114">
                  <c:v>31.200297457046368</c:v>
                </c:pt>
                <c:pt idx="115">
                  <c:v>31.589771482318049</c:v>
                </c:pt>
                <c:pt idx="116">
                  <c:v>31.977043021283301</c:v>
                </c:pt>
                <c:pt idx="117">
                  <c:v>32.361994107279777</c:v>
                </c:pt>
                <c:pt idx="118">
                  <c:v>32.744507480477566</c:v>
                </c:pt>
                <c:pt idx="119">
                  <c:v>33.124466623597705</c:v>
                </c:pt>
                <c:pt idx="120">
                  <c:v>33.501755797404449</c:v>
                </c:pt>
                <c:pt idx="121">
                  <c:v>33.876260075960587</c:v>
                </c:pt>
                <c:pt idx="122">
                  <c:v>34.247865381634959</c:v>
                </c:pt>
                <c:pt idx="123">
                  <c:v>34.616458519851641</c:v>
                </c:pt>
                <c:pt idx="124">
                  <c:v>34.981927213570074</c:v>
                </c:pt>
                <c:pt idx="125">
                  <c:v>35.344160137485787</c:v>
                </c:pt>
                <c:pt idx="126">
                  <c:v>35.703046951941133</c:v>
                </c:pt>
                <c:pt idx="127">
                  <c:v>36.058478336535799</c:v>
                </c:pt>
                <c:pt idx="128">
                  <c:v>36.410346023426911</c:v>
                </c:pt>
                <c:pt idx="129">
                  <c:v>36.758542830308414</c:v>
                </c:pt>
                <c:pt idx="130">
                  <c:v>37.102962693059879</c:v>
                </c:pt>
                <c:pt idx="131">
                  <c:v>37.443500698054635</c:v>
                </c:pt>
                <c:pt idx="132">
                  <c:v>37.780053114117507</c:v>
                </c:pt>
                <c:pt idx="133">
                  <c:v>38.112517424122295</c:v>
                </c:pt>
                <c:pt idx="134">
                  <c:v>38.440792356219525</c:v>
                </c:pt>
                <c:pt idx="135">
                  <c:v>38.764777914684799</c:v>
                </c:pt>
                <c:pt idx="136">
                  <c:v>39.084375410378485</c:v>
                </c:pt>
                <c:pt idx="137">
                  <c:v>39.399487490807417</c:v>
                </c:pt>
                <c:pt idx="138">
                  <c:v>39.710018169779303</c:v>
                </c:pt>
                <c:pt idx="139">
                  <c:v>40.01587285664116</c:v>
                </c:pt>
                <c:pt idx="140">
                  <c:v>40.316958385092491</c:v>
                </c:pt>
                <c:pt idx="141">
                  <c:v>40.613183041564653</c:v>
                </c:pt>
                <c:pt idx="142">
                  <c:v>40.90445659315769</c:v>
                </c:pt>
                <c:pt idx="143">
                  <c:v>41.190690315126155</c:v>
                </c:pt>
                <c:pt idx="144">
                  <c:v>41.471797017905523</c:v>
                </c:pt>
                <c:pt idx="145">
                  <c:v>41.747691073670985</c:v>
                </c:pt>
                <c:pt idx="146">
                  <c:v>42.018288442420527</c:v>
                </c:pt>
                <c:pt idx="147">
                  <c:v>42.283506697574268</c:v>
                </c:pt>
                <c:pt idx="148">
                  <c:v>42.543265051082471</c:v>
                </c:pt>
                <c:pt idx="149">
                  <c:v>42.797484378034341</c:v>
                </c:pt>
                <c:pt idx="150">
                  <c:v>43.04608724076018</c:v>
                </c:pt>
                <c:pt idx="151">
                  <c:v>43.288997912419745</c:v>
                </c:pt>
                <c:pt idx="152">
                  <c:v>43.526142400069318</c:v>
                </c:pt>
                <c:pt idx="153">
                  <c:v>43.757448467200696</c:v>
                </c:pt>
                <c:pt idx="154">
                  <c:v>43.982845655745116</c:v>
                </c:pt>
                <c:pt idx="155">
                  <c:v>44.20226530753547</c:v>
                </c:pt>
                <c:pt idx="156">
                  <c:v>44.41564058522026</c:v>
                </c:pt>
                <c:pt idx="157">
                  <c:v>44.622906492622903</c:v>
                </c:pt>
                <c:pt idx="158">
                  <c:v>44.823999894540151</c:v>
                </c:pt>
                <c:pt idx="159">
                  <c:v>45.01885953597376</c:v>
                </c:pt>
                <c:pt idx="160">
                  <c:v>45.207426060789302</c:v>
                </c:pt>
                <c:pt idx="161">
                  <c:v>45.389642029796633</c:v>
                </c:pt>
                <c:pt idx="162">
                  <c:v>45.565451938246412</c:v>
                </c:pt>
                <c:pt idx="163">
                  <c:v>45.734802232737437</c:v>
                </c:pt>
                <c:pt idx="164">
                  <c:v>45.897641327529456</c:v>
                </c:pt>
                <c:pt idx="165">
                  <c:v>46.05391962025675</c:v>
                </c:pt>
                <c:pt idx="166">
                  <c:v>46.203589507037456</c:v>
                </c:pt>
                <c:pt idx="167">
                  <c:v>46.346605396974162</c:v>
                </c:pt>
                <c:pt idx="168">
                  <c:v>46.482923726041378</c:v>
                </c:pt>
                <c:pt idx="169">
                  <c:v>46.612502970355514</c:v>
                </c:pt>
                <c:pt idx="170">
                  <c:v>46.735303658823497</c:v>
                </c:pt>
                <c:pt idx="171">
                  <c:v>46.851288385166015</c:v>
                </c:pt>
                <c:pt idx="172">
                  <c:v>46.960421819311875</c:v>
                </c:pt>
                <c:pt idx="173">
                  <c:v>47.062670718159822</c:v>
                </c:pt>
                <c:pt idx="174">
                  <c:v>47.158003935704755</c:v>
                </c:pt>
                <c:pt idx="175">
                  <c:v>47.246392432525106</c:v>
                </c:pt>
                <c:pt idx="176">
                  <c:v>47.327809284628501</c:v>
                </c:pt>
                <c:pt idx="177">
                  <c:v>47.402229691653076</c:v>
                </c:pt>
                <c:pt idx="178">
                  <c:v>47.46963098442194</c:v>
                </c:pt>
                <c:pt idx="179">
                  <c:v>47.529992631848387</c:v>
                </c:pt>
                <c:pt idx="180">
                  <c:v>47.583296247189864</c:v>
                </c:pt>
                <c:pt idx="181">
                  <c:v>47.629525593648779</c:v>
                </c:pt>
                <c:pt idx="182">
                  <c:v>47.668666589318363</c:v>
                </c:pt>
                <c:pt idx="183">
                  <c:v>47.700707311472172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7B9D-F44D-B170-ECBBDA175576}"/>
            </c:ext>
          </c:extLst>
        </c:ser>
        <c:ser>
          <c:idx val="15"/>
          <c:order val="6"/>
          <c:tx>
            <c:strRef>
              <c:f>Calculation1!$P$5</c:f>
              <c:strCache>
                <c:ptCount val="1"/>
                <c:pt idx="0">
                  <c:v>thetaCM=0</c:v>
                </c:pt>
              </c:strCache>
            </c:strRef>
          </c:tx>
          <c:spPr>
            <a:ln w="9525"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Calculation1!$R$6:$R$406</c:f>
              <c:numCache>
                <c:formatCode>0.000</c:formatCode>
                <c:ptCount val="401"/>
                <c:pt idx="0">
                  <c:v>-1</c:v>
                </c:pt>
                <c:pt idx="1">
                  <c:v>-0.99250000000000005</c:v>
                </c:pt>
                <c:pt idx="2">
                  <c:v>-0.9850000000000001</c:v>
                </c:pt>
                <c:pt idx="3">
                  <c:v>-0.97750000000000015</c:v>
                </c:pt>
                <c:pt idx="4">
                  <c:v>-0.9700000000000002</c:v>
                </c:pt>
                <c:pt idx="5">
                  <c:v>-0.96250000000000024</c:v>
                </c:pt>
                <c:pt idx="6">
                  <c:v>-0.95500000000000029</c:v>
                </c:pt>
                <c:pt idx="7">
                  <c:v>-0.94750000000000034</c:v>
                </c:pt>
                <c:pt idx="8">
                  <c:v>-0.94000000000000039</c:v>
                </c:pt>
                <c:pt idx="9">
                  <c:v>-0.93250000000000044</c:v>
                </c:pt>
                <c:pt idx="10">
                  <c:v>-0.92500000000000049</c:v>
                </c:pt>
                <c:pt idx="11">
                  <c:v>-0.91750000000000054</c:v>
                </c:pt>
                <c:pt idx="12">
                  <c:v>-0.91000000000000059</c:v>
                </c:pt>
                <c:pt idx="13">
                  <c:v>-0.90250000000000064</c:v>
                </c:pt>
                <c:pt idx="14">
                  <c:v>-0.89500000000000068</c:v>
                </c:pt>
                <c:pt idx="15">
                  <c:v>-0.88750000000000073</c:v>
                </c:pt>
                <c:pt idx="16">
                  <c:v>-0.88000000000000078</c:v>
                </c:pt>
                <c:pt idx="17">
                  <c:v>-0.87250000000000083</c:v>
                </c:pt>
                <c:pt idx="18">
                  <c:v>-0.86500000000000088</c:v>
                </c:pt>
                <c:pt idx="19">
                  <c:v>-0.85750000000000093</c:v>
                </c:pt>
                <c:pt idx="20">
                  <c:v>-0.85000000000000098</c:v>
                </c:pt>
                <c:pt idx="21">
                  <c:v>-0.84250000000000103</c:v>
                </c:pt>
                <c:pt idx="22">
                  <c:v>-0.83500000000000107</c:v>
                </c:pt>
                <c:pt idx="23">
                  <c:v>-0.82750000000000112</c:v>
                </c:pt>
                <c:pt idx="24">
                  <c:v>-0.82000000000000117</c:v>
                </c:pt>
                <c:pt idx="25">
                  <c:v>-0.81250000000000122</c:v>
                </c:pt>
                <c:pt idx="26">
                  <c:v>-0.80500000000000127</c:v>
                </c:pt>
                <c:pt idx="27">
                  <c:v>-0.79750000000000132</c:v>
                </c:pt>
                <c:pt idx="28">
                  <c:v>-0.79000000000000137</c:v>
                </c:pt>
                <c:pt idx="29">
                  <c:v>-0.78250000000000142</c:v>
                </c:pt>
                <c:pt idx="30">
                  <c:v>-0.77500000000000147</c:v>
                </c:pt>
                <c:pt idx="31">
                  <c:v>-0.76750000000000151</c:v>
                </c:pt>
                <c:pt idx="32">
                  <c:v>-0.76000000000000156</c:v>
                </c:pt>
                <c:pt idx="33">
                  <c:v>-0.75250000000000161</c:v>
                </c:pt>
                <c:pt idx="34">
                  <c:v>-0.74500000000000166</c:v>
                </c:pt>
                <c:pt idx="35">
                  <c:v>-0.73750000000000171</c:v>
                </c:pt>
                <c:pt idx="36">
                  <c:v>-0.73000000000000176</c:v>
                </c:pt>
                <c:pt idx="37">
                  <c:v>-0.72250000000000181</c:v>
                </c:pt>
                <c:pt idx="38">
                  <c:v>-0.71500000000000186</c:v>
                </c:pt>
                <c:pt idx="39">
                  <c:v>-0.70750000000000191</c:v>
                </c:pt>
                <c:pt idx="40">
                  <c:v>-0.70000000000000195</c:v>
                </c:pt>
                <c:pt idx="41">
                  <c:v>-0.692500000000002</c:v>
                </c:pt>
                <c:pt idx="42">
                  <c:v>-0.68500000000000205</c:v>
                </c:pt>
                <c:pt idx="43">
                  <c:v>-0.6775000000000021</c:v>
                </c:pt>
                <c:pt idx="44">
                  <c:v>-0.67000000000000215</c:v>
                </c:pt>
                <c:pt idx="45">
                  <c:v>-0.6625000000000022</c:v>
                </c:pt>
                <c:pt idx="46">
                  <c:v>-0.65500000000000225</c:v>
                </c:pt>
                <c:pt idx="47">
                  <c:v>-0.6475000000000023</c:v>
                </c:pt>
                <c:pt idx="48">
                  <c:v>-0.64000000000000234</c:v>
                </c:pt>
                <c:pt idx="49">
                  <c:v>-0.63250000000000239</c:v>
                </c:pt>
                <c:pt idx="50">
                  <c:v>-0.62500000000000244</c:v>
                </c:pt>
                <c:pt idx="51">
                  <c:v>-0.61750000000000249</c:v>
                </c:pt>
                <c:pt idx="52">
                  <c:v>-0.61000000000000254</c:v>
                </c:pt>
                <c:pt idx="53">
                  <c:v>-0.60250000000000259</c:v>
                </c:pt>
                <c:pt idx="54">
                  <c:v>-0.59500000000000264</c:v>
                </c:pt>
                <c:pt idx="55">
                  <c:v>-0.58750000000000269</c:v>
                </c:pt>
                <c:pt idx="56">
                  <c:v>-0.58000000000000274</c:v>
                </c:pt>
                <c:pt idx="57">
                  <c:v>-0.57250000000000278</c:v>
                </c:pt>
                <c:pt idx="58">
                  <c:v>-0.56500000000000283</c:v>
                </c:pt>
                <c:pt idx="59">
                  <c:v>-0.55750000000000288</c:v>
                </c:pt>
                <c:pt idx="60">
                  <c:v>-0.55000000000000293</c:v>
                </c:pt>
                <c:pt idx="61">
                  <c:v>-0.54250000000000298</c:v>
                </c:pt>
                <c:pt idx="62">
                  <c:v>-0.53500000000000303</c:v>
                </c:pt>
                <c:pt idx="63">
                  <c:v>-0.52750000000000308</c:v>
                </c:pt>
                <c:pt idx="64">
                  <c:v>-0.52000000000000313</c:v>
                </c:pt>
                <c:pt idx="65">
                  <c:v>-0.51250000000000318</c:v>
                </c:pt>
                <c:pt idx="66">
                  <c:v>-0.50500000000000322</c:v>
                </c:pt>
                <c:pt idx="67">
                  <c:v>-0.49750000000000322</c:v>
                </c:pt>
                <c:pt idx="68">
                  <c:v>-0.49000000000000321</c:v>
                </c:pt>
                <c:pt idx="69">
                  <c:v>-0.4825000000000032</c:v>
                </c:pt>
                <c:pt idx="70">
                  <c:v>-0.4750000000000032</c:v>
                </c:pt>
                <c:pt idx="71">
                  <c:v>-0.46750000000000319</c:v>
                </c:pt>
                <c:pt idx="72">
                  <c:v>-0.46000000000000318</c:v>
                </c:pt>
                <c:pt idx="73">
                  <c:v>-0.45250000000000318</c:v>
                </c:pt>
                <c:pt idx="74">
                  <c:v>-0.44500000000000317</c:v>
                </c:pt>
                <c:pt idx="75">
                  <c:v>-0.43750000000000316</c:v>
                </c:pt>
                <c:pt idx="76">
                  <c:v>-0.43000000000000316</c:v>
                </c:pt>
                <c:pt idx="77">
                  <c:v>-0.42250000000000315</c:v>
                </c:pt>
                <c:pt idx="78">
                  <c:v>-0.41500000000000314</c:v>
                </c:pt>
                <c:pt idx="79">
                  <c:v>-0.40750000000000314</c:v>
                </c:pt>
                <c:pt idx="80">
                  <c:v>-0.40000000000000313</c:v>
                </c:pt>
                <c:pt idx="81">
                  <c:v>-0.39250000000000312</c:v>
                </c:pt>
                <c:pt idx="82">
                  <c:v>-0.38500000000000312</c:v>
                </c:pt>
                <c:pt idx="83">
                  <c:v>-0.37750000000000311</c:v>
                </c:pt>
                <c:pt idx="84">
                  <c:v>-0.3700000000000031</c:v>
                </c:pt>
                <c:pt idx="85">
                  <c:v>-0.3625000000000031</c:v>
                </c:pt>
                <c:pt idx="86">
                  <c:v>-0.35500000000000309</c:v>
                </c:pt>
                <c:pt idx="87">
                  <c:v>-0.34750000000000308</c:v>
                </c:pt>
                <c:pt idx="88">
                  <c:v>-0.34000000000000308</c:v>
                </c:pt>
                <c:pt idx="89">
                  <c:v>-0.33250000000000307</c:v>
                </c:pt>
                <c:pt idx="90">
                  <c:v>-0.32500000000000306</c:v>
                </c:pt>
                <c:pt idx="91">
                  <c:v>-0.31750000000000306</c:v>
                </c:pt>
                <c:pt idx="92">
                  <c:v>-0.31000000000000305</c:v>
                </c:pt>
                <c:pt idx="93">
                  <c:v>-0.30250000000000304</c:v>
                </c:pt>
                <c:pt idx="94">
                  <c:v>-0.29500000000000304</c:v>
                </c:pt>
                <c:pt idx="95">
                  <c:v>-0.28750000000000303</c:v>
                </c:pt>
                <c:pt idx="96">
                  <c:v>-0.28000000000000302</c:v>
                </c:pt>
                <c:pt idx="97">
                  <c:v>-0.27250000000000302</c:v>
                </c:pt>
                <c:pt idx="98">
                  <c:v>-0.26500000000000301</c:v>
                </c:pt>
                <c:pt idx="99">
                  <c:v>-0.257500000000003</c:v>
                </c:pt>
                <c:pt idx="100">
                  <c:v>-0.250000000000003</c:v>
                </c:pt>
                <c:pt idx="101">
                  <c:v>-0.24250000000000299</c:v>
                </c:pt>
                <c:pt idx="102">
                  <c:v>-0.23500000000000298</c:v>
                </c:pt>
                <c:pt idx="103">
                  <c:v>-0.22750000000000298</c:v>
                </c:pt>
                <c:pt idx="104">
                  <c:v>-0.22000000000000297</c:v>
                </c:pt>
                <c:pt idx="105">
                  <c:v>-0.21250000000000296</c:v>
                </c:pt>
                <c:pt idx="106">
                  <c:v>-0.20500000000000296</c:v>
                </c:pt>
                <c:pt idx="107">
                  <c:v>-0.19750000000000295</c:v>
                </c:pt>
                <c:pt idx="108">
                  <c:v>-0.19000000000000294</c:v>
                </c:pt>
                <c:pt idx="109">
                  <c:v>-0.18250000000000294</c:v>
                </c:pt>
                <c:pt idx="110">
                  <c:v>-0.17500000000000293</c:v>
                </c:pt>
                <c:pt idx="111">
                  <c:v>-0.16750000000000292</c:v>
                </c:pt>
                <c:pt idx="112">
                  <c:v>-0.16000000000000292</c:v>
                </c:pt>
                <c:pt idx="113">
                  <c:v>-0.15250000000000291</c:v>
                </c:pt>
                <c:pt idx="114">
                  <c:v>-0.1450000000000029</c:v>
                </c:pt>
                <c:pt idx="115">
                  <c:v>-0.1375000000000029</c:v>
                </c:pt>
                <c:pt idx="116">
                  <c:v>-0.13000000000000289</c:v>
                </c:pt>
                <c:pt idx="117">
                  <c:v>-0.12250000000000288</c:v>
                </c:pt>
                <c:pt idx="118">
                  <c:v>-0.11500000000000288</c:v>
                </c:pt>
                <c:pt idx="119">
                  <c:v>-0.10750000000000287</c:v>
                </c:pt>
                <c:pt idx="120">
                  <c:v>-0.10000000000000286</c:v>
                </c:pt>
                <c:pt idx="121">
                  <c:v>-9.2500000000002858E-2</c:v>
                </c:pt>
                <c:pt idx="122">
                  <c:v>-8.5000000000002851E-2</c:v>
                </c:pt>
                <c:pt idx="123">
                  <c:v>-7.7500000000002844E-2</c:v>
                </c:pt>
                <c:pt idx="124">
                  <c:v>-7.0000000000002838E-2</c:v>
                </c:pt>
                <c:pt idx="125">
                  <c:v>-6.2500000000002831E-2</c:v>
                </c:pt>
                <c:pt idx="126">
                  <c:v>-5.5000000000002831E-2</c:v>
                </c:pt>
                <c:pt idx="127">
                  <c:v>-4.7500000000002832E-2</c:v>
                </c:pt>
                <c:pt idx="128">
                  <c:v>-4.0000000000002832E-2</c:v>
                </c:pt>
                <c:pt idx="129">
                  <c:v>-3.2500000000002832E-2</c:v>
                </c:pt>
                <c:pt idx="130">
                  <c:v>-2.5000000000002832E-2</c:v>
                </c:pt>
                <c:pt idx="131">
                  <c:v>-1.7500000000002833E-2</c:v>
                </c:pt>
                <c:pt idx="132">
                  <c:v>-1.0000000000002833E-2</c:v>
                </c:pt>
                <c:pt idx="133">
                  <c:v>-2.5000000000028333E-3</c:v>
                </c:pt>
                <c:pt idx="134">
                  <c:v>4.9999999999971664E-3</c:v>
                </c:pt>
                <c:pt idx="135">
                  <c:v>1.2499999999997166E-2</c:v>
                </c:pt>
                <c:pt idx="136">
                  <c:v>1.9999999999997166E-2</c:v>
                </c:pt>
                <c:pt idx="137">
                  <c:v>2.7499999999997166E-2</c:v>
                </c:pt>
                <c:pt idx="138">
                  <c:v>3.4999999999997165E-2</c:v>
                </c:pt>
                <c:pt idx="139">
                  <c:v>4.2499999999997165E-2</c:v>
                </c:pt>
                <c:pt idx="140">
                  <c:v>4.9999999999997165E-2</c:v>
                </c:pt>
                <c:pt idx="141">
                  <c:v>5.7499999999997164E-2</c:v>
                </c:pt>
                <c:pt idx="142">
                  <c:v>6.4999999999997171E-2</c:v>
                </c:pt>
                <c:pt idx="143">
                  <c:v>7.2499999999997178E-2</c:v>
                </c:pt>
                <c:pt idx="144">
                  <c:v>7.9999999999997184E-2</c:v>
                </c:pt>
                <c:pt idx="145">
                  <c:v>8.7499999999997191E-2</c:v>
                </c:pt>
                <c:pt idx="146">
                  <c:v>9.4999999999997198E-2</c:v>
                </c:pt>
                <c:pt idx="147">
                  <c:v>0.1024999999999972</c:v>
                </c:pt>
                <c:pt idx="148">
                  <c:v>0.10999999999999721</c:v>
                </c:pt>
                <c:pt idx="149">
                  <c:v>0.11749999999999722</c:v>
                </c:pt>
                <c:pt idx="150">
                  <c:v>0.12499999999999722</c:v>
                </c:pt>
                <c:pt idx="151">
                  <c:v>0.13249999999999723</c:v>
                </c:pt>
                <c:pt idx="152">
                  <c:v>0.13999999999999724</c:v>
                </c:pt>
                <c:pt idx="153">
                  <c:v>0.14749999999999724</c:v>
                </c:pt>
                <c:pt idx="154">
                  <c:v>0.15499999999999725</c:v>
                </c:pt>
                <c:pt idx="155">
                  <c:v>0.16249999999999726</c:v>
                </c:pt>
                <c:pt idx="156">
                  <c:v>0.16999999999999726</c:v>
                </c:pt>
                <c:pt idx="157">
                  <c:v>0.17749999999999727</c:v>
                </c:pt>
                <c:pt idx="158">
                  <c:v>0.18499999999999728</c:v>
                </c:pt>
                <c:pt idx="159">
                  <c:v>0.19249999999999728</c:v>
                </c:pt>
                <c:pt idx="160">
                  <c:v>0.19999999999999729</c:v>
                </c:pt>
                <c:pt idx="161">
                  <c:v>0.2074999999999973</c:v>
                </c:pt>
                <c:pt idx="162">
                  <c:v>0.2149999999999973</c:v>
                </c:pt>
                <c:pt idx="163">
                  <c:v>0.22249999999999731</c:v>
                </c:pt>
                <c:pt idx="164">
                  <c:v>0.22999999999999732</c:v>
                </c:pt>
                <c:pt idx="165">
                  <c:v>0.23749999999999732</c:v>
                </c:pt>
                <c:pt idx="166">
                  <c:v>0.24499999999999733</c:v>
                </c:pt>
                <c:pt idx="167">
                  <c:v>0.25249999999999734</c:v>
                </c:pt>
                <c:pt idx="168">
                  <c:v>0.25999999999999734</c:v>
                </c:pt>
                <c:pt idx="169">
                  <c:v>0.26749999999999735</c:v>
                </c:pt>
                <c:pt idx="170">
                  <c:v>0.27499999999999736</c:v>
                </c:pt>
                <c:pt idx="171">
                  <c:v>0.28249999999999736</c:v>
                </c:pt>
                <c:pt idx="172">
                  <c:v>0.28999999999999737</c:v>
                </c:pt>
                <c:pt idx="173">
                  <c:v>0.29749999999999738</c:v>
                </c:pt>
                <c:pt idx="174">
                  <c:v>0.30499999999999738</c:v>
                </c:pt>
                <c:pt idx="175">
                  <c:v>0.31249999999999739</c:v>
                </c:pt>
                <c:pt idx="176">
                  <c:v>0.3199999999999974</c:v>
                </c:pt>
                <c:pt idx="177">
                  <c:v>0.3274999999999974</c:v>
                </c:pt>
                <c:pt idx="178">
                  <c:v>0.33499999999999741</c:v>
                </c:pt>
                <c:pt idx="179">
                  <c:v>0.34249999999999742</c:v>
                </c:pt>
                <c:pt idx="180">
                  <c:v>0.34999999999999742</c:v>
                </c:pt>
                <c:pt idx="181">
                  <c:v>0.35749999999999743</c:v>
                </c:pt>
                <c:pt idx="182">
                  <c:v>0.36499999999999744</c:v>
                </c:pt>
                <c:pt idx="183">
                  <c:v>0.37249999999999744</c:v>
                </c:pt>
                <c:pt idx="184">
                  <c:v>0.37999999999999745</c:v>
                </c:pt>
                <c:pt idx="185">
                  <c:v>0.38749999999999746</c:v>
                </c:pt>
                <c:pt idx="186">
                  <c:v>0.39499999999999746</c:v>
                </c:pt>
                <c:pt idx="187">
                  <c:v>0.40249999999999747</c:v>
                </c:pt>
                <c:pt idx="188">
                  <c:v>0.40999999999999748</c:v>
                </c:pt>
                <c:pt idx="189">
                  <c:v>0.41749999999999748</c:v>
                </c:pt>
                <c:pt idx="190">
                  <c:v>0.42499999999999749</c:v>
                </c:pt>
                <c:pt idx="191">
                  <c:v>0.4324999999999975</c:v>
                </c:pt>
                <c:pt idx="192">
                  <c:v>0.4399999999999975</c:v>
                </c:pt>
                <c:pt idx="193">
                  <c:v>0.44749999999999751</c:v>
                </c:pt>
                <c:pt idx="194">
                  <c:v>0.45499999999999752</c:v>
                </c:pt>
                <c:pt idx="195">
                  <c:v>0.46249999999999752</c:v>
                </c:pt>
                <c:pt idx="196">
                  <c:v>0.46999999999999753</c:v>
                </c:pt>
                <c:pt idx="197">
                  <c:v>0.47749999999999754</c:v>
                </c:pt>
                <c:pt idx="198">
                  <c:v>0.48499999999999754</c:v>
                </c:pt>
                <c:pt idx="199">
                  <c:v>0.49249999999999755</c:v>
                </c:pt>
                <c:pt idx="200">
                  <c:v>0.49999999999999756</c:v>
                </c:pt>
                <c:pt idx="201">
                  <c:v>0.50749999999999751</c:v>
                </c:pt>
                <c:pt idx="202">
                  <c:v>0.51499999999999746</c:v>
                </c:pt>
                <c:pt idx="203">
                  <c:v>0.52249999999999741</c:v>
                </c:pt>
                <c:pt idx="204">
                  <c:v>0.52999999999999736</c:v>
                </c:pt>
                <c:pt idx="205">
                  <c:v>0.53749999999999731</c:v>
                </c:pt>
                <c:pt idx="206">
                  <c:v>0.54499999999999726</c:v>
                </c:pt>
                <c:pt idx="207">
                  <c:v>0.55249999999999722</c:v>
                </c:pt>
                <c:pt idx="208">
                  <c:v>0.55999999999999717</c:v>
                </c:pt>
                <c:pt idx="209">
                  <c:v>0.56749999999999712</c:v>
                </c:pt>
                <c:pt idx="210">
                  <c:v>0.57499999999999707</c:v>
                </c:pt>
                <c:pt idx="211">
                  <c:v>0.58249999999999702</c:v>
                </c:pt>
                <c:pt idx="212">
                  <c:v>0.58999999999999697</c:v>
                </c:pt>
                <c:pt idx="213">
                  <c:v>0.59749999999999692</c:v>
                </c:pt>
                <c:pt idx="214">
                  <c:v>0.60499999999999687</c:v>
                </c:pt>
                <c:pt idx="215">
                  <c:v>0.61249999999999682</c:v>
                </c:pt>
                <c:pt idx="216">
                  <c:v>0.61999999999999678</c:v>
                </c:pt>
                <c:pt idx="217">
                  <c:v>0.62749999999999673</c:v>
                </c:pt>
                <c:pt idx="218">
                  <c:v>0.63499999999999668</c:v>
                </c:pt>
                <c:pt idx="219">
                  <c:v>0.64249999999999663</c:v>
                </c:pt>
                <c:pt idx="220">
                  <c:v>0.64999999999999658</c:v>
                </c:pt>
                <c:pt idx="221">
                  <c:v>0.65749999999999653</c:v>
                </c:pt>
                <c:pt idx="222">
                  <c:v>0.66499999999999648</c:v>
                </c:pt>
                <c:pt idx="223">
                  <c:v>0.67249999999999643</c:v>
                </c:pt>
                <c:pt idx="224">
                  <c:v>0.67999999999999639</c:v>
                </c:pt>
                <c:pt idx="225">
                  <c:v>0.68749999999999634</c:v>
                </c:pt>
                <c:pt idx="226">
                  <c:v>0.69499999999999629</c:v>
                </c:pt>
                <c:pt idx="227">
                  <c:v>0.70249999999999624</c:v>
                </c:pt>
                <c:pt idx="228">
                  <c:v>0.70999999999999619</c:v>
                </c:pt>
                <c:pt idx="229">
                  <c:v>0.71749999999999614</c:v>
                </c:pt>
                <c:pt idx="230">
                  <c:v>0.72499999999999609</c:v>
                </c:pt>
                <c:pt idx="231">
                  <c:v>0.73249999999999604</c:v>
                </c:pt>
                <c:pt idx="232">
                  <c:v>0.73999999999999599</c:v>
                </c:pt>
                <c:pt idx="233">
                  <c:v>0.74749999999999595</c:v>
                </c:pt>
                <c:pt idx="234">
                  <c:v>0.7549999999999959</c:v>
                </c:pt>
                <c:pt idx="235">
                  <c:v>0.76249999999999585</c:v>
                </c:pt>
                <c:pt idx="236">
                  <c:v>0.7699999999999958</c:v>
                </c:pt>
                <c:pt idx="237">
                  <c:v>0.77749999999999575</c:v>
                </c:pt>
                <c:pt idx="238">
                  <c:v>0.7849999999999957</c:v>
                </c:pt>
                <c:pt idx="239">
                  <c:v>0.79249999999999565</c:v>
                </c:pt>
                <c:pt idx="240">
                  <c:v>0.7999999999999956</c:v>
                </c:pt>
                <c:pt idx="241">
                  <c:v>0.80749999999999555</c:v>
                </c:pt>
                <c:pt idx="242">
                  <c:v>0.81499999999999551</c:v>
                </c:pt>
                <c:pt idx="243">
                  <c:v>0.82249999999999546</c:v>
                </c:pt>
                <c:pt idx="244">
                  <c:v>0.82999999999999541</c:v>
                </c:pt>
                <c:pt idx="245">
                  <c:v>0.83749999999999536</c:v>
                </c:pt>
                <c:pt idx="246">
                  <c:v>0.84499999999999531</c:v>
                </c:pt>
                <c:pt idx="247">
                  <c:v>0.85249999999999526</c:v>
                </c:pt>
                <c:pt idx="248">
                  <c:v>0.85999999999999521</c:v>
                </c:pt>
                <c:pt idx="249">
                  <c:v>0.86749999999999516</c:v>
                </c:pt>
                <c:pt idx="250">
                  <c:v>0.87499999999999512</c:v>
                </c:pt>
                <c:pt idx="251">
                  <c:v>0.88249999999999507</c:v>
                </c:pt>
                <c:pt idx="252">
                  <c:v>0.88999999999999502</c:v>
                </c:pt>
                <c:pt idx="253">
                  <c:v>0.89749999999999497</c:v>
                </c:pt>
                <c:pt idx="254">
                  <c:v>0.90499999999999492</c:v>
                </c:pt>
                <c:pt idx="255">
                  <c:v>0.91249999999999487</c:v>
                </c:pt>
                <c:pt idx="256">
                  <c:v>0.91999999999999482</c:v>
                </c:pt>
                <c:pt idx="257">
                  <c:v>0.92749999999999477</c:v>
                </c:pt>
                <c:pt idx="258">
                  <c:v>0.93499999999999472</c:v>
                </c:pt>
                <c:pt idx="259">
                  <c:v>0.94249999999999468</c:v>
                </c:pt>
                <c:pt idx="260">
                  <c:v>0.94999999999999463</c:v>
                </c:pt>
                <c:pt idx="261">
                  <c:v>0.95749999999999458</c:v>
                </c:pt>
                <c:pt idx="262">
                  <c:v>0.96499999999999453</c:v>
                </c:pt>
                <c:pt idx="263">
                  <c:v>0.97249999999999448</c:v>
                </c:pt>
                <c:pt idx="264">
                  <c:v>0.97999999999999443</c:v>
                </c:pt>
                <c:pt idx="265">
                  <c:v>0.98749999999999438</c:v>
                </c:pt>
                <c:pt idx="266">
                  <c:v>0.99499999999999433</c:v>
                </c:pt>
                <c:pt idx="267">
                  <c:v>1.0024999999999944</c:v>
                </c:pt>
                <c:pt idx="268">
                  <c:v>1.0099999999999945</c:v>
                </c:pt>
                <c:pt idx="269">
                  <c:v>1.0174999999999945</c:v>
                </c:pt>
                <c:pt idx="270">
                  <c:v>1.0249999999999946</c:v>
                </c:pt>
                <c:pt idx="271">
                  <c:v>1.0324999999999946</c:v>
                </c:pt>
                <c:pt idx="272">
                  <c:v>1.0399999999999947</c:v>
                </c:pt>
                <c:pt idx="273">
                  <c:v>1.0474999999999948</c:v>
                </c:pt>
                <c:pt idx="274">
                  <c:v>1.0549999999999948</c:v>
                </c:pt>
                <c:pt idx="275">
                  <c:v>1.0624999999999949</c:v>
                </c:pt>
                <c:pt idx="276">
                  <c:v>1.069999999999995</c:v>
                </c:pt>
                <c:pt idx="277">
                  <c:v>1.077499999999995</c:v>
                </c:pt>
                <c:pt idx="278">
                  <c:v>1.0849999999999951</c:v>
                </c:pt>
                <c:pt idx="279">
                  <c:v>1.0924999999999951</c:v>
                </c:pt>
                <c:pt idx="280">
                  <c:v>1.0999999999999952</c:v>
                </c:pt>
                <c:pt idx="281">
                  <c:v>1.1074999999999953</c:v>
                </c:pt>
                <c:pt idx="282">
                  <c:v>1.1149999999999953</c:v>
                </c:pt>
                <c:pt idx="283">
                  <c:v>1.1224999999999954</c:v>
                </c:pt>
                <c:pt idx="284">
                  <c:v>1.1299999999999955</c:v>
                </c:pt>
                <c:pt idx="285">
                  <c:v>1.1374999999999955</c:v>
                </c:pt>
                <c:pt idx="286">
                  <c:v>1.1449999999999956</c:v>
                </c:pt>
                <c:pt idx="287">
                  <c:v>1.1524999999999956</c:v>
                </c:pt>
                <c:pt idx="288">
                  <c:v>1.1599999999999957</c:v>
                </c:pt>
                <c:pt idx="289">
                  <c:v>1.1674999999999958</c:v>
                </c:pt>
                <c:pt idx="290">
                  <c:v>1.1749999999999958</c:v>
                </c:pt>
                <c:pt idx="291">
                  <c:v>1.1824999999999959</c:v>
                </c:pt>
                <c:pt idx="292">
                  <c:v>1.1899999999999959</c:v>
                </c:pt>
                <c:pt idx="293">
                  <c:v>1.197499999999996</c:v>
                </c:pt>
                <c:pt idx="294">
                  <c:v>1.2049999999999961</c:v>
                </c:pt>
                <c:pt idx="295">
                  <c:v>1.2124999999999961</c:v>
                </c:pt>
                <c:pt idx="296">
                  <c:v>1.2199999999999962</c:v>
                </c:pt>
                <c:pt idx="297">
                  <c:v>1.2274999999999963</c:v>
                </c:pt>
                <c:pt idx="298">
                  <c:v>1.2349999999999963</c:v>
                </c:pt>
                <c:pt idx="299">
                  <c:v>1.2424999999999964</c:v>
                </c:pt>
                <c:pt idx="300">
                  <c:v>1.2499999999999964</c:v>
                </c:pt>
                <c:pt idx="301">
                  <c:v>1.2574999999999965</c:v>
                </c:pt>
                <c:pt idx="302">
                  <c:v>1.2649999999999966</c:v>
                </c:pt>
                <c:pt idx="303">
                  <c:v>1.2724999999999966</c:v>
                </c:pt>
                <c:pt idx="304">
                  <c:v>1.2799999999999967</c:v>
                </c:pt>
                <c:pt idx="305">
                  <c:v>1.2874999999999968</c:v>
                </c:pt>
                <c:pt idx="306">
                  <c:v>1.2949999999999968</c:v>
                </c:pt>
                <c:pt idx="307">
                  <c:v>1.3024999999999969</c:v>
                </c:pt>
                <c:pt idx="308">
                  <c:v>1.3099999999999969</c:v>
                </c:pt>
                <c:pt idx="309">
                  <c:v>1.317499999999997</c:v>
                </c:pt>
                <c:pt idx="310">
                  <c:v>1.3249999999999971</c:v>
                </c:pt>
                <c:pt idx="311">
                  <c:v>1.3324999999999971</c:v>
                </c:pt>
                <c:pt idx="312">
                  <c:v>1.3399999999999972</c:v>
                </c:pt>
                <c:pt idx="313">
                  <c:v>1.3474999999999973</c:v>
                </c:pt>
                <c:pt idx="314">
                  <c:v>1.3549999999999973</c:v>
                </c:pt>
                <c:pt idx="315">
                  <c:v>1.3624999999999974</c:v>
                </c:pt>
                <c:pt idx="316">
                  <c:v>1.3699999999999974</c:v>
                </c:pt>
                <c:pt idx="317">
                  <c:v>1.3774999999999975</c:v>
                </c:pt>
                <c:pt idx="318">
                  <c:v>1.3849999999999976</c:v>
                </c:pt>
                <c:pt idx="319">
                  <c:v>1.3924999999999976</c:v>
                </c:pt>
                <c:pt idx="320">
                  <c:v>1.3999999999999977</c:v>
                </c:pt>
                <c:pt idx="321">
                  <c:v>1.4074999999999978</c:v>
                </c:pt>
                <c:pt idx="322">
                  <c:v>1.4149999999999978</c:v>
                </c:pt>
                <c:pt idx="323">
                  <c:v>1.4224999999999979</c:v>
                </c:pt>
                <c:pt idx="324">
                  <c:v>1.4299999999999979</c:v>
                </c:pt>
                <c:pt idx="325">
                  <c:v>1.437499999999998</c:v>
                </c:pt>
                <c:pt idx="326">
                  <c:v>1.4449999999999981</c:v>
                </c:pt>
                <c:pt idx="327">
                  <c:v>1.4524999999999981</c:v>
                </c:pt>
                <c:pt idx="328">
                  <c:v>1.4599999999999982</c:v>
                </c:pt>
                <c:pt idx="329">
                  <c:v>1.4674999999999983</c:v>
                </c:pt>
                <c:pt idx="330">
                  <c:v>1.4749999999999983</c:v>
                </c:pt>
                <c:pt idx="331">
                  <c:v>1.4824999999999984</c:v>
                </c:pt>
                <c:pt idx="332">
                  <c:v>1.4899999999999984</c:v>
                </c:pt>
                <c:pt idx="333">
                  <c:v>1.4974999999999985</c:v>
                </c:pt>
                <c:pt idx="334">
                  <c:v>1.5049999999999986</c:v>
                </c:pt>
                <c:pt idx="335">
                  <c:v>1.5124999999999986</c:v>
                </c:pt>
                <c:pt idx="336">
                  <c:v>1.5199999999999987</c:v>
                </c:pt>
                <c:pt idx="337">
                  <c:v>1.5274999999999987</c:v>
                </c:pt>
                <c:pt idx="338">
                  <c:v>1.5349999999999988</c:v>
                </c:pt>
                <c:pt idx="339">
                  <c:v>1.5424999999999989</c:v>
                </c:pt>
                <c:pt idx="340">
                  <c:v>1.5499999999999989</c:v>
                </c:pt>
                <c:pt idx="341">
                  <c:v>1.557499999999999</c:v>
                </c:pt>
                <c:pt idx="342">
                  <c:v>1.5649999999999991</c:v>
                </c:pt>
                <c:pt idx="343">
                  <c:v>1.5724999999999991</c:v>
                </c:pt>
                <c:pt idx="344">
                  <c:v>1.5799999999999992</c:v>
                </c:pt>
                <c:pt idx="345">
                  <c:v>1.5874999999999992</c:v>
                </c:pt>
                <c:pt idx="346">
                  <c:v>1.5949999999999993</c:v>
                </c:pt>
                <c:pt idx="347">
                  <c:v>1.6024999999999994</c:v>
                </c:pt>
                <c:pt idx="348">
                  <c:v>1.6099999999999994</c:v>
                </c:pt>
                <c:pt idx="349">
                  <c:v>1.6174999999999995</c:v>
                </c:pt>
                <c:pt idx="350">
                  <c:v>1.6249999999999996</c:v>
                </c:pt>
                <c:pt idx="351">
                  <c:v>1.6324999999999996</c:v>
                </c:pt>
                <c:pt idx="352">
                  <c:v>1.6399999999999997</c:v>
                </c:pt>
                <c:pt idx="353">
                  <c:v>1.6474999999999997</c:v>
                </c:pt>
                <c:pt idx="354">
                  <c:v>1.6549999999999998</c:v>
                </c:pt>
                <c:pt idx="355">
                  <c:v>1.6624999999999999</c:v>
                </c:pt>
                <c:pt idx="356">
                  <c:v>1.67</c:v>
                </c:pt>
                <c:pt idx="357">
                  <c:v>1.6775</c:v>
                </c:pt>
                <c:pt idx="358">
                  <c:v>1.6850000000000001</c:v>
                </c:pt>
                <c:pt idx="359">
                  <c:v>1.6925000000000001</c:v>
                </c:pt>
                <c:pt idx="360">
                  <c:v>1.7000000000000002</c:v>
                </c:pt>
                <c:pt idx="361">
                  <c:v>1.7075000000000002</c:v>
                </c:pt>
                <c:pt idx="362">
                  <c:v>1.7150000000000003</c:v>
                </c:pt>
                <c:pt idx="363">
                  <c:v>1.7225000000000004</c:v>
                </c:pt>
                <c:pt idx="364">
                  <c:v>1.7300000000000004</c:v>
                </c:pt>
                <c:pt idx="365">
                  <c:v>1.7375000000000005</c:v>
                </c:pt>
                <c:pt idx="366">
                  <c:v>1.7450000000000006</c:v>
                </c:pt>
                <c:pt idx="367">
                  <c:v>1.7525000000000006</c:v>
                </c:pt>
                <c:pt idx="368">
                  <c:v>1.7600000000000007</c:v>
                </c:pt>
                <c:pt idx="369">
                  <c:v>1.7675000000000007</c:v>
                </c:pt>
                <c:pt idx="370">
                  <c:v>1.7750000000000008</c:v>
                </c:pt>
                <c:pt idx="371">
                  <c:v>1.7825000000000009</c:v>
                </c:pt>
                <c:pt idx="372">
                  <c:v>1.7900000000000009</c:v>
                </c:pt>
                <c:pt idx="373">
                  <c:v>1.797500000000001</c:v>
                </c:pt>
                <c:pt idx="374">
                  <c:v>1.805000000000001</c:v>
                </c:pt>
                <c:pt idx="375">
                  <c:v>1.8125000000000011</c:v>
                </c:pt>
                <c:pt idx="376">
                  <c:v>1.8200000000000012</c:v>
                </c:pt>
                <c:pt idx="377">
                  <c:v>1.8275000000000012</c:v>
                </c:pt>
                <c:pt idx="378">
                  <c:v>1.8350000000000013</c:v>
                </c:pt>
                <c:pt idx="379">
                  <c:v>1.8425000000000014</c:v>
                </c:pt>
                <c:pt idx="380">
                  <c:v>1.8500000000000014</c:v>
                </c:pt>
                <c:pt idx="381">
                  <c:v>1.8575000000000015</c:v>
                </c:pt>
                <c:pt idx="382">
                  <c:v>1.8650000000000015</c:v>
                </c:pt>
                <c:pt idx="383">
                  <c:v>1.8725000000000016</c:v>
                </c:pt>
                <c:pt idx="384">
                  <c:v>1.8800000000000017</c:v>
                </c:pt>
                <c:pt idx="385">
                  <c:v>1.8875000000000017</c:v>
                </c:pt>
                <c:pt idx="386">
                  <c:v>1.8950000000000018</c:v>
                </c:pt>
                <c:pt idx="387">
                  <c:v>1.9025000000000019</c:v>
                </c:pt>
                <c:pt idx="388">
                  <c:v>1.9100000000000019</c:v>
                </c:pt>
                <c:pt idx="389">
                  <c:v>1.917500000000002</c:v>
                </c:pt>
                <c:pt idx="390">
                  <c:v>1.925000000000002</c:v>
                </c:pt>
                <c:pt idx="391">
                  <c:v>1.9325000000000021</c:v>
                </c:pt>
                <c:pt idx="392">
                  <c:v>1.9400000000000022</c:v>
                </c:pt>
                <c:pt idx="393">
                  <c:v>1.9475000000000022</c:v>
                </c:pt>
                <c:pt idx="394">
                  <c:v>1.9550000000000023</c:v>
                </c:pt>
                <c:pt idx="395">
                  <c:v>1.9625000000000024</c:v>
                </c:pt>
                <c:pt idx="396">
                  <c:v>1.9700000000000024</c:v>
                </c:pt>
                <c:pt idx="397">
                  <c:v>1.9775000000000025</c:v>
                </c:pt>
                <c:pt idx="398">
                  <c:v>1.9850000000000025</c:v>
                </c:pt>
                <c:pt idx="399">
                  <c:v>1.9925000000000026</c:v>
                </c:pt>
                <c:pt idx="400">
                  <c:v>2.0000000000000027</c:v>
                </c:pt>
              </c:numCache>
            </c:numRef>
          </c:xVal>
          <c:yVal>
            <c:numRef>
              <c:f>Calculation1!$P$6:$P$406</c:f>
              <c:numCache>
                <c:formatCode>0.0000</c:formatCode>
                <c:ptCount val="401"/>
                <c:pt idx="0">
                  <c:v>5.8535004593572921</c:v>
                </c:pt>
                <c:pt idx="1">
                  <c:v>5.7662943478283069</c:v>
                </c:pt>
                <c:pt idx="2">
                  <c:v>5.6797367783323125</c:v>
                </c:pt>
                <c:pt idx="3">
                  <c:v>5.5938279292937523</c:v>
                </c:pt>
                <c:pt idx="4">
                  <c:v>5.5085679778642316</c:v>
                </c:pt>
                <c:pt idx="5">
                  <c:v>5.4239570999213811</c:v>
                </c:pt>
                <c:pt idx="6">
                  <c:v>5.3399954700666967</c:v>
                </c:pt>
                <c:pt idx="7">
                  <c:v>5.2566832616237207</c:v>
                </c:pt>
                <c:pt idx="8">
                  <c:v>5.1740206466363361</c:v>
                </c:pt>
                <c:pt idx="9">
                  <c:v>5.0920077958671754</c:v>
                </c:pt>
                <c:pt idx="10">
                  <c:v>5.0106448787958016</c:v>
                </c:pt>
                <c:pt idx="11">
                  <c:v>4.9299320636166613</c:v>
                </c:pt>
                <c:pt idx="12">
                  <c:v>4.8498695172379485</c:v>
                </c:pt>
                <c:pt idx="13">
                  <c:v>4.7704574052794442</c:v>
                </c:pt>
                <c:pt idx="14">
                  <c:v>4.6916958920709249</c:v>
                </c:pt>
                <c:pt idx="15">
                  <c:v>4.6135851406507982</c:v>
                </c:pt>
                <c:pt idx="16">
                  <c:v>4.5361253127638292</c:v>
                </c:pt>
                <c:pt idx="17">
                  <c:v>4.4593165688602312</c:v>
                </c:pt>
                <c:pt idx="18">
                  <c:v>4.3831590680933914</c:v>
                </c:pt>
                <c:pt idx="19">
                  <c:v>4.3076529683185072</c:v>
                </c:pt>
                <c:pt idx="20">
                  <c:v>4.2327984260909943</c:v>
                </c:pt>
                <c:pt idx="21">
                  <c:v>4.1585955966648953</c:v>
                </c:pt>
                <c:pt idx="22">
                  <c:v>4.0850446339910604</c:v>
                </c:pt>
                <c:pt idx="23">
                  <c:v>4.0121456907161246</c:v>
                </c:pt>
                <c:pt idx="24">
                  <c:v>3.9398989181801198</c:v>
                </c:pt>
                <c:pt idx="25">
                  <c:v>3.8683044664155659</c:v>
                </c:pt>
                <c:pt idx="26">
                  <c:v>3.7973624841457649</c:v>
                </c:pt>
                <c:pt idx="27">
                  <c:v>3.7270731187832098</c:v>
                </c:pt>
                <c:pt idx="28">
                  <c:v>3.6574365164281062</c:v>
                </c:pt>
                <c:pt idx="29">
                  <c:v>3.5884528218668947</c:v>
                </c:pt>
                <c:pt idx="30">
                  <c:v>3.5201221785705457</c:v>
                </c:pt>
                <c:pt idx="31">
                  <c:v>3.4524447286935356</c:v>
                </c:pt>
                <c:pt idx="32">
                  <c:v>3.3854206130720286</c:v>
                </c:pt>
                <c:pt idx="33">
                  <c:v>3.3190499712222845</c:v>
                </c:pt>
                <c:pt idx="34">
                  <c:v>3.2533329413397496</c:v>
                </c:pt>
                <c:pt idx="35">
                  <c:v>3.188269660297351</c:v>
                </c:pt>
                <c:pt idx="36">
                  <c:v>3.1238602636436781</c:v>
                </c:pt>
                <c:pt idx="37">
                  <c:v>3.0601048856024136</c:v>
                </c:pt>
                <c:pt idx="38">
                  <c:v>2.9970036590702875</c:v>
                </c:pt>
                <c:pt idx="39">
                  <c:v>2.9345567156159404</c:v>
                </c:pt>
                <c:pt idx="40">
                  <c:v>2.8727641854784451</c:v>
                </c:pt>
                <c:pt idx="41">
                  <c:v>2.8116261975663974</c:v>
                </c:pt>
                <c:pt idx="42">
                  <c:v>2.751142879455756</c:v>
                </c:pt>
                <c:pt idx="43">
                  <c:v>2.6913143573895013</c:v>
                </c:pt>
                <c:pt idx="44">
                  <c:v>2.632140756275362</c:v>
                </c:pt>
                <c:pt idx="45">
                  <c:v>2.5736221996854738</c:v>
                </c:pt>
                <c:pt idx="46">
                  <c:v>2.5157588098542192</c:v>
                </c:pt>
                <c:pt idx="47">
                  <c:v>2.4585507076776594</c:v>
                </c:pt>
                <c:pt idx="48">
                  <c:v>2.4019980127118288</c:v>
                </c:pt>
                <c:pt idx="49">
                  <c:v>2.3461008431717119</c:v>
                </c:pt>
                <c:pt idx="50">
                  <c:v>2.2908593159297652</c:v>
                </c:pt>
                <c:pt idx="51">
                  <c:v>2.2362735465151218</c:v>
                </c:pt>
                <c:pt idx="52">
                  <c:v>2.1823436491121129</c:v>
                </c:pt>
                <c:pt idx="53">
                  <c:v>2.129069736559245</c:v>
                </c:pt>
                <c:pt idx="54">
                  <c:v>2.0764519203474947</c:v>
                </c:pt>
                <c:pt idx="55">
                  <c:v>2.0244903106199672</c:v>
                </c:pt>
                <c:pt idx="56">
                  <c:v>1.9731850161704187</c:v>
                </c:pt>
                <c:pt idx="57">
                  <c:v>1.9225361444414375</c:v>
                </c:pt>
                <c:pt idx="58">
                  <c:v>1.8725438015247846</c:v>
                </c:pt>
                <c:pt idx="59">
                  <c:v>1.8232080921588931</c:v>
                </c:pt>
                <c:pt idx="60">
                  <c:v>1.7745291197284132</c:v>
                </c:pt>
                <c:pt idx="61">
                  <c:v>1.726506986263189</c:v>
                </c:pt>
                <c:pt idx="62">
                  <c:v>1.6791417924368943</c:v>
                </c:pt>
                <c:pt idx="63">
                  <c:v>1.6324336375663506</c:v>
                </c:pt>
                <c:pt idx="64">
                  <c:v>1.586382619610049</c:v>
                </c:pt>
                <c:pt idx="65">
                  <c:v>1.5409888351675818</c:v>
                </c:pt>
                <c:pt idx="66">
                  <c:v>1.4962523794782783</c:v>
                </c:pt>
                <c:pt idx="67">
                  <c:v>1.452173346420409</c:v>
                </c:pt>
                <c:pt idx="68">
                  <c:v>1.4087518285101623</c:v>
                </c:pt>
                <c:pt idx="69">
                  <c:v>1.3659879169006217</c:v>
                </c:pt>
                <c:pt idx="70">
                  <c:v>1.3238817013808557</c:v>
                </c:pt>
                <c:pt idx="71">
                  <c:v>1.2824332703748951</c:v>
                </c:pt>
                <c:pt idx="72">
                  <c:v>1.2416427109410506</c:v>
                </c:pt>
                <c:pt idx="73">
                  <c:v>1.2015101087708899</c:v>
                </c:pt>
                <c:pt idx="74">
                  <c:v>1.1620355481879869</c:v>
                </c:pt>
                <c:pt idx="75">
                  <c:v>1.1232191121475807</c:v>
                </c:pt>
                <c:pt idx="76">
                  <c:v>1.0850608822353252</c:v>
                </c:pt>
                <c:pt idx="77">
                  <c:v>1.0475609386668339</c:v>
                </c:pt>
                <c:pt idx="78">
                  <c:v>1.0107193602864299</c:v>
                </c:pt>
                <c:pt idx="79">
                  <c:v>0.97453622456623634</c:v>
                </c:pt>
                <c:pt idx="80">
                  <c:v>0.93901160760594848</c:v>
                </c:pt>
                <c:pt idx="81">
                  <c:v>0.90414558413158375</c:v>
                </c:pt>
                <c:pt idx="82">
                  <c:v>0.86993822749479932</c:v>
                </c:pt>
                <c:pt idx="83">
                  <c:v>0.83638960967198273</c:v>
                </c:pt>
                <c:pt idx="84">
                  <c:v>0.80349980126402443</c:v>
                </c:pt>
                <c:pt idx="85">
                  <c:v>0.77126887149461254</c:v>
                </c:pt>
                <c:pt idx="86">
                  <c:v>0.73969688821068758</c:v>
                </c:pt>
                <c:pt idx="87">
                  <c:v>0.70878391788050976</c:v>
                </c:pt>
                <c:pt idx="88">
                  <c:v>0.67853002559434117</c:v>
                </c:pt>
                <c:pt idx="89">
                  <c:v>0.64893527506228565</c:v>
                </c:pt>
                <c:pt idx="90">
                  <c:v>0.61999972861474362</c:v>
                </c:pt>
                <c:pt idx="91">
                  <c:v>0.59172344720116143</c:v>
                </c:pt>
                <c:pt idx="92">
                  <c:v>0.56410649038969041</c:v>
                </c:pt>
                <c:pt idx="93">
                  <c:v>0.53714891636639095</c:v>
                </c:pt>
                <c:pt idx="94">
                  <c:v>0.51085078193466416</c:v>
                </c:pt>
                <c:pt idx="95">
                  <c:v>0.48521214251456968</c:v>
                </c:pt>
                <c:pt idx="96">
                  <c:v>0.46023305214271204</c:v>
                </c:pt>
                <c:pt idx="97">
                  <c:v>0.4359135634708764</c:v>
                </c:pt>
                <c:pt idx="98">
                  <c:v>0.41225372776602853</c:v>
                </c:pt>
                <c:pt idx="99">
                  <c:v>0.38925359490986011</c:v>
                </c:pt>
                <c:pt idx="100">
                  <c:v>0.36691321339753813</c:v>
                </c:pt>
                <c:pt idx="101">
                  <c:v>0.34523263033838703</c:v>
                </c:pt>
                <c:pt idx="102">
                  <c:v>0.32421189145418339</c:v>
                </c:pt>
                <c:pt idx="103">
                  <c:v>0.30385104107926963</c:v>
                </c:pt>
                <c:pt idx="104">
                  <c:v>0.28415012216032665</c:v>
                </c:pt>
                <c:pt idx="105">
                  <c:v>0.26510917625523689</c:v>
                </c:pt>
                <c:pt idx="106">
                  <c:v>0.24672824353319811</c:v>
                </c:pt>
                <c:pt idx="107">
                  <c:v>0.2290073627741549</c:v>
                </c:pt>
                <c:pt idx="108">
                  <c:v>0.21194657136823025</c:v>
                </c:pt>
                <c:pt idx="109">
                  <c:v>0.19554590531572558</c:v>
                </c:pt>
                <c:pt idx="110">
                  <c:v>0.17980539922598382</c:v>
                </c:pt>
                <c:pt idx="111">
                  <c:v>0.16472508631818528</c:v>
                </c:pt>
                <c:pt idx="112">
                  <c:v>0.15030499841964229</c:v>
                </c:pt>
                <c:pt idx="113">
                  <c:v>0.13654516596659505</c:v>
                </c:pt>
                <c:pt idx="114">
                  <c:v>0.12344561800330212</c:v>
                </c:pt>
                <c:pt idx="115">
                  <c:v>0.11100638218192671</c:v>
                </c:pt>
                <c:pt idx="116">
                  <c:v>9.9227484762081986E-2</c:v>
                </c:pt>
                <c:pt idx="117">
                  <c:v>8.8108950610717329E-2</c:v>
                </c:pt>
                <c:pt idx="118">
                  <c:v>7.7650803202004681E-2</c:v>
                </c:pt>
                <c:pt idx="119">
                  <c:v>6.7853064616429037E-2</c:v>
                </c:pt>
                <c:pt idx="120">
                  <c:v>5.8715755541584258E-2</c:v>
                </c:pt>
                <c:pt idx="121">
                  <c:v>5.0238895270922512E-2</c:v>
                </c:pt>
                <c:pt idx="122">
                  <c:v>4.2422501704209026E-2</c:v>
                </c:pt>
                <c:pt idx="123">
                  <c:v>3.526659134718102E-2</c:v>
                </c:pt>
                <c:pt idx="124">
                  <c:v>2.8771179311320338E-2</c:v>
                </c:pt>
                <c:pt idx="125">
                  <c:v>2.2936279313512387E-2</c:v>
                </c:pt>
                <c:pt idx="126">
                  <c:v>1.7761903676500879E-2</c:v>
                </c:pt>
                <c:pt idx="127">
                  <c:v>1.324806332775097E-2</c:v>
                </c:pt>
                <c:pt idx="128">
                  <c:v>9.3947678004724366E-3</c:v>
                </c:pt>
                <c:pt idx="129">
                  <c:v>6.2020252328238712E-3</c:v>
                </c:pt>
                <c:pt idx="130">
                  <c:v>3.669842367912679E-3</c:v>
                </c:pt>
                <c:pt idx="131">
                  <c:v>1.7982245537950803E-3</c:v>
                </c:pt>
                <c:pt idx="132">
                  <c:v>5.8717574347610935E-4</c:v>
                </c:pt>
                <c:pt idx="133">
                  <c:v>3.6698494795928127E-5</c:v>
                </c:pt>
                <c:pt idx="134">
                  <c:v>1.4679397031613917E-4</c:v>
                </c:pt>
                <c:pt idx="135">
                  <c:v>9.1746193766084616E-4</c:v>
                </c:pt>
                <c:pt idx="136">
                  <c:v>2.3487007689482198E-3</c:v>
                </c:pt>
                <c:pt idx="137">
                  <c:v>4.4405074415863055E-3</c:v>
                </c:pt>
                <c:pt idx="138">
                  <c:v>7.1928775371361553E-3</c:v>
                </c:pt>
                <c:pt idx="139">
                  <c:v>1.0605805242789756E-2</c:v>
                </c:pt>
                <c:pt idx="140">
                  <c:v>1.467928335034685E-2</c:v>
                </c:pt>
                <c:pt idx="141">
                  <c:v>1.9413303256555992E-2</c:v>
                </c:pt>
                <c:pt idx="142">
                  <c:v>2.4807854963682985E-2</c:v>
                </c:pt>
                <c:pt idx="143">
                  <c:v>3.0862927078828761E-2</c:v>
                </c:pt>
                <c:pt idx="144">
                  <c:v>3.7578506814725188E-2</c:v>
                </c:pt>
                <c:pt idx="145">
                  <c:v>4.4954579989621379E-2</c:v>
                </c:pt>
                <c:pt idx="146">
                  <c:v>5.2991131027056326E-2</c:v>
                </c:pt>
                <c:pt idx="147">
                  <c:v>6.1688142956768388E-2</c:v>
                </c:pt>
                <c:pt idx="148">
                  <c:v>7.104559741446792E-2</c:v>
                </c:pt>
                <c:pt idx="149">
                  <c:v>8.1063474641837274E-2</c:v>
                </c:pt>
                <c:pt idx="150">
                  <c:v>9.1741753486985544E-2</c:v>
                </c:pt>
                <c:pt idx="151">
                  <c:v>0.10308041140478963</c:v>
                </c:pt>
                <c:pt idx="152">
                  <c:v>0.11507942445700792</c:v>
                </c:pt>
                <c:pt idx="153">
                  <c:v>0.1277387673121666</c:v>
                </c:pt>
                <c:pt idx="154">
                  <c:v>0.14105841324658286</c:v>
                </c:pt>
                <c:pt idx="155">
                  <c:v>0.15503833414402379</c:v>
                </c:pt>
                <c:pt idx="156">
                  <c:v>0.16967850049616118</c:v>
                </c:pt>
                <c:pt idx="157">
                  <c:v>0.18497888140302621</c:v>
                </c:pt>
                <c:pt idx="158">
                  <c:v>0.20093944457335056</c:v>
                </c:pt>
                <c:pt idx="159">
                  <c:v>0.21756015632456638</c:v>
                </c:pt>
                <c:pt idx="160">
                  <c:v>0.23484098158348843</c:v>
                </c:pt>
                <c:pt idx="161">
                  <c:v>0.25278188388665512</c:v>
                </c:pt>
                <c:pt idx="162">
                  <c:v>0.27138282538055591</c:v>
                </c:pt>
                <c:pt idx="163">
                  <c:v>0.29064376682208604</c:v>
                </c:pt>
                <c:pt idx="164">
                  <c:v>0.31056466757911494</c:v>
                </c:pt>
                <c:pt idx="165">
                  <c:v>0.33114548563082735</c:v>
                </c:pt>
                <c:pt idx="166">
                  <c:v>0.35238617756806434</c:v>
                </c:pt>
                <c:pt idx="167">
                  <c:v>0.37428669859355068</c:v>
                </c:pt>
                <c:pt idx="168">
                  <c:v>0.39684700252325911</c:v>
                </c:pt>
                <c:pt idx="169">
                  <c:v>0.42006704178584187</c:v>
                </c:pt>
                <c:pt idx="170">
                  <c:v>0.44394676742388128</c:v>
                </c:pt>
                <c:pt idx="171">
                  <c:v>0.46848612909377607</c:v>
                </c:pt>
                <c:pt idx="172">
                  <c:v>0.49368507506699189</c:v>
                </c:pt>
                <c:pt idx="173">
                  <c:v>0.51954355222994764</c:v>
                </c:pt>
                <c:pt idx="174">
                  <c:v>0.54606150608503867</c:v>
                </c:pt>
                <c:pt idx="175">
                  <c:v>0.57323888075086415</c:v>
                </c:pt>
                <c:pt idx="176">
                  <c:v>0.60107561896302286</c:v>
                </c:pt>
                <c:pt idx="177">
                  <c:v>0.629571662074909</c:v>
                </c:pt>
                <c:pt idx="178">
                  <c:v>0.6587269500577122</c:v>
                </c:pt>
                <c:pt idx="179">
                  <c:v>0.6885414215015544</c:v>
                </c:pt>
                <c:pt idx="180">
                  <c:v>0.71901501361605824</c:v>
                </c:pt>
                <c:pt idx="181">
                  <c:v>0.75014766223102924</c:v>
                </c:pt>
                <c:pt idx="182">
                  <c:v>0.7819393017970242</c:v>
                </c:pt>
                <c:pt idx="183">
                  <c:v>0.81438986538580593</c:v>
                </c:pt>
                <c:pt idx="184">
                  <c:v>0.84749928469159386</c:v>
                </c:pt>
                <c:pt idx="185">
                  <c:v>0.88126749003151872</c:v>
                </c:pt>
                <c:pt idx="186">
                  <c:v>0.91569441034619103</c:v>
                </c:pt>
                <c:pt idx="187">
                  <c:v>0.95077997320061058</c:v>
                </c:pt>
                <c:pt idx="188">
                  <c:v>0.98652410478484853</c:v>
                </c:pt>
                <c:pt idx="189">
                  <c:v>1.0229267299151843</c:v>
                </c:pt>
                <c:pt idx="190">
                  <c:v>1.0599877720341055</c:v>
                </c:pt>
                <c:pt idx="191">
                  <c:v>1.0977071532120135</c:v>
                </c:pt>
                <c:pt idx="192">
                  <c:v>1.1360847941474503</c:v>
                </c:pt>
                <c:pt idx="193">
                  <c:v>1.1751206141681223</c:v>
                </c:pt>
                <c:pt idx="194">
                  <c:v>1.2148145312316956</c:v>
                </c:pt>
                <c:pt idx="195">
                  <c:v>1.2551664619265921</c:v>
                </c:pt>
                <c:pt idx="196">
                  <c:v>1.29617632147324</c:v>
                </c:pt>
                <c:pt idx="197">
                  <c:v>1.3378440237244149</c:v>
                </c:pt>
                <c:pt idx="198">
                  <c:v>1.3801694811664902</c:v>
                </c:pt>
                <c:pt idx="199">
                  <c:v>1.4231526049201193</c:v>
                </c:pt>
                <c:pt idx="200">
                  <c:v>1.4667933047417137</c:v>
                </c:pt>
                <c:pt idx="201">
                  <c:v>1.5110914890235563</c:v>
                </c:pt>
                <c:pt idx="202">
                  <c:v>1.5560470647955071</c:v>
                </c:pt>
                <c:pt idx="203">
                  <c:v>1.6016599377251168</c:v>
                </c:pt>
                <c:pt idx="204">
                  <c:v>1.647930012120014</c:v>
                </c:pt>
                <c:pt idx="205">
                  <c:v>1.6948571909271095</c:v>
                </c:pt>
                <c:pt idx="206">
                  <c:v>1.742441375735325</c:v>
                </c:pt>
                <c:pt idx="207">
                  <c:v>1.7906824667752517</c:v>
                </c:pt>
                <c:pt idx="208">
                  <c:v>1.8395803629210832</c:v>
                </c:pt>
                <c:pt idx="209">
                  <c:v>1.8891349616912976</c:v>
                </c:pt>
                <c:pt idx="210">
                  <c:v>1.9393461592497943</c:v>
                </c:pt>
                <c:pt idx="211">
                  <c:v>1.9902138504070308</c:v>
                </c:pt>
                <c:pt idx="212">
                  <c:v>2.0417379286208188</c:v>
                </c:pt>
                <c:pt idx="213">
                  <c:v>2.0939182859978018</c:v>
                </c:pt>
                <c:pt idx="214">
                  <c:v>2.1467548132947059</c:v>
                </c:pt>
                <c:pt idx="215">
                  <c:v>2.2002473999187941</c:v>
                </c:pt>
                <c:pt idx="216">
                  <c:v>2.2543959339296862</c:v>
                </c:pt>
                <c:pt idx="217">
                  <c:v>2.3092003020403808</c:v>
                </c:pt>
                <c:pt idx="218">
                  <c:v>2.3646603896179386</c:v>
                </c:pt>
                <c:pt idx="219">
                  <c:v>2.4207760806855276</c:v>
                </c:pt>
                <c:pt idx="220">
                  <c:v>2.477547257922879</c:v>
                </c:pt>
                <c:pt idx="221">
                  <c:v>2.5349738026678779</c:v>
                </c:pt>
                <c:pt idx="222">
                  <c:v>2.5930555949175869</c:v>
                </c:pt>
                <c:pt idx="223">
                  <c:v>2.6517925133299514</c:v>
                </c:pt>
                <c:pt idx="224">
                  <c:v>2.7111844352243679</c:v>
                </c:pt>
                <c:pt idx="225">
                  <c:v>2.7712312365833895</c:v>
                </c:pt>
                <c:pt idx="226">
                  <c:v>2.8319327920538626</c:v>
                </c:pt>
                <c:pt idx="227">
                  <c:v>2.8932889749487458</c:v>
                </c:pt>
                <c:pt idx="228">
                  <c:v>2.9552996572474513</c:v>
                </c:pt>
                <c:pt idx="229">
                  <c:v>3.0179647095977771</c:v>
                </c:pt>
                <c:pt idx="230">
                  <c:v>3.0812840013172718</c:v>
                </c:pt>
                <c:pt idx="231">
                  <c:v>3.1452574003945983</c:v>
                </c:pt>
                <c:pt idx="232">
                  <c:v>3.2098847734903302</c:v>
                </c:pt>
                <c:pt idx="233">
                  <c:v>3.2751659859392248</c:v>
                </c:pt>
                <c:pt idx="234">
                  <c:v>3.3411009017509059</c:v>
                </c:pt>
                <c:pt idx="235">
                  <c:v>3.407689383611455</c:v>
                </c:pt>
                <c:pt idx="236">
                  <c:v>3.4749312928852305</c:v>
                </c:pt>
                <c:pt idx="237">
                  <c:v>3.5428264896155497</c:v>
                </c:pt>
                <c:pt idx="238">
                  <c:v>3.6113748325268489</c:v>
                </c:pt>
                <c:pt idx="239">
                  <c:v>3.6805761790255929</c:v>
                </c:pt>
                <c:pt idx="240">
                  <c:v>3.7504303852020939</c:v>
                </c:pt>
                <c:pt idx="241">
                  <c:v>3.8209373058319898</c:v>
                </c:pt>
                <c:pt idx="242">
                  <c:v>3.8920967943771529</c:v>
                </c:pt>
                <c:pt idx="243">
                  <c:v>3.9639087029884195</c:v>
                </c:pt>
                <c:pt idx="244">
                  <c:v>4.0363728825055887</c:v>
                </c:pt>
                <c:pt idx="245">
                  <c:v>4.1094891824603792</c:v>
                </c:pt>
                <c:pt idx="246">
                  <c:v>4.1832574510767699</c:v>
                </c:pt>
                <c:pt idx="247">
                  <c:v>4.2576775352733875</c:v>
                </c:pt>
                <c:pt idx="248">
                  <c:v>4.332749280664757</c:v>
                </c:pt>
                <c:pt idx="249">
                  <c:v>4.408472531562893</c:v>
                </c:pt>
                <c:pt idx="250">
                  <c:v>4.484847130978892</c:v>
                </c:pt>
                <c:pt idx="251">
                  <c:v>4.5618729206247508</c:v>
                </c:pt>
                <c:pt idx="252">
                  <c:v>4.6395497409145037</c:v>
                </c:pt>
                <c:pt idx="253">
                  <c:v>4.7178774309663822</c:v>
                </c:pt>
                <c:pt idx="254">
                  <c:v>4.7968558286040661</c:v>
                </c:pt>
                <c:pt idx="255">
                  <c:v>4.8764847703586156</c:v>
                </c:pt>
                <c:pt idx="256">
                  <c:v>4.9567640914699496</c:v>
                </c:pt>
                <c:pt idx="257">
                  <c:v>5.0376936258887781</c:v>
                </c:pt>
                <c:pt idx="258">
                  <c:v>5.1192732062778532</c:v>
                </c:pt>
                <c:pt idx="259">
                  <c:v>5.2015026640141286</c:v>
                </c:pt>
                <c:pt idx="260">
                  <c:v>5.284381829190238</c:v>
                </c:pt>
                <c:pt idx="261">
                  <c:v>5.3679105306164274</c:v>
                </c:pt>
                <c:pt idx="262">
                  <c:v>5.4520885958218059</c:v>
                </c:pt>
                <c:pt idx="263">
                  <c:v>5.5369158510567331</c:v>
                </c:pt>
                <c:pt idx="264">
                  <c:v>5.6223921212942969</c:v>
                </c:pt>
                <c:pt idx="265">
                  <c:v>5.7085172302317915</c:v>
                </c:pt>
                <c:pt idx="266">
                  <c:v>5.7952910002931048</c:v>
                </c:pt>
                <c:pt idx="267">
                  <c:v>5.8827132526300829</c:v>
                </c:pt>
                <c:pt idx="268">
                  <c:v>5.9707838071244623</c:v>
                </c:pt>
                <c:pt idx="269">
                  <c:v>6.0595024823900303</c:v>
                </c:pt>
                <c:pt idx="270">
                  <c:v>6.1488690957734207</c:v>
                </c:pt>
                <c:pt idx="271">
                  <c:v>6.2388834633575243</c:v>
                </c:pt>
                <c:pt idx="272">
                  <c:v>6.3295453999618303</c:v>
                </c:pt>
                <c:pt idx="273">
                  <c:v>6.4208547191454954</c:v>
                </c:pt>
                <c:pt idx="274">
                  <c:v>6.51281123320814</c:v>
                </c:pt>
                <c:pt idx="275">
                  <c:v>6.6054147531928038</c:v>
                </c:pt>
                <c:pt idx="276">
                  <c:v>6.69866508888731</c:v>
                </c:pt>
                <c:pt idx="277">
                  <c:v>6.7925620488257437</c:v>
                </c:pt>
                <c:pt idx="278">
                  <c:v>6.8871054402914069</c:v>
                </c:pt>
                <c:pt idx="279">
                  <c:v>6.9822950693180701</c:v>
                </c:pt>
                <c:pt idx="280">
                  <c:v>7.0781307406917904</c:v>
                </c:pt>
                <c:pt idx="281">
                  <c:v>7.1746122579535268</c:v>
                </c:pt>
                <c:pt idx="282">
                  <c:v>7.2717394234005042</c:v>
                </c:pt>
                <c:pt idx="283">
                  <c:v>7.369512038088601</c:v>
                </c:pt>
                <c:pt idx="284">
                  <c:v>7.4679299018339407</c:v>
                </c:pt>
                <c:pt idx="285">
                  <c:v>7.5669928132152791</c:v>
                </c:pt>
                <c:pt idx="286">
                  <c:v>7.6667005695758235</c:v>
                </c:pt>
                <c:pt idx="287">
                  <c:v>7.7670529670255064</c:v>
                </c:pt>
                <c:pt idx="288">
                  <c:v>7.8680498004425772</c:v>
                </c:pt>
                <c:pt idx="289">
                  <c:v>7.9696908634758756</c:v>
                </c:pt>
                <c:pt idx="290">
                  <c:v>8.0719759485472196</c:v>
                </c:pt>
                <c:pt idx="291">
                  <c:v>8.1749048468528827</c:v>
                </c:pt>
                <c:pt idx="292">
                  <c:v>8.2784773483662093</c:v>
                </c:pt>
                <c:pt idx="293">
                  <c:v>8.3826932418392062</c:v>
                </c:pt>
                <c:pt idx="294">
                  <c:v>8.4875523148050434</c:v>
                </c:pt>
                <c:pt idx="295">
                  <c:v>8.5930543535803281</c:v>
                </c:pt>
                <c:pt idx="296">
                  <c:v>8.6991991432663553</c:v>
                </c:pt>
                <c:pt idx="297">
                  <c:v>8.8059864677521773</c:v>
                </c:pt>
                <c:pt idx="298">
                  <c:v>8.9134161097165361</c:v>
                </c:pt>
                <c:pt idx="299">
                  <c:v>9.021487850629569</c:v>
                </c:pt>
                <c:pt idx="300">
                  <c:v>9.1302014707554235</c:v>
                </c:pt>
                <c:pt idx="301">
                  <c:v>9.2395567491541897</c:v>
                </c:pt>
                <c:pt idx="302">
                  <c:v>9.349553463684515</c:v>
                </c:pt>
                <c:pt idx="303">
                  <c:v>9.4601913910051962</c:v>
                </c:pt>
                <c:pt idx="304">
                  <c:v>9.5714703065776803</c:v>
                </c:pt>
                <c:pt idx="305">
                  <c:v>9.6833899846682243</c:v>
                </c:pt>
                <c:pt idx="306">
                  <c:v>9.7959501983506243</c:v>
                </c:pt>
                <c:pt idx="307">
                  <c:v>9.9091507195073518</c:v>
                </c:pt>
                <c:pt idx="308">
                  <c:v>10.022991318832737</c:v>
                </c:pt>
                <c:pt idx="309">
                  <c:v>10.137471765835244</c:v>
                </c:pt>
                <c:pt idx="310">
                  <c:v>10.252591828838945</c:v>
                </c:pt>
                <c:pt idx="311">
                  <c:v>10.36835127498648</c:v>
                </c:pt>
                <c:pt idx="312">
                  <c:v>10.484749870241217</c:v>
                </c:pt>
                <c:pt idx="313">
                  <c:v>10.601787379389407</c:v>
                </c:pt>
                <c:pt idx="314">
                  <c:v>10.719463566042464</c:v>
                </c:pt>
                <c:pt idx="315">
                  <c:v>10.837778192639576</c:v>
                </c:pt>
                <c:pt idx="316">
                  <c:v>10.956731020449638</c:v>
                </c:pt>
                <c:pt idx="317">
                  <c:v>11.076321809574097</c:v>
                </c:pt>
                <c:pt idx="318">
                  <c:v>11.196550318948539</c:v>
                </c:pt>
                <c:pt idx="319">
                  <c:v>11.317416306345763</c:v>
                </c:pt>
                <c:pt idx="320">
                  <c:v>11.438919528377937</c:v>
                </c:pt>
                <c:pt idx="321">
                  <c:v>11.561059740498536</c:v>
                </c:pt>
                <c:pt idx="322">
                  <c:v>11.683836697005404</c:v>
                </c:pt>
                <c:pt idx="323">
                  <c:v>11.807250151042695</c:v>
                </c:pt>
                <c:pt idx="324">
                  <c:v>11.931299854603481</c:v>
                </c:pt>
                <c:pt idx="325">
                  <c:v>12.055985558531916</c:v>
                </c:pt>
                <c:pt idx="326">
                  <c:v>12.181307012525963</c:v>
                </c:pt>
                <c:pt idx="327">
                  <c:v>12.307263965139782</c:v>
                </c:pt>
                <c:pt idx="328">
                  <c:v>12.433856163785777</c:v>
                </c:pt>
                <c:pt idx="329">
                  <c:v>12.56108335473732</c:v>
                </c:pt>
                <c:pt idx="330">
                  <c:v>12.688945283131602</c:v>
                </c:pt>
                <c:pt idx="331">
                  <c:v>12.817441692971101</c:v>
                </c:pt>
                <c:pt idx="332">
                  <c:v>12.946572327127228</c:v>
                </c:pt>
                <c:pt idx="333">
                  <c:v>13.076336927341799</c:v>
                </c:pt>
                <c:pt idx="334">
                  <c:v>13.206735234230109</c:v>
                </c:pt>
                <c:pt idx="335">
                  <c:v>13.33776698728343</c:v>
                </c:pt>
                <c:pt idx="336">
                  <c:v>13.469431924870946</c:v>
                </c:pt>
                <c:pt idx="337">
                  <c:v>13.601729784243048</c:v>
                </c:pt>
                <c:pt idx="338">
                  <c:v>13.734660301533268</c:v>
                </c:pt>
                <c:pt idx="339">
                  <c:v>13.868223211761233</c:v>
                </c:pt>
                <c:pt idx="340">
                  <c:v>14.002418248834601</c:v>
                </c:pt>
                <c:pt idx="341">
                  <c:v>14.137245145552583</c:v>
                </c:pt>
                <c:pt idx="342">
                  <c:v>14.27270363360708</c:v>
                </c:pt>
                <c:pt idx="343">
                  <c:v>14.408793443587001</c:v>
                </c:pt>
                <c:pt idx="344">
                  <c:v>14.545514304979179</c:v>
                </c:pt>
                <c:pt idx="345">
                  <c:v>14.682865946172001</c:v>
                </c:pt>
                <c:pt idx="346">
                  <c:v>14.820848094457688</c:v>
                </c:pt>
                <c:pt idx="347">
                  <c:v>14.959460476034906</c:v>
                </c:pt>
                <c:pt idx="348">
                  <c:v>15.098702816010928</c:v>
                </c:pt>
                <c:pt idx="349">
                  <c:v>15.238574838405157</c:v>
                </c:pt>
                <c:pt idx="350">
                  <c:v>15.379076266150832</c:v>
                </c:pt>
                <c:pt idx="351">
                  <c:v>15.520206821098441</c:v>
                </c:pt>
                <c:pt idx="352">
                  <c:v>15.66196622401776</c:v>
                </c:pt>
                <c:pt idx="353">
                  <c:v>15.804354194600592</c:v>
                </c:pt>
                <c:pt idx="354">
                  <c:v>15.947370451463712</c:v>
                </c:pt>
                <c:pt idx="355">
                  <c:v>16.09101471215115</c:v>
                </c:pt>
                <c:pt idx="356">
                  <c:v>16.235286693137255</c:v>
                </c:pt>
                <c:pt idx="357">
                  <c:v>16.380186109828969</c:v>
                </c:pt>
                <c:pt idx="358">
                  <c:v>16.525712676568673</c:v>
                </c:pt>
                <c:pt idx="359">
                  <c:v>16.67186610663714</c:v>
                </c:pt>
                <c:pt idx="360">
                  <c:v>16.818646112255578</c:v>
                </c:pt>
                <c:pt idx="361">
                  <c:v>16.966052404588936</c:v>
                </c:pt>
                <c:pt idx="362">
                  <c:v>17.114084693748396</c:v>
                </c:pt>
                <c:pt idx="363">
                  <c:v>17.262742688793992</c:v>
                </c:pt>
                <c:pt idx="364">
                  <c:v>17.412026097737453</c:v>
                </c:pt>
                <c:pt idx="365">
                  <c:v>17.561934627544929</c:v>
                </c:pt>
                <c:pt idx="366">
                  <c:v>17.712467984139721</c:v>
                </c:pt>
                <c:pt idx="367">
                  <c:v>17.863625872404782</c:v>
                </c:pt>
                <c:pt idx="368">
                  <c:v>18.015407996185786</c:v>
                </c:pt>
                <c:pt idx="369">
                  <c:v>18.16781405829397</c:v>
                </c:pt>
                <c:pt idx="370">
                  <c:v>18.320843760508296</c:v>
                </c:pt>
                <c:pt idx="371">
                  <c:v>18.474496803578859</c:v>
                </c:pt>
                <c:pt idx="372">
                  <c:v>18.628772887229275</c:v>
                </c:pt>
                <c:pt idx="373">
                  <c:v>18.783671710159751</c:v>
                </c:pt>
                <c:pt idx="374">
                  <c:v>18.939192970049703</c:v>
                </c:pt>
                <c:pt idx="375">
                  <c:v>19.095336363560364</c:v>
                </c:pt>
                <c:pt idx="376">
                  <c:v>19.252101586337858</c:v>
                </c:pt>
                <c:pt idx="377">
                  <c:v>19.409488333016043</c:v>
                </c:pt>
                <c:pt idx="378">
                  <c:v>19.567496297219122</c:v>
                </c:pt>
                <c:pt idx="379">
                  <c:v>19.72612517156449</c:v>
                </c:pt>
                <c:pt idx="380">
                  <c:v>19.885374647665572</c:v>
                </c:pt>
                <c:pt idx="381">
                  <c:v>20.045244416134892</c:v>
                </c:pt>
                <c:pt idx="382">
                  <c:v>20.205734166586467</c:v>
                </c:pt>
                <c:pt idx="383">
                  <c:v>20.366843587638982</c:v>
                </c:pt>
                <c:pt idx="384">
                  <c:v>20.528572366918524</c:v>
                </c:pt>
                <c:pt idx="385">
                  <c:v>20.690920191061423</c:v>
                </c:pt>
                <c:pt idx="386">
                  <c:v>20.853886745717205</c:v>
                </c:pt>
                <c:pt idx="387">
                  <c:v>21.01747171555121</c:v>
                </c:pt>
                <c:pt idx="388">
                  <c:v>21.181674784247889</c:v>
                </c:pt>
                <c:pt idx="389">
                  <c:v>21.34649563451319</c:v>
                </c:pt>
                <c:pt idx="390">
                  <c:v>21.51193394807774</c:v>
                </c:pt>
                <c:pt idx="391">
                  <c:v>21.677989405699577</c:v>
                </c:pt>
                <c:pt idx="392">
                  <c:v>21.844661687167445</c:v>
                </c:pt>
                <c:pt idx="393">
                  <c:v>22.011950471302839</c:v>
                </c:pt>
                <c:pt idx="394">
                  <c:v>22.179855435963987</c:v>
                </c:pt>
                <c:pt idx="395">
                  <c:v>22.348376258047779</c:v>
                </c:pt>
                <c:pt idx="396">
                  <c:v>22.517512613493182</c:v>
                </c:pt>
                <c:pt idx="397">
                  <c:v>22.687264177284305</c:v>
                </c:pt>
                <c:pt idx="398">
                  <c:v>22.857630623452906</c:v>
                </c:pt>
                <c:pt idx="399">
                  <c:v>23.028611625081567</c:v>
                </c:pt>
                <c:pt idx="400">
                  <c:v>23.20020685430643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7B9D-F44D-B170-ECBBDA175576}"/>
            </c:ext>
          </c:extLst>
        </c:ser>
        <c:ser>
          <c:idx val="16"/>
          <c:order val="7"/>
          <c:tx>
            <c:strRef>
              <c:f>Calculation1!$O$5</c:f>
              <c:strCache>
                <c:ptCount val="1"/>
                <c:pt idx="0">
                  <c:v>thetaCM = 0 </c:v>
                </c:pt>
              </c:strCache>
            </c:strRef>
          </c:tx>
          <c:marker>
            <c:symbol val="none"/>
          </c:marker>
          <c:xVal>
            <c:numRef>
              <c:f>Calculation1!$R$6:$R$406</c:f>
              <c:numCache>
                <c:formatCode>0.000</c:formatCode>
                <c:ptCount val="401"/>
                <c:pt idx="0">
                  <c:v>-1</c:v>
                </c:pt>
                <c:pt idx="1">
                  <c:v>-0.99250000000000005</c:v>
                </c:pt>
                <c:pt idx="2">
                  <c:v>-0.9850000000000001</c:v>
                </c:pt>
                <c:pt idx="3">
                  <c:v>-0.97750000000000015</c:v>
                </c:pt>
                <c:pt idx="4">
                  <c:v>-0.9700000000000002</c:v>
                </c:pt>
                <c:pt idx="5">
                  <c:v>-0.96250000000000024</c:v>
                </c:pt>
                <c:pt idx="6">
                  <c:v>-0.95500000000000029</c:v>
                </c:pt>
                <c:pt idx="7">
                  <c:v>-0.94750000000000034</c:v>
                </c:pt>
                <c:pt idx="8">
                  <c:v>-0.94000000000000039</c:v>
                </c:pt>
                <c:pt idx="9">
                  <c:v>-0.93250000000000044</c:v>
                </c:pt>
                <c:pt idx="10">
                  <c:v>-0.92500000000000049</c:v>
                </c:pt>
                <c:pt idx="11">
                  <c:v>-0.91750000000000054</c:v>
                </c:pt>
                <c:pt idx="12">
                  <c:v>-0.91000000000000059</c:v>
                </c:pt>
                <c:pt idx="13">
                  <c:v>-0.90250000000000064</c:v>
                </c:pt>
                <c:pt idx="14">
                  <c:v>-0.89500000000000068</c:v>
                </c:pt>
                <c:pt idx="15">
                  <c:v>-0.88750000000000073</c:v>
                </c:pt>
                <c:pt idx="16">
                  <c:v>-0.88000000000000078</c:v>
                </c:pt>
                <c:pt idx="17">
                  <c:v>-0.87250000000000083</c:v>
                </c:pt>
                <c:pt idx="18">
                  <c:v>-0.86500000000000088</c:v>
                </c:pt>
                <c:pt idx="19">
                  <c:v>-0.85750000000000093</c:v>
                </c:pt>
                <c:pt idx="20">
                  <c:v>-0.85000000000000098</c:v>
                </c:pt>
                <c:pt idx="21">
                  <c:v>-0.84250000000000103</c:v>
                </c:pt>
                <c:pt idx="22">
                  <c:v>-0.83500000000000107</c:v>
                </c:pt>
                <c:pt idx="23">
                  <c:v>-0.82750000000000112</c:v>
                </c:pt>
                <c:pt idx="24">
                  <c:v>-0.82000000000000117</c:v>
                </c:pt>
                <c:pt idx="25">
                  <c:v>-0.81250000000000122</c:v>
                </c:pt>
                <c:pt idx="26">
                  <c:v>-0.80500000000000127</c:v>
                </c:pt>
                <c:pt idx="27">
                  <c:v>-0.79750000000000132</c:v>
                </c:pt>
                <c:pt idx="28">
                  <c:v>-0.79000000000000137</c:v>
                </c:pt>
                <c:pt idx="29">
                  <c:v>-0.78250000000000142</c:v>
                </c:pt>
                <c:pt idx="30">
                  <c:v>-0.77500000000000147</c:v>
                </c:pt>
                <c:pt idx="31">
                  <c:v>-0.76750000000000151</c:v>
                </c:pt>
                <c:pt idx="32">
                  <c:v>-0.76000000000000156</c:v>
                </c:pt>
                <c:pt idx="33">
                  <c:v>-0.75250000000000161</c:v>
                </c:pt>
                <c:pt idx="34">
                  <c:v>-0.74500000000000166</c:v>
                </c:pt>
                <c:pt idx="35">
                  <c:v>-0.73750000000000171</c:v>
                </c:pt>
                <c:pt idx="36">
                  <c:v>-0.73000000000000176</c:v>
                </c:pt>
                <c:pt idx="37">
                  <c:v>-0.72250000000000181</c:v>
                </c:pt>
                <c:pt idx="38">
                  <c:v>-0.71500000000000186</c:v>
                </c:pt>
                <c:pt idx="39">
                  <c:v>-0.70750000000000191</c:v>
                </c:pt>
                <c:pt idx="40">
                  <c:v>-0.70000000000000195</c:v>
                </c:pt>
                <c:pt idx="41">
                  <c:v>-0.692500000000002</c:v>
                </c:pt>
                <c:pt idx="42">
                  <c:v>-0.68500000000000205</c:v>
                </c:pt>
                <c:pt idx="43">
                  <c:v>-0.6775000000000021</c:v>
                </c:pt>
                <c:pt idx="44">
                  <c:v>-0.67000000000000215</c:v>
                </c:pt>
                <c:pt idx="45">
                  <c:v>-0.6625000000000022</c:v>
                </c:pt>
                <c:pt idx="46">
                  <c:v>-0.65500000000000225</c:v>
                </c:pt>
                <c:pt idx="47">
                  <c:v>-0.6475000000000023</c:v>
                </c:pt>
                <c:pt idx="48">
                  <c:v>-0.64000000000000234</c:v>
                </c:pt>
                <c:pt idx="49">
                  <c:v>-0.63250000000000239</c:v>
                </c:pt>
                <c:pt idx="50">
                  <c:v>-0.62500000000000244</c:v>
                </c:pt>
                <c:pt idx="51">
                  <c:v>-0.61750000000000249</c:v>
                </c:pt>
                <c:pt idx="52">
                  <c:v>-0.61000000000000254</c:v>
                </c:pt>
                <c:pt idx="53">
                  <c:v>-0.60250000000000259</c:v>
                </c:pt>
                <c:pt idx="54">
                  <c:v>-0.59500000000000264</c:v>
                </c:pt>
                <c:pt idx="55">
                  <c:v>-0.58750000000000269</c:v>
                </c:pt>
                <c:pt idx="56">
                  <c:v>-0.58000000000000274</c:v>
                </c:pt>
                <c:pt idx="57">
                  <c:v>-0.57250000000000278</c:v>
                </c:pt>
                <c:pt idx="58">
                  <c:v>-0.56500000000000283</c:v>
                </c:pt>
                <c:pt idx="59">
                  <c:v>-0.55750000000000288</c:v>
                </c:pt>
                <c:pt idx="60">
                  <c:v>-0.55000000000000293</c:v>
                </c:pt>
                <c:pt idx="61">
                  <c:v>-0.54250000000000298</c:v>
                </c:pt>
                <c:pt idx="62">
                  <c:v>-0.53500000000000303</c:v>
                </c:pt>
                <c:pt idx="63">
                  <c:v>-0.52750000000000308</c:v>
                </c:pt>
                <c:pt idx="64">
                  <c:v>-0.52000000000000313</c:v>
                </c:pt>
                <c:pt idx="65">
                  <c:v>-0.51250000000000318</c:v>
                </c:pt>
                <c:pt idx="66">
                  <c:v>-0.50500000000000322</c:v>
                </c:pt>
                <c:pt idx="67">
                  <c:v>-0.49750000000000322</c:v>
                </c:pt>
                <c:pt idx="68">
                  <c:v>-0.49000000000000321</c:v>
                </c:pt>
                <c:pt idx="69">
                  <c:v>-0.4825000000000032</c:v>
                </c:pt>
                <c:pt idx="70">
                  <c:v>-0.4750000000000032</c:v>
                </c:pt>
                <c:pt idx="71">
                  <c:v>-0.46750000000000319</c:v>
                </c:pt>
                <c:pt idx="72">
                  <c:v>-0.46000000000000318</c:v>
                </c:pt>
                <c:pt idx="73">
                  <c:v>-0.45250000000000318</c:v>
                </c:pt>
                <c:pt idx="74">
                  <c:v>-0.44500000000000317</c:v>
                </c:pt>
                <c:pt idx="75">
                  <c:v>-0.43750000000000316</c:v>
                </c:pt>
                <c:pt idx="76">
                  <c:v>-0.43000000000000316</c:v>
                </c:pt>
                <c:pt idx="77">
                  <c:v>-0.42250000000000315</c:v>
                </c:pt>
                <c:pt idx="78">
                  <c:v>-0.41500000000000314</c:v>
                </c:pt>
                <c:pt idx="79">
                  <c:v>-0.40750000000000314</c:v>
                </c:pt>
                <c:pt idx="80">
                  <c:v>-0.40000000000000313</c:v>
                </c:pt>
                <c:pt idx="81">
                  <c:v>-0.39250000000000312</c:v>
                </c:pt>
                <c:pt idx="82">
                  <c:v>-0.38500000000000312</c:v>
                </c:pt>
                <c:pt idx="83">
                  <c:v>-0.37750000000000311</c:v>
                </c:pt>
                <c:pt idx="84">
                  <c:v>-0.3700000000000031</c:v>
                </c:pt>
                <c:pt idx="85">
                  <c:v>-0.3625000000000031</c:v>
                </c:pt>
                <c:pt idx="86">
                  <c:v>-0.35500000000000309</c:v>
                </c:pt>
                <c:pt idx="87">
                  <c:v>-0.34750000000000308</c:v>
                </c:pt>
                <c:pt idx="88">
                  <c:v>-0.34000000000000308</c:v>
                </c:pt>
                <c:pt idx="89">
                  <c:v>-0.33250000000000307</c:v>
                </c:pt>
                <c:pt idx="90">
                  <c:v>-0.32500000000000306</c:v>
                </c:pt>
                <c:pt idx="91">
                  <c:v>-0.31750000000000306</c:v>
                </c:pt>
                <c:pt idx="92">
                  <c:v>-0.31000000000000305</c:v>
                </c:pt>
                <c:pt idx="93">
                  <c:v>-0.30250000000000304</c:v>
                </c:pt>
                <c:pt idx="94">
                  <c:v>-0.29500000000000304</c:v>
                </c:pt>
                <c:pt idx="95">
                  <c:v>-0.28750000000000303</c:v>
                </c:pt>
                <c:pt idx="96">
                  <c:v>-0.28000000000000302</c:v>
                </c:pt>
                <c:pt idx="97">
                  <c:v>-0.27250000000000302</c:v>
                </c:pt>
                <c:pt idx="98">
                  <c:v>-0.26500000000000301</c:v>
                </c:pt>
                <c:pt idx="99">
                  <c:v>-0.257500000000003</c:v>
                </c:pt>
                <c:pt idx="100">
                  <c:v>-0.250000000000003</c:v>
                </c:pt>
                <c:pt idx="101">
                  <c:v>-0.24250000000000299</c:v>
                </c:pt>
                <c:pt idx="102">
                  <c:v>-0.23500000000000298</c:v>
                </c:pt>
                <c:pt idx="103">
                  <c:v>-0.22750000000000298</c:v>
                </c:pt>
                <c:pt idx="104">
                  <c:v>-0.22000000000000297</c:v>
                </c:pt>
                <c:pt idx="105">
                  <c:v>-0.21250000000000296</c:v>
                </c:pt>
                <c:pt idx="106">
                  <c:v>-0.20500000000000296</c:v>
                </c:pt>
                <c:pt idx="107">
                  <c:v>-0.19750000000000295</c:v>
                </c:pt>
                <c:pt idx="108">
                  <c:v>-0.19000000000000294</c:v>
                </c:pt>
                <c:pt idx="109">
                  <c:v>-0.18250000000000294</c:v>
                </c:pt>
                <c:pt idx="110">
                  <c:v>-0.17500000000000293</c:v>
                </c:pt>
                <c:pt idx="111">
                  <c:v>-0.16750000000000292</c:v>
                </c:pt>
                <c:pt idx="112">
                  <c:v>-0.16000000000000292</c:v>
                </c:pt>
                <c:pt idx="113">
                  <c:v>-0.15250000000000291</c:v>
                </c:pt>
                <c:pt idx="114">
                  <c:v>-0.1450000000000029</c:v>
                </c:pt>
                <c:pt idx="115">
                  <c:v>-0.1375000000000029</c:v>
                </c:pt>
                <c:pt idx="116">
                  <c:v>-0.13000000000000289</c:v>
                </c:pt>
                <c:pt idx="117">
                  <c:v>-0.12250000000000288</c:v>
                </c:pt>
                <c:pt idx="118">
                  <c:v>-0.11500000000000288</c:v>
                </c:pt>
                <c:pt idx="119">
                  <c:v>-0.10750000000000287</c:v>
                </c:pt>
                <c:pt idx="120">
                  <c:v>-0.10000000000000286</c:v>
                </c:pt>
                <c:pt idx="121">
                  <c:v>-9.2500000000002858E-2</c:v>
                </c:pt>
                <c:pt idx="122">
                  <c:v>-8.5000000000002851E-2</c:v>
                </c:pt>
                <c:pt idx="123">
                  <c:v>-7.7500000000002844E-2</c:v>
                </c:pt>
                <c:pt idx="124">
                  <c:v>-7.0000000000002838E-2</c:v>
                </c:pt>
                <c:pt idx="125">
                  <c:v>-6.2500000000002831E-2</c:v>
                </c:pt>
                <c:pt idx="126">
                  <c:v>-5.5000000000002831E-2</c:v>
                </c:pt>
                <c:pt idx="127">
                  <c:v>-4.7500000000002832E-2</c:v>
                </c:pt>
                <c:pt idx="128">
                  <c:v>-4.0000000000002832E-2</c:v>
                </c:pt>
                <c:pt idx="129">
                  <c:v>-3.2500000000002832E-2</c:v>
                </c:pt>
                <c:pt idx="130">
                  <c:v>-2.5000000000002832E-2</c:v>
                </c:pt>
                <c:pt idx="131">
                  <c:v>-1.7500000000002833E-2</c:v>
                </c:pt>
                <c:pt idx="132">
                  <c:v>-1.0000000000002833E-2</c:v>
                </c:pt>
                <c:pt idx="133">
                  <c:v>-2.5000000000028333E-3</c:v>
                </c:pt>
                <c:pt idx="134">
                  <c:v>4.9999999999971664E-3</c:v>
                </c:pt>
                <c:pt idx="135">
                  <c:v>1.2499999999997166E-2</c:v>
                </c:pt>
                <c:pt idx="136">
                  <c:v>1.9999999999997166E-2</c:v>
                </c:pt>
                <c:pt idx="137">
                  <c:v>2.7499999999997166E-2</c:v>
                </c:pt>
                <c:pt idx="138">
                  <c:v>3.4999999999997165E-2</c:v>
                </c:pt>
                <c:pt idx="139">
                  <c:v>4.2499999999997165E-2</c:v>
                </c:pt>
                <c:pt idx="140">
                  <c:v>4.9999999999997165E-2</c:v>
                </c:pt>
                <c:pt idx="141">
                  <c:v>5.7499999999997164E-2</c:v>
                </c:pt>
                <c:pt idx="142">
                  <c:v>6.4999999999997171E-2</c:v>
                </c:pt>
                <c:pt idx="143">
                  <c:v>7.2499999999997178E-2</c:v>
                </c:pt>
                <c:pt idx="144">
                  <c:v>7.9999999999997184E-2</c:v>
                </c:pt>
                <c:pt idx="145">
                  <c:v>8.7499999999997191E-2</c:v>
                </c:pt>
                <c:pt idx="146">
                  <c:v>9.4999999999997198E-2</c:v>
                </c:pt>
                <c:pt idx="147">
                  <c:v>0.1024999999999972</c:v>
                </c:pt>
                <c:pt idx="148">
                  <c:v>0.10999999999999721</c:v>
                </c:pt>
                <c:pt idx="149">
                  <c:v>0.11749999999999722</c:v>
                </c:pt>
                <c:pt idx="150">
                  <c:v>0.12499999999999722</c:v>
                </c:pt>
                <c:pt idx="151">
                  <c:v>0.13249999999999723</c:v>
                </c:pt>
                <c:pt idx="152">
                  <c:v>0.13999999999999724</c:v>
                </c:pt>
                <c:pt idx="153">
                  <c:v>0.14749999999999724</c:v>
                </c:pt>
                <c:pt idx="154">
                  <c:v>0.15499999999999725</c:v>
                </c:pt>
                <c:pt idx="155">
                  <c:v>0.16249999999999726</c:v>
                </c:pt>
                <c:pt idx="156">
                  <c:v>0.16999999999999726</c:v>
                </c:pt>
                <c:pt idx="157">
                  <c:v>0.17749999999999727</c:v>
                </c:pt>
                <c:pt idx="158">
                  <c:v>0.18499999999999728</c:v>
                </c:pt>
                <c:pt idx="159">
                  <c:v>0.19249999999999728</c:v>
                </c:pt>
                <c:pt idx="160">
                  <c:v>0.19999999999999729</c:v>
                </c:pt>
                <c:pt idx="161">
                  <c:v>0.2074999999999973</c:v>
                </c:pt>
                <c:pt idx="162">
                  <c:v>0.2149999999999973</c:v>
                </c:pt>
                <c:pt idx="163">
                  <c:v>0.22249999999999731</c:v>
                </c:pt>
                <c:pt idx="164">
                  <c:v>0.22999999999999732</c:v>
                </c:pt>
                <c:pt idx="165">
                  <c:v>0.23749999999999732</c:v>
                </c:pt>
                <c:pt idx="166">
                  <c:v>0.24499999999999733</c:v>
                </c:pt>
                <c:pt idx="167">
                  <c:v>0.25249999999999734</c:v>
                </c:pt>
                <c:pt idx="168">
                  <c:v>0.25999999999999734</c:v>
                </c:pt>
                <c:pt idx="169">
                  <c:v>0.26749999999999735</c:v>
                </c:pt>
                <c:pt idx="170">
                  <c:v>0.27499999999999736</c:v>
                </c:pt>
                <c:pt idx="171">
                  <c:v>0.28249999999999736</c:v>
                </c:pt>
                <c:pt idx="172">
                  <c:v>0.28999999999999737</c:v>
                </c:pt>
                <c:pt idx="173">
                  <c:v>0.29749999999999738</c:v>
                </c:pt>
                <c:pt idx="174">
                  <c:v>0.30499999999999738</c:v>
                </c:pt>
                <c:pt idx="175">
                  <c:v>0.31249999999999739</c:v>
                </c:pt>
                <c:pt idx="176">
                  <c:v>0.3199999999999974</c:v>
                </c:pt>
                <c:pt idx="177">
                  <c:v>0.3274999999999974</c:v>
                </c:pt>
                <c:pt idx="178">
                  <c:v>0.33499999999999741</c:v>
                </c:pt>
                <c:pt idx="179">
                  <c:v>0.34249999999999742</c:v>
                </c:pt>
                <c:pt idx="180">
                  <c:v>0.34999999999999742</c:v>
                </c:pt>
                <c:pt idx="181">
                  <c:v>0.35749999999999743</c:v>
                </c:pt>
                <c:pt idx="182">
                  <c:v>0.36499999999999744</c:v>
                </c:pt>
                <c:pt idx="183">
                  <c:v>0.37249999999999744</c:v>
                </c:pt>
                <c:pt idx="184">
                  <c:v>0.37999999999999745</c:v>
                </c:pt>
                <c:pt idx="185">
                  <c:v>0.38749999999999746</c:v>
                </c:pt>
                <c:pt idx="186">
                  <c:v>0.39499999999999746</c:v>
                </c:pt>
                <c:pt idx="187">
                  <c:v>0.40249999999999747</c:v>
                </c:pt>
                <c:pt idx="188">
                  <c:v>0.40999999999999748</c:v>
                </c:pt>
                <c:pt idx="189">
                  <c:v>0.41749999999999748</c:v>
                </c:pt>
                <c:pt idx="190">
                  <c:v>0.42499999999999749</c:v>
                </c:pt>
                <c:pt idx="191">
                  <c:v>0.4324999999999975</c:v>
                </c:pt>
                <c:pt idx="192">
                  <c:v>0.4399999999999975</c:v>
                </c:pt>
                <c:pt idx="193">
                  <c:v>0.44749999999999751</c:v>
                </c:pt>
                <c:pt idx="194">
                  <c:v>0.45499999999999752</c:v>
                </c:pt>
                <c:pt idx="195">
                  <c:v>0.46249999999999752</c:v>
                </c:pt>
                <c:pt idx="196">
                  <c:v>0.46999999999999753</c:v>
                </c:pt>
                <c:pt idx="197">
                  <c:v>0.47749999999999754</c:v>
                </c:pt>
                <c:pt idx="198">
                  <c:v>0.48499999999999754</c:v>
                </c:pt>
                <c:pt idx="199">
                  <c:v>0.49249999999999755</c:v>
                </c:pt>
                <c:pt idx="200">
                  <c:v>0.49999999999999756</c:v>
                </c:pt>
                <c:pt idx="201">
                  <c:v>0.50749999999999751</c:v>
                </c:pt>
                <c:pt idx="202">
                  <c:v>0.51499999999999746</c:v>
                </c:pt>
                <c:pt idx="203">
                  <c:v>0.52249999999999741</c:v>
                </c:pt>
                <c:pt idx="204">
                  <c:v>0.52999999999999736</c:v>
                </c:pt>
                <c:pt idx="205">
                  <c:v>0.53749999999999731</c:v>
                </c:pt>
                <c:pt idx="206">
                  <c:v>0.54499999999999726</c:v>
                </c:pt>
                <c:pt idx="207">
                  <c:v>0.55249999999999722</c:v>
                </c:pt>
                <c:pt idx="208">
                  <c:v>0.55999999999999717</c:v>
                </c:pt>
                <c:pt idx="209">
                  <c:v>0.56749999999999712</c:v>
                </c:pt>
                <c:pt idx="210">
                  <c:v>0.57499999999999707</c:v>
                </c:pt>
                <c:pt idx="211">
                  <c:v>0.58249999999999702</c:v>
                </c:pt>
                <c:pt idx="212">
                  <c:v>0.58999999999999697</c:v>
                </c:pt>
                <c:pt idx="213">
                  <c:v>0.59749999999999692</c:v>
                </c:pt>
                <c:pt idx="214">
                  <c:v>0.60499999999999687</c:v>
                </c:pt>
                <c:pt idx="215">
                  <c:v>0.61249999999999682</c:v>
                </c:pt>
                <c:pt idx="216">
                  <c:v>0.61999999999999678</c:v>
                </c:pt>
                <c:pt idx="217">
                  <c:v>0.62749999999999673</c:v>
                </c:pt>
                <c:pt idx="218">
                  <c:v>0.63499999999999668</c:v>
                </c:pt>
                <c:pt idx="219">
                  <c:v>0.64249999999999663</c:v>
                </c:pt>
                <c:pt idx="220">
                  <c:v>0.64999999999999658</c:v>
                </c:pt>
                <c:pt idx="221">
                  <c:v>0.65749999999999653</c:v>
                </c:pt>
                <c:pt idx="222">
                  <c:v>0.66499999999999648</c:v>
                </c:pt>
                <c:pt idx="223">
                  <c:v>0.67249999999999643</c:v>
                </c:pt>
                <c:pt idx="224">
                  <c:v>0.67999999999999639</c:v>
                </c:pt>
                <c:pt idx="225">
                  <c:v>0.68749999999999634</c:v>
                </c:pt>
                <c:pt idx="226">
                  <c:v>0.69499999999999629</c:v>
                </c:pt>
                <c:pt idx="227">
                  <c:v>0.70249999999999624</c:v>
                </c:pt>
                <c:pt idx="228">
                  <c:v>0.70999999999999619</c:v>
                </c:pt>
                <c:pt idx="229">
                  <c:v>0.71749999999999614</c:v>
                </c:pt>
                <c:pt idx="230">
                  <c:v>0.72499999999999609</c:v>
                </c:pt>
                <c:pt idx="231">
                  <c:v>0.73249999999999604</c:v>
                </c:pt>
                <c:pt idx="232">
                  <c:v>0.73999999999999599</c:v>
                </c:pt>
                <c:pt idx="233">
                  <c:v>0.74749999999999595</c:v>
                </c:pt>
                <c:pt idx="234">
                  <c:v>0.7549999999999959</c:v>
                </c:pt>
                <c:pt idx="235">
                  <c:v>0.76249999999999585</c:v>
                </c:pt>
                <c:pt idx="236">
                  <c:v>0.7699999999999958</c:v>
                </c:pt>
                <c:pt idx="237">
                  <c:v>0.77749999999999575</c:v>
                </c:pt>
                <c:pt idx="238">
                  <c:v>0.7849999999999957</c:v>
                </c:pt>
                <c:pt idx="239">
                  <c:v>0.79249999999999565</c:v>
                </c:pt>
                <c:pt idx="240">
                  <c:v>0.7999999999999956</c:v>
                </c:pt>
                <c:pt idx="241">
                  <c:v>0.80749999999999555</c:v>
                </c:pt>
                <c:pt idx="242">
                  <c:v>0.81499999999999551</c:v>
                </c:pt>
                <c:pt idx="243">
                  <c:v>0.82249999999999546</c:v>
                </c:pt>
                <c:pt idx="244">
                  <c:v>0.82999999999999541</c:v>
                </c:pt>
                <c:pt idx="245">
                  <c:v>0.83749999999999536</c:v>
                </c:pt>
                <c:pt idx="246">
                  <c:v>0.84499999999999531</c:v>
                </c:pt>
                <c:pt idx="247">
                  <c:v>0.85249999999999526</c:v>
                </c:pt>
                <c:pt idx="248">
                  <c:v>0.85999999999999521</c:v>
                </c:pt>
                <c:pt idx="249">
                  <c:v>0.86749999999999516</c:v>
                </c:pt>
                <c:pt idx="250">
                  <c:v>0.87499999999999512</c:v>
                </c:pt>
                <c:pt idx="251">
                  <c:v>0.88249999999999507</c:v>
                </c:pt>
                <c:pt idx="252">
                  <c:v>0.88999999999999502</c:v>
                </c:pt>
                <c:pt idx="253">
                  <c:v>0.89749999999999497</c:v>
                </c:pt>
                <c:pt idx="254">
                  <c:v>0.90499999999999492</c:v>
                </c:pt>
                <c:pt idx="255">
                  <c:v>0.91249999999999487</c:v>
                </c:pt>
                <c:pt idx="256">
                  <c:v>0.91999999999999482</c:v>
                </c:pt>
                <c:pt idx="257">
                  <c:v>0.92749999999999477</c:v>
                </c:pt>
                <c:pt idx="258">
                  <c:v>0.93499999999999472</c:v>
                </c:pt>
                <c:pt idx="259">
                  <c:v>0.94249999999999468</c:v>
                </c:pt>
                <c:pt idx="260">
                  <c:v>0.94999999999999463</c:v>
                </c:pt>
                <c:pt idx="261">
                  <c:v>0.95749999999999458</c:v>
                </c:pt>
                <c:pt idx="262">
                  <c:v>0.96499999999999453</c:v>
                </c:pt>
                <c:pt idx="263">
                  <c:v>0.97249999999999448</c:v>
                </c:pt>
                <c:pt idx="264">
                  <c:v>0.97999999999999443</c:v>
                </c:pt>
                <c:pt idx="265">
                  <c:v>0.98749999999999438</c:v>
                </c:pt>
                <c:pt idx="266">
                  <c:v>0.99499999999999433</c:v>
                </c:pt>
                <c:pt idx="267">
                  <c:v>1.0024999999999944</c:v>
                </c:pt>
                <c:pt idx="268">
                  <c:v>1.0099999999999945</c:v>
                </c:pt>
                <c:pt idx="269">
                  <c:v>1.0174999999999945</c:v>
                </c:pt>
                <c:pt idx="270">
                  <c:v>1.0249999999999946</c:v>
                </c:pt>
                <c:pt idx="271">
                  <c:v>1.0324999999999946</c:v>
                </c:pt>
                <c:pt idx="272">
                  <c:v>1.0399999999999947</c:v>
                </c:pt>
                <c:pt idx="273">
                  <c:v>1.0474999999999948</c:v>
                </c:pt>
                <c:pt idx="274">
                  <c:v>1.0549999999999948</c:v>
                </c:pt>
                <c:pt idx="275">
                  <c:v>1.0624999999999949</c:v>
                </c:pt>
                <c:pt idx="276">
                  <c:v>1.069999999999995</c:v>
                </c:pt>
                <c:pt idx="277">
                  <c:v>1.077499999999995</c:v>
                </c:pt>
                <c:pt idx="278">
                  <c:v>1.0849999999999951</c:v>
                </c:pt>
                <c:pt idx="279">
                  <c:v>1.0924999999999951</c:v>
                </c:pt>
                <c:pt idx="280">
                  <c:v>1.0999999999999952</c:v>
                </c:pt>
                <c:pt idx="281">
                  <c:v>1.1074999999999953</c:v>
                </c:pt>
                <c:pt idx="282">
                  <c:v>1.1149999999999953</c:v>
                </c:pt>
                <c:pt idx="283">
                  <c:v>1.1224999999999954</c:v>
                </c:pt>
                <c:pt idx="284">
                  <c:v>1.1299999999999955</c:v>
                </c:pt>
                <c:pt idx="285">
                  <c:v>1.1374999999999955</c:v>
                </c:pt>
                <c:pt idx="286">
                  <c:v>1.1449999999999956</c:v>
                </c:pt>
                <c:pt idx="287">
                  <c:v>1.1524999999999956</c:v>
                </c:pt>
                <c:pt idx="288">
                  <c:v>1.1599999999999957</c:v>
                </c:pt>
                <c:pt idx="289">
                  <c:v>1.1674999999999958</c:v>
                </c:pt>
                <c:pt idx="290">
                  <c:v>1.1749999999999958</c:v>
                </c:pt>
                <c:pt idx="291">
                  <c:v>1.1824999999999959</c:v>
                </c:pt>
                <c:pt idx="292">
                  <c:v>1.1899999999999959</c:v>
                </c:pt>
                <c:pt idx="293">
                  <c:v>1.197499999999996</c:v>
                </c:pt>
                <c:pt idx="294">
                  <c:v>1.2049999999999961</c:v>
                </c:pt>
                <c:pt idx="295">
                  <c:v>1.2124999999999961</c:v>
                </c:pt>
                <c:pt idx="296">
                  <c:v>1.2199999999999962</c:v>
                </c:pt>
                <c:pt idx="297">
                  <c:v>1.2274999999999963</c:v>
                </c:pt>
                <c:pt idx="298">
                  <c:v>1.2349999999999963</c:v>
                </c:pt>
                <c:pt idx="299">
                  <c:v>1.2424999999999964</c:v>
                </c:pt>
                <c:pt idx="300">
                  <c:v>1.2499999999999964</c:v>
                </c:pt>
                <c:pt idx="301">
                  <c:v>1.2574999999999965</c:v>
                </c:pt>
                <c:pt idx="302">
                  <c:v>1.2649999999999966</c:v>
                </c:pt>
                <c:pt idx="303">
                  <c:v>1.2724999999999966</c:v>
                </c:pt>
                <c:pt idx="304">
                  <c:v>1.2799999999999967</c:v>
                </c:pt>
                <c:pt idx="305">
                  <c:v>1.2874999999999968</c:v>
                </c:pt>
                <c:pt idx="306">
                  <c:v>1.2949999999999968</c:v>
                </c:pt>
                <c:pt idx="307">
                  <c:v>1.3024999999999969</c:v>
                </c:pt>
                <c:pt idx="308">
                  <c:v>1.3099999999999969</c:v>
                </c:pt>
                <c:pt idx="309">
                  <c:v>1.317499999999997</c:v>
                </c:pt>
                <c:pt idx="310">
                  <c:v>1.3249999999999971</c:v>
                </c:pt>
                <c:pt idx="311">
                  <c:v>1.3324999999999971</c:v>
                </c:pt>
                <c:pt idx="312">
                  <c:v>1.3399999999999972</c:v>
                </c:pt>
                <c:pt idx="313">
                  <c:v>1.3474999999999973</c:v>
                </c:pt>
                <c:pt idx="314">
                  <c:v>1.3549999999999973</c:v>
                </c:pt>
                <c:pt idx="315">
                  <c:v>1.3624999999999974</c:v>
                </c:pt>
                <c:pt idx="316">
                  <c:v>1.3699999999999974</c:v>
                </c:pt>
                <c:pt idx="317">
                  <c:v>1.3774999999999975</c:v>
                </c:pt>
                <c:pt idx="318">
                  <c:v>1.3849999999999976</c:v>
                </c:pt>
                <c:pt idx="319">
                  <c:v>1.3924999999999976</c:v>
                </c:pt>
                <c:pt idx="320">
                  <c:v>1.3999999999999977</c:v>
                </c:pt>
                <c:pt idx="321">
                  <c:v>1.4074999999999978</c:v>
                </c:pt>
                <c:pt idx="322">
                  <c:v>1.4149999999999978</c:v>
                </c:pt>
                <c:pt idx="323">
                  <c:v>1.4224999999999979</c:v>
                </c:pt>
                <c:pt idx="324">
                  <c:v>1.4299999999999979</c:v>
                </c:pt>
                <c:pt idx="325">
                  <c:v>1.437499999999998</c:v>
                </c:pt>
                <c:pt idx="326">
                  <c:v>1.4449999999999981</c:v>
                </c:pt>
                <c:pt idx="327">
                  <c:v>1.4524999999999981</c:v>
                </c:pt>
                <c:pt idx="328">
                  <c:v>1.4599999999999982</c:v>
                </c:pt>
                <c:pt idx="329">
                  <c:v>1.4674999999999983</c:v>
                </c:pt>
                <c:pt idx="330">
                  <c:v>1.4749999999999983</c:v>
                </c:pt>
                <c:pt idx="331">
                  <c:v>1.4824999999999984</c:v>
                </c:pt>
                <c:pt idx="332">
                  <c:v>1.4899999999999984</c:v>
                </c:pt>
                <c:pt idx="333">
                  <c:v>1.4974999999999985</c:v>
                </c:pt>
                <c:pt idx="334">
                  <c:v>1.5049999999999986</c:v>
                </c:pt>
                <c:pt idx="335">
                  <c:v>1.5124999999999986</c:v>
                </c:pt>
                <c:pt idx="336">
                  <c:v>1.5199999999999987</c:v>
                </c:pt>
                <c:pt idx="337">
                  <c:v>1.5274999999999987</c:v>
                </c:pt>
                <c:pt idx="338">
                  <c:v>1.5349999999999988</c:v>
                </c:pt>
                <c:pt idx="339">
                  <c:v>1.5424999999999989</c:v>
                </c:pt>
                <c:pt idx="340">
                  <c:v>1.5499999999999989</c:v>
                </c:pt>
                <c:pt idx="341">
                  <c:v>1.557499999999999</c:v>
                </c:pt>
                <c:pt idx="342">
                  <c:v>1.5649999999999991</c:v>
                </c:pt>
                <c:pt idx="343">
                  <c:v>1.5724999999999991</c:v>
                </c:pt>
                <c:pt idx="344">
                  <c:v>1.5799999999999992</c:v>
                </c:pt>
                <c:pt idx="345">
                  <c:v>1.5874999999999992</c:v>
                </c:pt>
                <c:pt idx="346">
                  <c:v>1.5949999999999993</c:v>
                </c:pt>
                <c:pt idx="347">
                  <c:v>1.6024999999999994</c:v>
                </c:pt>
                <c:pt idx="348">
                  <c:v>1.6099999999999994</c:v>
                </c:pt>
                <c:pt idx="349">
                  <c:v>1.6174999999999995</c:v>
                </c:pt>
                <c:pt idx="350">
                  <c:v>1.6249999999999996</c:v>
                </c:pt>
                <c:pt idx="351">
                  <c:v>1.6324999999999996</c:v>
                </c:pt>
                <c:pt idx="352">
                  <c:v>1.6399999999999997</c:v>
                </c:pt>
                <c:pt idx="353">
                  <c:v>1.6474999999999997</c:v>
                </c:pt>
                <c:pt idx="354">
                  <c:v>1.6549999999999998</c:v>
                </c:pt>
                <c:pt idx="355">
                  <c:v>1.6624999999999999</c:v>
                </c:pt>
                <c:pt idx="356">
                  <c:v>1.67</c:v>
                </c:pt>
                <c:pt idx="357">
                  <c:v>1.6775</c:v>
                </c:pt>
                <c:pt idx="358">
                  <c:v>1.6850000000000001</c:v>
                </c:pt>
                <c:pt idx="359">
                  <c:v>1.6925000000000001</c:v>
                </c:pt>
                <c:pt idx="360">
                  <c:v>1.7000000000000002</c:v>
                </c:pt>
                <c:pt idx="361">
                  <c:v>1.7075000000000002</c:v>
                </c:pt>
                <c:pt idx="362">
                  <c:v>1.7150000000000003</c:v>
                </c:pt>
                <c:pt idx="363">
                  <c:v>1.7225000000000004</c:v>
                </c:pt>
                <c:pt idx="364">
                  <c:v>1.7300000000000004</c:v>
                </c:pt>
                <c:pt idx="365">
                  <c:v>1.7375000000000005</c:v>
                </c:pt>
                <c:pt idx="366">
                  <c:v>1.7450000000000006</c:v>
                </c:pt>
                <c:pt idx="367">
                  <c:v>1.7525000000000006</c:v>
                </c:pt>
                <c:pt idx="368">
                  <c:v>1.7600000000000007</c:v>
                </c:pt>
                <c:pt idx="369">
                  <c:v>1.7675000000000007</c:v>
                </c:pt>
                <c:pt idx="370">
                  <c:v>1.7750000000000008</c:v>
                </c:pt>
                <c:pt idx="371">
                  <c:v>1.7825000000000009</c:v>
                </c:pt>
                <c:pt idx="372">
                  <c:v>1.7900000000000009</c:v>
                </c:pt>
                <c:pt idx="373">
                  <c:v>1.797500000000001</c:v>
                </c:pt>
                <c:pt idx="374">
                  <c:v>1.805000000000001</c:v>
                </c:pt>
                <c:pt idx="375">
                  <c:v>1.8125000000000011</c:v>
                </c:pt>
                <c:pt idx="376">
                  <c:v>1.8200000000000012</c:v>
                </c:pt>
                <c:pt idx="377">
                  <c:v>1.8275000000000012</c:v>
                </c:pt>
                <c:pt idx="378">
                  <c:v>1.8350000000000013</c:v>
                </c:pt>
                <c:pt idx="379">
                  <c:v>1.8425000000000014</c:v>
                </c:pt>
                <c:pt idx="380">
                  <c:v>1.8500000000000014</c:v>
                </c:pt>
                <c:pt idx="381">
                  <c:v>1.8575000000000015</c:v>
                </c:pt>
                <c:pt idx="382">
                  <c:v>1.8650000000000015</c:v>
                </c:pt>
                <c:pt idx="383">
                  <c:v>1.8725000000000016</c:v>
                </c:pt>
                <c:pt idx="384">
                  <c:v>1.8800000000000017</c:v>
                </c:pt>
                <c:pt idx="385">
                  <c:v>1.8875000000000017</c:v>
                </c:pt>
                <c:pt idx="386">
                  <c:v>1.8950000000000018</c:v>
                </c:pt>
                <c:pt idx="387">
                  <c:v>1.9025000000000019</c:v>
                </c:pt>
                <c:pt idx="388">
                  <c:v>1.9100000000000019</c:v>
                </c:pt>
                <c:pt idx="389">
                  <c:v>1.917500000000002</c:v>
                </c:pt>
                <c:pt idx="390">
                  <c:v>1.925000000000002</c:v>
                </c:pt>
                <c:pt idx="391">
                  <c:v>1.9325000000000021</c:v>
                </c:pt>
                <c:pt idx="392">
                  <c:v>1.9400000000000022</c:v>
                </c:pt>
                <c:pt idx="393">
                  <c:v>1.9475000000000022</c:v>
                </c:pt>
                <c:pt idx="394">
                  <c:v>1.9550000000000023</c:v>
                </c:pt>
                <c:pt idx="395">
                  <c:v>1.9625000000000024</c:v>
                </c:pt>
                <c:pt idx="396">
                  <c:v>1.9700000000000024</c:v>
                </c:pt>
                <c:pt idx="397">
                  <c:v>1.9775000000000025</c:v>
                </c:pt>
                <c:pt idx="398">
                  <c:v>1.9850000000000025</c:v>
                </c:pt>
                <c:pt idx="399">
                  <c:v>1.9925000000000026</c:v>
                </c:pt>
                <c:pt idx="400">
                  <c:v>2.0000000000000027</c:v>
                </c:pt>
              </c:numCache>
            </c:numRef>
          </c:xVal>
          <c:yVal>
            <c:numRef>
              <c:f>Calculation1!$O$6:$O$406</c:f>
              <c:numCache>
                <c:formatCode>0.0000</c:formatCode>
                <c:ptCount val="401"/>
                <c:pt idx="0">
                  <c:v>5.8535004593572921</c:v>
                </c:pt>
                <c:pt idx="1">
                  <c:v>5.7662943478283069</c:v>
                </c:pt>
                <c:pt idx="2">
                  <c:v>5.6797367783323125</c:v>
                </c:pt>
                <c:pt idx="3">
                  <c:v>5.5938279292937523</c:v>
                </c:pt>
                <c:pt idx="4">
                  <c:v>5.5085679778642316</c:v>
                </c:pt>
                <c:pt idx="5">
                  <c:v>5.4239570999213811</c:v>
                </c:pt>
                <c:pt idx="6">
                  <c:v>5.3399954700666967</c:v>
                </c:pt>
                <c:pt idx="7">
                  <c:v>5.2566832616237207</c:v>
                </c:pt>
                <c:pt idx="8">
                  <c:v>5.1740206466363361</c:v>
                </c:pt>
                <c:pt idx="9">
                  <c:v>5.0920077958671754</c:v>
                </c:pt>
                <c:pt idx="10">
                  <c:v>5.0106448787958016</c:v>
                </c:pt>
                <c:pt idx="11">
                  <c:v>4.9299320636166613</c:v>
                </c:pt>
                <c:pt idx="12">
                  <c:v>4.8498695172379485</c:v>
                </c:pt>
                <c:pt idx="13">
                  <c:v>4.7704574052794442</c:v>
                </c:pt>
                <c:pt idx="14">
                  <c:v>4.6916958920709249</c:v>
                </c:pt>
                <c:pt idx="15">
                  <c:v>4.6135851406507982</c:v>
                </c:pt>
                <c:pt idx="16">
                  <c:v>4.5361253127638292</c:v>
                </c:pt>
                <c:pt idx="17">
                  <c:v>4.4593165688602312</c:v>
                </c:pt>
                <c:pt idx="18">
                  <c:v>4.3831590680933914</c:v>
                </c:pt>
                <c:pt idx="19">
                  <c:v>4.3076529683185072</c:v>
                </c:pt>
                <c:pt idx="20">
                  <c:v>4.2327984260909943</c:v>
                </c:pt>
                <c:pt idx="21">
                  <c:v>4.1585955966648953</c:v>
                </c:pt>
                <c:pt idx="22">
                  <c:v>4.0850446339910604</c:v>
                </c:pt>
                <c:pt idx="23">
                  <c:v>4.0121456907161246</c:v>
                </c:pt>
                <c:pt idx="24">
                  <c:v>3.9398989181801198</c:v>
                </c:pt>
                <c:pt idx="25">
                  <c:v>3.8683044664155659</c:v>
                </c:pt>
                <c:pt idx="26">
                  <c:v>3.7973624841457649</c:v>
                </c:pt>
                <c:pt idx="27">
                  <c:v>3.7270731187832098</c:v>
                </c:pt>
                <c:pt idx="28">
                  <c:v>3.6574365164281062</c:v>
                </c:pt>
                <c:pt idx="29">
                  <c:v>3.5884528218668947</c:v>
                </c:pt>
                <c:pt idx="30">
                  <c:v>3.5201221785705457</c:v>
                </c:pt>
                <c:pt idx="31">
                  <c:v>3.4524447286935356</c:v>
                </c:pt>
                <c:pt idx="32">
                  <c:v>3.3854206130720286</c:v>
                </c:pt>
                <c:pt idx="33">
                  <c:v>3.3190499712222845</c:v>
                </c:pt>
                <c:pt idx="34">
                  <c:v>3.2533329413397496</c:v>
                </c:pt>
                <c:pt idx="35">
                  <c:v>3.188269660297351</c:v>
                </c:pt>
                <c:pt idx="36">
                  <c:v>3.1238602636436781</c:v>
                </c:pt>
                <c:pt idx="37">
                  <c:v>3.0601048856024136</c:v>
                </c:pt>
                <c:pt idx="38">
                  <c:v>2.9970036590702875</c:v>
                </c:pt>
                <c:pt idx="39">
                  <c:v>2.9345567156159404</c:v>
                </c:pt>
                <c:pt idx="40">
                  <c:v>2.8727641854784451</c:v>
                </c:pt>
                <c:pt idx="41">
                  <c:v>2.8116261975663974</c:v>
                </c:pt>
                <c:pt idx="42">
                  <c:v>2.751142879455756</c:v>
                </c:pt>
                <c:pt idx="43">
                  <c:v>2.6913143573895013</c:v>
                </c:pt>
                <c:pt idx="44">
                  <c:v>2.632140756275362</c:v>
                </c:pt>
                <c:pt idx="45">
                  <c:v>2.5736221996854738</c:v>
                </c:pt>
                <c:pt idx="46">
                  <c:v>2.5157588098542192</c:v>
                </c:pt>
                <c:pt idx="47">
                  <c:v>2.4585507076776594</c:v>
                </c:pt>
                <c:pt idx="48">
                  <c:v>2.4019980127118288</c:v>
                </c:pt>
                <c:pt idx="49">
                  <c:v>2.3461008431717119</c:v>
                </c:pt>
                <c:pt idx="50">
                  <c:v>2.2908593159297652</c:v>
                </c:pt>
                <c:pt idx="51">
                  <c:v>2.2362735465151218</c:v>
                </c:pt>
                <c:pt idx="52">
                  <c:v>2.1823436491121129</c:v>
                </c:pt>
                <c:pt idx="53">
                  <c:v>2.129069736559245</c:v>
                </c:pt>
                <c:pt idx="54">
                  <c:v>2.0764519203474947</c:v>
                </c:pt>
                <c:pt idx="55">
                  <c:v>2.0244903106199672</c:v>
                </c:pt>
                <c:pt idx="56">
                  <c:v>1.9731850161704187</c:v>
                </c:pt>
                <c:pt idx="57">
                  <c:v>1.9225361444414375</c:v>
                </c:pt>
                <c:pt idx="58">
                  <c:v>1.8725438015247846</c:v>
                </c:pt>
                <c:pt idx="59">
                  <c:v>1.8232080921588931</c:v>
                </c:pt>
                <c:pt idx="60">
                  <c:v>1.7745291197284132</c:v>
                </c:pt>
                <c:pt idx="61">
                  <c:v>1.726506986263189</c:v>
                </c:pt>
                <c:pt idx="62">
                  <c:v>1.6791417924368943</c:v>
                </c:pt>
                <c:pt idx="63">
                  <c:v>1.6324336375663506</c:v>
                </c:pt>
                <c:pt idx="64">
                  <c:v>1.586382619610049</c:v>
                </c:pt>
                <c:pt idx="65">
                  <c:v>1.5409888351675818</c:v>
                </c:pt>
                <c:pt idx="66">
                  <c:v>1.4962523794782783</c:v>
                </c:pt>
                <c:pt idx="67">
                  <c:v>1.452173346420409</c:v>
                </c:pt>
                <c:pt idx="68">
                  <c:v>1.4087518285101623</c:v>
                </c:pt>
                <c:pt idx="69">
                  <c:v>1.3659879169006217</c:v>
                </c:pt>
                <c:pt idx="70">
                  <c:v>1.3238817013808557</c:v>
                </c:pt>
                <c:pt idx="71">
                  <c:v>1.2824332703748951</c:v>
                </c:pt>
                <c:pt idx="72">
                  <c:v>1.2416427109410506</c:v>
                </c:pt>
                <c:pt idx="73">
                  <c:v>1.2015101087708899</c:v>
                </c:pt>
                <c:pt idx="74">
                  <c:v>1.1620355481879869</c:v>
                </c:pt>
                <c:pt idx="75">
                  <c:v>1.1232191121475807</c:v>
                </c:pt>
                <c:pt idx="76">
                  <c:v>1.0850608822353252</c:v>
                </c:pt>
                <c:pt idx="77">
                  <c:v>1.0475609386668339</c:v>
                </c:pt>
                <c:pt idx="78">
                  <c:v>1.0107193602864299</c:v>
                </c:pt>
                <c:pt idx="79">
                  <c:v>0.97453622456623634</c:v>
                </c:pt>
                <c:pt idx="80">
                  <c:v>0.93901160760594848</c:v>
                </c:pt>
                <c:pt idx="81">
                  <c:v>0.90414558413158375</c:v>
                </c:pt>
                <c:pt idx="82">
                  <c:v>0.86993822749479932</c:v>
                </c:pt>
                <c:pt idx="83">
                  <c:v>0.83638960967198273</c:v>
                </c:pt>
                <c:pt idx="84">
                  <c:v>0.80349980126402443</c:v>
                </c:pt>
                <c:pt idx="85">
                  <c:v>0.77126887149461254</c:v>
                </c:pt>
                <c:pt idx="86">
                  <c:v>0.73969688821068758</c:v>
                </c:pt>
                <c:pt idx="87">
                  <c:v>0.70878391788050976</c:v>
                </c:pt>
                <c:pt idx="88">
                  <c:v>0.67853002559434117</c:v>
                </c:pt>
                <c:pt idx="89">
                  <c:v>0.64893527506228565</c:v>
                </c:pt>
                <c:pt idx="90">
                  <c:v>0.61999972861474362</c:v>
                </c:pt>
                <c:pt idx="91">
                  <c:v>0.59172344720116143</c:v>
                </c:pt>
                <c:pt idx="92">
                  <c:v>0.56410649038969041</c:v>
                </c:pt>
                <c:pt idx="93">
                  <c:v>0.53714891636639095</c:v>
                </c:pt>
                <c:pt idx="94">
                  <c:v>0.51085078193466416</c:v>
                </c:pt>
                <c:pt idx="95">
                  <c:v>0.48521214251456968</c:v>
                </c:pt>
                <c:pt idx="96">
                  <c:v>0.46023305214271204</c:v>
                </c:pt>
                <c:pt idx="97">
                  <c:v>0.4359135634708764</c:v>
                </c:pt>
                <c:pt idx="98">
                  <c:v>0.41225372776602853</c:v>
                </c:pt>
                <c:pt idx="99">
                  <c:v>0.38925359490986011</c:v>
                </c:pt>
                <c:pt idx="100">
                  <c:v>0.36691321339753813</c:v>
                </c:pt>
                <c:pt idx="101">
                  <c:v>0.34523263033838703</c:v>
                </c:pt>
                <c:pt idx="102">
                  <c:v>0.32421189145418339</c:v>
                </c:pt>
                <c:pt idx="103">
                  <c:v>0.30385104107926963</c:v>
                </c:pt>
                <c:pt idx="104">
                  <c:v>0.28415012216032665</c:v>
                </c:pt>
                <c:pt idx="105">
                  <c:v>0.26510917625523689</c:v>
                </c:pt>
                <c:pt idx="106">
                  <c:v>0.24672824353319811</c:v>
                </c:pt>
                <c:pt idx="107">
                  <c:v>0.2290073627741549</c:v>
                </c:pt>
                <c:pt idx="108">
                  <c:v>0.21194657136823025</c:v>
                </c:pt>
                <c:pt idx="109">
                  <c:v>0.19554590531572558</c:v>
                </c:pt>
                <c:pt idx="110">
                  <c:v>0.17980539922598382</c:v>
                </c:pt>
                <c:pt idx="111">
                  <c:v>0.16472508631818528</c:v>
                </c:pt>
                <c:pt idx="112">
                  <c:v>0.15030499841964229</c:v>
                </c:pt>
                <c:pt idx="113">
                  <c:v>0.13654516596659505</c:v>
                </c:pt>
                <c:pt idx="114">
                  <c:v>0.12344561800330212</c:v>
                </c:pt>
                <c:pt idx="115">
                  <c:v>0.11100638218192671</c:v>
                </c:pt>
                <c:pt idx="116">
                  <c:v>9.9227484762081986E-2</c:v>
                </c:pt>
                <c:pt idx="117">
                  <c:v>8.8108950610717329E-2</c:v>
                </c:pt>
                <c:pt idx="118">
                  <c:v>7.7650803202004681E-2</c:v>
                </c:pt>
                <c:pt idx="119">
                  <c:v>6.7853064616429037E-2</c:v>
                </c:pt>
                <c:pt idx="120">
                  <c:v>5.8715755541584258E-2</c:v>
                </c:pt>
                <c:pt idx="121">
                  <c:v>5.0238895270922512E-2</c:v>
                </c:pt>
                <c:pt idx="122">
                  <c:v>4.2422501704209026E-2</c:v>
                </c:pt>
                <c:pt idx="123">
                  <c:v>3.526659134718102E-2</c:v>
                </c:pt>
                <c:pt idx="124">
                  <c:v>2.8771179311320338E-2</c:v>
                </c:pt>
                <c:pt idx="125">
                  <c:v>2.2936279313512387E-2</c:v>
                </c:pt>
                <c:pt idx="126">
                  <c:v>1.7761903676500879E-2</c:v>
                </c:pt>
                <c:pt idx="127">
                  <c:v>1.324806332775097E-2</c:v>
                </c:pt>
                <c:pt idx="128">
                  <c:v>9.3947678004724366E-3</c:v>
                </c:pt>
                <c:pt idx="129">
                  <c:v>6.2020252328238712E-3</c:v>
                </c:pt>
                <c:pt idx="130">
                  <c:v>3.669842367912679E-3</c:v>
                </c:pt>
                <c:pt idx="131">
                  <c:v>1.7982245537950803E-3</c:v>
                </c:pt>
                <c:pt idx="132">
                  <c:v>5.8717574347610935E-4</c:v>
                </c:pt>
                <c:pt idx="133">
                  <c:v>3.6698494795928127E-5</c:v>
                </c:pt>
                <c:pt idx="134">
                  <c:v>1.4679397031613917E-4</c:v>
                </c:pt>
                <c:pt idx="135">
                  <c:v>9.1746193766084616E-4</c:v>
                </c:pt>
                <c:pt idx="136">
                  <c:v>2.3487007689482198E-3</c:v>
                </c:pt>
                <c:pt idx="137">
                  <c:v>4.4405074415863055E-3</c:v>
                </c:pt>
                <c:pt idx="138">
                  <c:v>7.1928775371361553E-3</c:v>
                </c:pt>
                <c:pt idx="139">
                  <c:v>1.0605805242789756E-2</c:v>
                </c:pt>
                <c:pt idx="140">
                  <c:v>1.467928335034685E-2</c:v>
                </c:pt>
                <c:pt idx="141">
                  <c:v>1.9413303256555992E-2</c:v>
                </c:pt>
                <c:pt idx="142">
                  <c:v>2.4807854963682985E-2</c:v>
                </c:pt>
                <c:pt idx="143">
                  <c:v>3.0862927078828761E-2</c:v>
                </c:pt>
                <c:pt idx="144">
                  <c:v>3.7578506814725188E-2</c:v>
                </c:pt>
                <c:pt idx="145">
                  <c:v>4.4954579989621379E-2</c:v>
                </c:pt>
                <c:pt idx="146">
                  <c:v>5.2991131027056326E-2</c:v>
                </c:pt>
                <c:pt idx="147">
                  <c:v>6.1688142956768388E-2</c:v>
                </c:pt>
                <c:pt idx="148">
                  <c:v>7.104559741446792E-2</c:v>
                </c:pt>
                <c:pt idx="149">
                  <c:v>8.1063474641837274E-2</c:v>
                </c:pt>
                <c:pt idx="150">
                  <c:v>9.1741753486985544E-2</c:v>
                </c:pt>
                <c:pt idx="151">
                  <c:v>0.10308041140478963</c:v>
                </c:pt>
                <c:pt idx="152">
                  <c:v>0.11507942445700792</c:v>
                </c:pt>
                <c:pt idx="153">
                  <c:v>0.1277387673121666</c:v>
                </c:pt>
                <c:pt idx="154">
                  <c:v>0.14105841324658286</c:v>
                </c:pt>
                <c:pt idx="155">
                  <c:v>0.15503833414402379</c:v>
                </c:pt>
                <c:pt idx="156">
                  <c:v>0.16967850049616118</c:v>
                </c:pt>
                <c:pt idx="157">
                  <c:v>0.18497888140302621</c:v>
                </c:pt>
                <c:pt idx="158">
                  <c:v>0.20093944457335056</c:v>
                </c:pt>
                <c:pt idx="159">
                  <c:v>0.21756015632456638</c:v>
                </c:pt>
                <c:pt idx="160">
                  <c:v>0.23484098158348843</c:v>
                </c:pt>
                <c:pt idx="161">
                  <c:v>0.25278188388665512</c:v>
                </c:pt>
                <c:pt idx="162">
                  <c:v>0.27138282538055591</c:v>
                </c:pt>
                <c:pt idx="163">
                  <c:v>0.29064376682208604</c:v>
                </c:pt>
                <c:pt idx="164">
                  <c:v>0.31056466757911494</c:v>
                </c:pt>
                <c:pt idx="165">
                  <c:v>0.33114548563082735</c:v>
                </c:pt>
                <c:pt idx="166">
                  <c:v>0.35238617756806434</c:v>
                </c:pt>
                <c:pt idx="167">
                  <c:v>0.37428669859355068</c:v>
                </c:pt>
                <c:pt idx="168">
                  <c:v>0.39684700252325911</c:v>
                </c:pt>
                <c:pt idx="169">
                  <c:v>0.42006704178584187</c:v>
                </c:pt>
                <c:pt idx="170">
                  <c:v>0.44394676742388128</c:v>
                </c:pt>
                <c:pt idx="171">
                  <c:v>0.46848612909377607</c:v>
                </c:pt>
                <c:pt idx="172">
                  <c:v>0.49368507506699189</c:v>
                </c:pt>
                <c:pt idx="173">
                  <c:v>0.51954355222994764</c:v>
                </c:pt>
                <c:pt idx="174">
                  <c:v>0.54606150608503867</c:v>
                </c:pt>
                <c:pt idx="175">
                  <c:v>0.57323888075086415</c:v>
                </c:pt>
                <c:pt idx="176">
                  <c:v>0.60107561896302286</c:v>
                </c:pt>
                <c:pt idx="177">
                  <c:v>0.629571662074909</c:v>
                </c:pt>
                <c:pt idx="178">
                  <c:v>0.6587269500577122</c:v>
                </c:pt>
                <c:pt idx="179">
                  <c:v>0.6885414215015544</c:v>
                </c:pt>
                <c:pt idx="180">
                  <c:v>0.71901501361605824</c:v>
                </c:pt>
                <c:pt idx="181">
                  <c:v>0.75014766223102924</c:v>
                </c:pt>
                <c:pt idx="182">
                  <c:v>0.7819393017970242</c:v>
                </c:pt>
                <c:pt idx="183">
                  <c:v>0.81438986538580593</c:v>
                </c:pt>
                <c:pt idx="184">
                  <c:v>0.84749928469159386</c:v>
                </c:pt>
                <c:pt idx="185">
                  <c:v>0.88126749003151872</c:v>
                </c:pt>
                <c:pt idx="186">
                  <c:v>0.91569441034619103</c:v>
                </c:pt>
                <c:pt idx="187">
                  <c:v>0.95077997320061058</c:v>
                </c:pt>
                <c:pt idx="188">
                  <c:v>0.98652410478484853</c:v>
                </c:pt>
                <c:pt idx="189">
                  <c:v>1.0229267299151843</c:v>
                </c:pt>
                <c:pt idx="190">
                  <c:v>1.0599877720341055</c:v>
                </c:pt>
                <c:pt idx="191">
                  <c:v>1.0977071532120135</c:v>
                </c:pt>
                <c:pt idx="192">
                  <c:v>1.1360847941474503</c:v>
                </c:pt>
                <c:pt idx="193">
                  <c:v>1.1751206141681223</c:v>
                </c:pt>
                <c:pt idx="194">
                  <c:v>1.2148145312316956</c:v>
                </c:pt>
                <c:pt idx="195">
                  <c:v>1.2551664619265921</c:v>
                </c:pt>
                <c:pt idx="196">
                  <c:v>1.29617632147324</c:v>
                </c:pt>
                <c:pt idx="197">
                  <c:v>1.3378440237244149</c:v>
                </c:pt>
                <c:pt idx="198">
                  <c:v>1.3801694811664902</c:v>
                </c:pt>
                <c:pt idx="199">
                  <c:v>1.4231526049201193</c:v>
                </c:pt>
                <c:pt idx="200">
                  <c:v>1.4667933047417137</c:v>
                </c:pt>
                <c:pt idx="201">
                  <c:v>1.5110914890235563</c:v>
                </c:pt>
                <c:pt idx="202">
                  <c:v>1.5560470647955071</c:v>
                </c:pt>
                <c:pt idx="203">
                  <c:v>1.6016599377251168</c:v>
                </c:pt>
                <c:pt idx="204">
                  <c:v>1.647930012120014</c:v>
                </c:pt>
                <c:pt idx="205">
                  <c:v>1.6948571909271095</c:v>
                </c:pt>
                <c:pt idx="206">
                  <c:v>1.742441375735325</c:v>
                </c:pt>
                <c:pt idx="207">
                  <c:v>1.7906824667752517</c:v>
                </c:pt>
                <c:pt idx="208">
                  <c:v>1.8395803629210832</c:v>
                </c:pt>
                <c:pt idx="209">
                  <c:v>1.8891349616912976</c:v>
                </c:pt>
                <c:pt idx="210">
                  <c:v>1.9393461592497943</c:v>
                </c:pt>
                <c:pt idx="211">
                  <c:v>1.9902138504070308</c:v>
                </c:pt>
                <c:pt idx="212">
                  <c:v>2.0417379286208188</c:v>
                </c:pt>
                <c:pt idx="213">
                  <c:v>2.0939182859978018</c:v>
                </c:pt>
                <c:pt idx="214">
                  <c:v>2.1467548132947059</c:v>
                </c:pt>
                <c:pt idx="215">
                  <c:v>2.2002473999187941</c:v>
                </c:pt>
                <c:pt idx="216">
                  <c:v>2.2543959339296862</c:v>
                </c:pt>
                <c:pt idx="217">
                  <c:v>2.3092003020403808</c:v>
                </c:pt>
                <c:pt idx="218">
                  <c:v>2.3646603896179386</c:v>
                </c:pt>
                <c:pt idx="219">
                  <c:v>2.4207760806855276</c:v>
                </c:pt>
                <c:pt idx="220">
                  <c:v>2.477547257922879</c:v>
                </c:pt>
                <c:pt idx="221">
                  <c:v>2.5349738026678779</c:v>
                </c:pt>
                <c:pt idx="222">
                  <c:v>2.5930555949175869</c:v>
                </c:pt>
                <c:pt idx="223">
                  <c:v>2.6517925133299514</c:v>
                </c:pt>
                <c:pt idx="224">
                  <c:v>2.7111844352243679</c:v>
                </c:pt>
                <c:pt idx="225">
                  <c:v>2.7712312365833895</c:v>
                </c:pt>
                <c:pt idx="226">
                  <c:v>2.8319327920538626</c:v>
                </c:pt>
                <c:pt idx="227">
                  <c:v>2.8932889749487458</c:v>
                </c:pt>
                <c:pt idx="228">
                  <c:v>2.9552996572474513</c:v>
                </c:pt>
                <c:pt idx="229">
                  <c:v>3.0179647095977771</c:v>
                </c:pt>
                <c:pt idx="230">
                  <c:v>3.0812840013172718</c:v>
                </c:pt>
                <c:pt idx="231">
                  <c:v>3.1452574003945983</c:v>
                </c:pt>
                <c:pt idx="232">
                  <c:v>3.2098847734903302</c:v>
                </c:pt>
                <c:pt idx="233">
                  <c:v>3.2751659859392248</c:v>
                </c:pt>
                <c:pt idx="234">
                  <c:v>3.3411009017509059</c:v>
                </c:pt>
                <c:pt idx="235">
                  <c:v>3.407689383611455</c:v>
                </c:pt>
                <c:pt idx="236">
                  <c:v>3.4749312928852305</c:v>
                </c:pt>
                <c:pt idx="237">
                  <c:v>3.5428264896155497</c:v>
                </c:pt>
                <c:pt idx="238">
                  <c:v>3.6113748325268489</c:v>
                </c:pt>
                <c:pt idx="239">
                  <c:v>3.6805761790255929</c:v>
                </c:pt>
                <c:pt idx="240">
                  <c:v>3.7504303852020939</c:v>
                </c:pt>
                <c:pt idx="241">
                  <c:v>3.8209373058319898</c:v>
                </c:pt>
                <c:pt idx="242">
                  <c:v>3.8920967943771529</c:v>
                </c:pt>
                <c:pt idx="243">
                  <c:v>3.9639087029884195</c:v>
                </c:pt>
                <c:pt idx="244">
                  <c:v>4.0363728825055887</c:v>
                </c:pt>
                <c:pt idx="245">
                  <c:v>4.1094891824603792</c:v>
                </c:pt>
                <c:pt idx="246">
                  <c:v>4.1832574510767699</c:v>
                </c:pt>
                <c:pt idx="247">
                  <c:v>4.2576775352733875</c:v>
                </c:pt>
                <c:pt idx="248">
                  <c:v>4.332749280664757</c:v>
                </c:pt>
                <c:pt idx="249">
                  <c:v>4.408472531562893</c:v>
                </c:pt>
                <c:pt idx="250">
                  <c:v>4.484847130978892</c:v>
                </c:pt>
                <c:pt idx="251">
                  <c:v>4.5618729206247508</c:v>
                </c:pt>
                <c:pt idx="252">
                  <c:v>4.6395497409145037</c:v>
                </c:pt>
                <c:pt idx="253">
                  <c:v>4.7178774309663822</c:v>
                </c:pt>
                <c:pt idx="254">
                  <c:v>4.7968558286040661</c:v>
                </c:pt>
                <c:pt idx="255">
                  <c:v>4.8764847703586156</c:v>
                </c:pt>
                <c:pt idx="256">
                  <c:v>4.9567640914699496</c:v>
                </c:pt>
                <c:pt idx="257">
                  <c:v>5.0376936258887781</c:v>
                </c:pt>
                <c:pt idx="258">
                  <c:v>5.1192732062778532</c:v>
                </c:pt>
                <c:pt idx="259">
                  <c:v>5.2015026640141286</c:v>
                </c:pt>
                <c:pt idx="260">
                  <c:v>5.284381829190238</c:v>
                </c:pt>
                <c:pt idx="261">
                  <c:v>5.3679105306164274</c:v>
                </c:pt>
                <c:pt idx="262">
                  <c:v>5.4520885958218059</c:v>
                </c:pt>
                <c:pt idx="263">
                  <c:v>5.5369158510567331</c:v>
                </c:pt>
                <c:pt idx="264">
                  <c:v>5.6223921212942969</c:v>
                </c:pt>
                <c:pt idx="265">
                  <c:v>5.7085172302317915</c:v>
                </c:pt>
                <c:pt idx="266">
                  <c:v>5.7952910002931048</c:v>
                </c:pt>
                <c:pt idx="267">
                  <c:v>5.8827132526300829</c:v>
                </c:pt>
                <c:pt idx="268">
                  <c:v>5.9707838071244623</c:v>
                </c:pt>
                <c:pt idx="269">
                  <c:v>6.0595024823900303</c:v>
                </c:pt>
                <c:pt idx="270">
                  <c:v>6.1488690957734207</c:v>
                </c:pt>
                <c:pt idx="271">
                  <c:v>6.2388834633575243</c:v>
                </c:pt>
                <c:pt idx="272">
                  <c:v>6.3295453999618303</c:v>
                </c:pt>
                <c:pt idx="273">
                  <c:v>6.4208547191454954</c:v>
                </c:pt>
                <c:pt idx="274">
                  <c:v>6.51281123320814</c:v>
                </c:pt>
                <c:pt idx="275">
                  <c:v>6.6054147531928038</c:v>
                </c:pt>
                <c:pt idx="276">
                  <c:v>6.69866508888731</c:v>
                </c:pt>
                <c:pt idx="277">
                  <c:v>6.7925620488257437</c:v>
                </c:pt>
                <c:pt idx="278">
                  <c:v>6.8871054402914069</c:v>
                </c:pt>
                <c:pt idx="279">
                  <c:v>6.9822950693180701</c:v>
                </c:pt>
                <c:pt idx="280">
                  <c:v>7.0781307406917904</c:v>
                </c:pt>
                <c:pt idx="281">
                  <c:v>7.1746122579535268</c:v>
                </c:pt>
                <c:pt idx="282">
                  <c:v>7.2717394234005042</c:v>
                </c:pt>
                <c:pt idx="283">
                  <c:v>7.369512038088601</c:v>
                </c:pt>
                <c:pt idx="284">
                  <c:v>7.4679299018339407</c:v>
                </c:pt>
                <c:pt idx="285">
                  <c:v>7.5669928132152791</c:v>
                </c:pt>
                <c:pt idx="286">
                  <c:v>7.6667005695758235</c:v>
                </c:pt>
                <c:pt idx="287">
                  <c:v>7.7670529670255064</c:v>
                </c:pt>
                <c:pt idx="288">
                  <c:v>7.8680498004425772</c:v>
                </c:pt>
                <c:pt idx="289">
                  <c:v>7.9696908634758756</c:v>
                </c:pt>
                <c:pt idx="290">
                  <c:v>8.0719759485472196</c:v>
                </c:pt>
                <c:pt idx="291">
                  <c:v>8.1749048468528827</c:v>
                </c:pt>
                <c:pt idx="292">
                  <c:v>8.2784773483662093</c:v>
                </c:pt>
                <c:pt idx="293">
                  <c:v>8.3826932418392062</c:v>
                </c:pt>
                <c:pt idx="294">
                  <c:v>8.4875523148050434</c:v>
                </c:pt>
                <c:pt idx="295">
                  <c:v>8.5930543535803281</c:v>
                </c:pt>
                <c:pt idx="296">
                  <c:v>8.6991991432663553</c:v>
                </c:pt>
                <c:pt idx="297">
                  <c:v>8.8059864677521773</c:v>
                </c:pt>
                <c:pt idx="298">
                  <c:v>8.9134161097165361</c:v>
                </c:pt>
                <c:pt idx="299">
                  <c:v>9.021487850629569</c:v>
                </c:pt>
                <c:pt idx="300">
                  <c:v>9.1302014707554235</c:v>
                </c:pt>
                <c:pt idx="301">
                  <c:v>9.2395567491541897</c:v>
                </c:pt>
                <c:pt idx="302">
                  <c:v>9.349553463684515</c:v>
                </c:pt>
                <c:pt idx="303">
                  <c:v>9.4601913910051962</c:v>
                </c:pt>
                <c:pt idx="304">
                  <c:v>9.5714703065776803</c:v>
                </c:pt>
                <c:pt idx="305">
                  <c:v>9.6833899846682243</c:v>
                </c:pt>
                <c:pt idx="306">
                  <c:v>9.7959501983506243</c:v>
                </c:pt>
                <c:pt idx="307">
                  <c:v>9.9091507195073518</c:v>
                </c:pt>
                <c:pt idx="308">
                  <c:v>10.022991318832737</c:v>
                </c:pt>
                <c:pt idx="309">
                  <c:v>10.137471765835244</c:v>
                </c:pt>
                <c:pt idx="310">
                  <c:v>10.252591828838945</c:v>
                </c:pt>
                <c:pt idx="311">
                  <c:v>10.36835127498648</c:v>
                </c:pt>
                <c:pt idx="312">
                  <c:v>10.484749870241217</c:v>
                </c:pt>
                <c:pt idx="313">
                  <c:v>10.601787379389407</c:v>
                </c:pt>
                <c:pt idx="314">
                  <c:v>10.719463566042464</c:v>
                </c:pt>
                <c:pt idx="315">
                  <c:v>10.837778192639576</c:v>
                </c:pt>
                <c:pt idx="316">
                  <c:v>10.956731020449638</c:v>
                </c:pt>
                <c:pt idx="317">
                  <c:v>11.076321809574097</c:v>
                </c:pt>
                <c:pt idx="318">
                  <c:v>11.196550318948539</c:v>
                </c:pt>
                <c:pt idx="319">
                  <c:v>11.317416306345763</c:v>
                </c:pt>
                <c:pt idx="320">
                  <c:v>11.438919528377937</c:v>
                </c:pt>
                <c:pt idx="321">
                  <c:v>11.561059740498536</c:v>
                </c:pt>
                <c:pt idx="322">
                  <c:v>11.683836697005404</c:v>
                </c:pt>
                <c:pt idx="323">
                  <c:v>11.807250151042695</c:v>
                </c:pt>
                <c:pt idx="324">
                  <c:v>11.931299854603481</c:v>
                </c:pt>
                <c:pt idx="325">
                  <c:v>12.055985558531916</c:v>
                </c:pt>
                <c:pt idx="326">
                  <c:v>12.181307012525963</c:v>
                </c:pt>
                <c:pt idx="327">
                  <c:v>12.307263965139782</c:v>
                </c:pt>
                <c:pt idx="328">
                  <c:v>12.433856163785777</c:v>
                </c:pt>
                <c:pt idx="329">
                  <c:v>12.56108335473732</c:v>
                </c:pt>
                <c:pt idx="330">
                  <c:v>12.688945283131602</c:v>
                </c:pt>
                <c:pt idx="331">
                  <c:v>12.817441692971101</c:v>
                </c:pt>
                <c:pt idx="332">
                  <c:v>12.946572327127228</c:v>
                </c:pt>
                <c:pt idx="333">
                  <c:v>13.076336927341799</c:v>
                </c:pt>
                <c:pt idx="334">
                  <c:v>13.206735234230109</c:v>
                </c:pt>
                <c:pt idx="335">
                  <c:v>13.33776698728343</c:v>
                </c:pt>
                <c:pt idx="336">
                  <c:v>13.469431924870946</c:v>
                </c:pt>
                <c:pt idx="337">
                  <c:v>13.601729784243048</c:v>
                </c:pt>
                <c:pt idx="338">
                  <c:v>13.734660301533268</c:v>
                </c:pt>
                <c:pt idx="339">
                  <c:v>13.868223211761233</c:v>
                </c:pt>
                <c:pt idx="340">
                  <c:v>14.002418248834601</c:v>
                </c:pt>
                <c:pt idx="341">
                  <c:v>14.137245145552583</c:v>
                </c:pt>
                <c:pt idx="342">
                  <c:v>14.27270363360708</c:v>
                </c:pt>
                <c:pt idx="343">
                  <c:v>14.408793443587001</c:v>
                </c:pt>
                <c:pt idx="344">
                  <c:v>14.545514304979179</c:v>
                </c:pt>
                <c:pt idx="345">
                  <c:v>14.682865946172001</c:v>
                </c:pt>
                <c:pt idx="346">
                  <c:v>14.820848094457688</c:v>
                </c:pt>
                <c:pt idx="347">
                  <c:v>14.959460476034906</c:v>
                </c:pt>
                <c:pt idx="348">
                  <c:v>15.098702816010928</c:v>
                </c:pt>
                <c:pt idx="349">
                  <c:v>15.238574838405157</c:v>
                </c:pt>
                <c:pt idx="350">
                  <c:v>15.379076266150832</c:v>
                </c:pt>
                <c:pt idx="351">
                  <c:v>15.520206821098441</c:v>
                </c:pt>
                <c:pt idx="352">
                  <c:v>15.66196622401776</c:v>
                </c:pt>
                <c:pt idx="353">
                  <c:v>15.804354194600592</c:v>
                </c:pt>
                <c:pt idx="354">
                  <c:v>15.947370451463712</c:v>
                </c:pt>
                <c:pt idx="355">
                  <c:v>16.09101471215115</c:v>
                </c:pt>
                <c:pt idx="356">
                  <c:v>16.235286693137255</c:v>
                </c:pt>
                <c:pt idx="357">
                  <c:v>16.380186109828969</c:v>
                </c:pt>
                <c:pt idx="358">
                  <c:v>16.525712676568673</c:v>
                </c:pt>
                <c:pt idx="359">
                  <c:v>16.67186610663714</c:v>
                </c:pt>
                <c:pt idx="360">
                  <c:v>16.818646112255578</c:v>
                </c:pt>
                <c:pt idx="361">
                  <c:v>16.966052404588936</c:v>
                </c:pt>
                <c:pt idx="362">
                  <c:v>17.114084693748396</c:v>
                </c:pt>
                <c:pt idx="363">
                  <c:v>17.262742688793992</c:v>
                </c:pt>
                <c:pt idx="364">
                  <c:v>17.412026097737453</c:v>
                </c:pt>
                <c:pt idx="365">
                  <c:v>17.561934627544929</c:v>
                </c:pt>
                <c:pt idx="366">
                  <c:v>17.712467984139721</c:v>
                </c:pt>
                <c:pt idx="367">
                  <c:v>17.863625872404782</c:v>
                </c:pt>
                <c:pt idx="368">
                  <c:v>18.015407996185786</c:v>
                </c:pt>
                <c:pt idx="369">
                  <c:v>18.16781405829397</c:v>
                </c:pt>
                <c:pt idx="370">
                  <c:v>18.320843760508296</c:v>
                </c:pt>
                <c:pt idx="371">
                  <c:v>18.474496803578859</c:v>
                </c:pt>
                <c:pt idx="372">
                  <c:v>18.628772887229275</c:v>
                </c:pt>
                <c:pt idx="373">
                  <c:v>18.783671710159751</c:v>
                </c:pt>
                <c:pt idx="374">
                  <c:v>18.939192970049703</c:v>
                </c:pt>
                <c:pt idx="375">
                  <c:v>19.095336363560364</c:v>
                </c:pt>
                <c:pt idx="376">
                  <c:v>19.252101586337858</c:v>
                </c:pt>
                <c:pt idx="377">
                  <c:v>19.409488333016043</c:v>
                </c:pt>
                <c:pt idx="378">
                  <c:v>19.567496297219122</c:v>
                </c:pt>
                <c:pt idx="379">
                  <c:v>19.72612517156449</c:v>
                </c:pt>
                <c:pt idx="380">
                  <c:v>19.885374647665572</c:v>
                </c:pt>
                <c:pt idx="381">
                  <c:v>20.045244416134892</c:v>
                </c:pt>
                <c:pt idx="382">
                  <c:v>20.205734166586467</c:v>
                </c:pt>
                <c:pt idx="383">
                  <c:v>20.366843587638982</c:v>
                </c:pt>
                <c:pt idx="384">
                  <c:v>20.528572366918524</c:v>
                </c:pt>
                <c:pt idx="385">
                  <c:v>20.690920191061423</c:v>
                </c:pt>
                <c:pt idx="386">
                  <c:v>20.853886745717205</c:v>
                </c:pt>
                <c:pt idx="387">
                  <c:v>21.01747171555121</c:v>
                </c:pt>
                <c:pt idx="388">
                  <c:v>21.181674784247889</c:v>
                </c:pt>
                <c:pt idx="389">
                  <c:v>21.34649563451319</c:v>
                </c:pt>
                <c:pt idx="390">
                  <c:v>21.51193394807774</c:v>
                </c:pt>
                <c:pt idx="391">
                  <c:v>21.677989405699577</c:v>
                </c:pt>
                <c:pt idx="392">
                  <c:v>21.844661687167445</c:v>
                </c:pt>
                <c:pt idx="393">
                  <c:v>22.011950471302839</c:v>
                </c:pt>
                <c:pt idx="394">
                  <c:v>22.179855435963987</c:v>
                </c:pt>
                <c:pt idx="395">
                  <c:v>22.348376258047779</c:v>
                </c:pt>
                <c:pt idx="396">
                  <c:v>22.517512613493182</c:v>
                </c:pt>
                <c:pt idx="397">
                  <c:v>22.687264177284305</c:v>
                </c:pt>
                <c:pt idx="398">
                  <c:v>22.857630623452906</c:v>
                </c:pt>
                <c:pt idx="399">
                  <c:v>23.028611625081567</c:v>
                </c:pt>
                <c:pt idx="400">
                  <c:v>23.20020685430643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7B9D-F44D-B170-ECBBDA175576}"/>
            </c:ext>
          </c:extLst>
        </c:ser>
        <c:ser>
          <c:idx val="25"/>
          <c:order val="8"/>
          <c:tx>
            <c:strRef>
              <c:f>Calculation1!$Q$5</c:f>
              <c:strCache>
                <c:ptCount val="1"/>
                <c:pt idx="0">
                  <c:v>Bore radius Boundary</c:v>
                </c:pt>
              </c:strCache>
            </c:strRef>
          </c:tx>
          <c:marker>
            <c:symbol val="none"/>
          </c:marker>
          <c:xVal>
            <c:numRef>
              <c:f>Calculation1!$R$6:$R$406</c:f>
              <c:numCache>
                <c:formatCode>0.000</c:formatCode>
                <c:ptCount val="401"/>
                <c:pt idx="0">
                  <c:v>-1</c:v>
                </c:pt>
                <c:pt idx="1">
                  <c:v>-0.99250000000000005</c:v>
                </c:pt>
                <c:pt idx="2">
                  <c:v>-0.9850000000000001</c:v>
                </c:pt>
                <c:pt idx="3">
                  <c:v>-0.97750000000000015</c:v>
                </c:pt>
                <c:pt idx="4">
                  <c:v>-0.9700000000000002</c:v>
                </c:pt>
                <c:pt idx="5">
                  <c:v>-0.96250000000000024</c:v>
                </c:pt>
                <c:pt idx="6">
                  <c:v>-0.95500000000000029</c:v>
                </c:pt>
                <c:pt idx="7">
                  <c:v>-0.94750000000000034</c:v>
                </c:pt>
                <c:pt idx="8">
                  <c:v>-0.94000000000000039</c:v>
                </c:pt>
                <c:pt idx="9">
                  <c:v>-0.93250000000000044</c:v>
                </c:pt>
                <c:pt idx="10">
                  <c:v>-0.92500000000000049</c:v>
                </c:pt>
                <c:pt idx="11">
                  <c:v>-0.91750000000000054</c:v>
                </c:pt>
                <c:pt idx="12">
                  <c:v>-0.91000000000000059</c:v>
                </c:pt>
                <c:pt idx="13">
                  <c:v>-0.90250000000000064</c:v>
                </c:pt>
                <c:pt idx="14">
                  <c:v>-0.89500000000000068</c:v>
                </c:pt>
                <c:pt idx="15">
                  <c:v>-0.88750000000000073</c:v>
                </c:pt>
                <c:pt idx="16">
                  <c:v>-0.88000000000000078</c:v>
                </c:pt>
                <c:pt idx="17">
                  <c:v>-0.87250000000000083</c:v>
                </c:pt>
                <c:pt idx="18">
                  <c:v>-0.86500000000000088</c:v>
                </c:pt>
                <c:pt idx="19">
                  <c:v>-0.85750000000000093</c:v>
                </c:pt>
                <c:pt idx="20">
                  <c:v>-0.85000000000000098</c:v>
                </c:pt>
                <c:pt idx="21">
                  <c:v>-0.84250000000000103</c:v>
                </c:pt>
                <c:pt idx="22">
                  <c:v>-0.83500000000000107</c:v>
                </c:pt>
                <c:pt idx="23">
                  <c:v>-0.82750000000000112</c:v>
                </c:pt>
                <c:pt idx="24">
                  <c:v>-0.82000000000000117</c:v>
                </c:pt>
                <c:pt idx="25">
                  <c:v>-0.81250000000000122</c:v>
                </c:pt>
                <c:pt idx="26">
                  <c:v>-0.80500000000000127</c:v>
                </c:pt>
                <c:pt idx="27">
                  <c:v>-0.79750000000000132</c:v>
                </c:pt>
                <c:pt idx="28">
                  <c:v>-0.79000000000000137</c:v>
                </c:pt>
                <c:pt idx="29">
                  <c:v>-0.78250000000000142</c:v>
                </c:pt>
                <c:pt idx="30">
                  <c:v>-0.77500000000000147</c:v>
                </c:pt>
                <c:pt idx="31">
                  <c:v>-0.76750000000000151</c:v>
                </c:pt>
                <c:pt idx="32">
                  <c:v>-0.76000000000000156</c:v>
                </c:pt>
                <c:pt idx="33">
                  <c:v>-0.75250000000000161</c:v>
                </c:pt>
                <c:pt idx="34">
                  <c:v>-0.74500000000000166</c:v>
                </c:pt>
                <c:pt idx="35">
                  <c:v>-0.73750000000000171</c:v>
                </c:pt>
                <c:pt idx="36">
                  <c:v>-0.73000000000000176</c:v>
                </c:pt>
                <c:pt idx="37">
                  <c:v>-0.72250000000000181</c:v>
                </c:pt>
                <c:pt idx="38">
                  <c:v>-0.71500000000000186</c:v>
                </c:pt>
                <c:pt idx="39">
                  <c:v>-0.70750000000000191</c:v>
                </c:pt>
                <c:pt idx="40">
                  <c:v>-0.70000000000000195</c:v>
                </c:pt>
                <c:pt idx="41">
                  <c:v>-0.692500000000002</c:v>
                </c:pt>
                <c:pt idx="42">
                  <c:v>-0.68500000000000205</c:v>
                </c:pt>
                <c:pt idx="43">
                  <c:v>-0.6775000000000021</c:v>
                </c:pt>
                <c:pt idx="44">
                  <c:v>-0.67000000000000215</c:v>
                </c:pt>
                <c:pt idx="45">
                  <c:v>-0.6625000000000022</c:v>
                </c:pt>
                <c:pt idx="46">
                  <c:v>-0.65500000000000225</c:v>
                </c:pt>
                <c:pt idx="47">
                  <c:v>-0.6475000000000023</c:v>
                </c:pt>
                <c:pt idx="48">
                  <c:v>-0.64000000000000234</c:v>
                </c:pt>
                <c:pt idx="49">
                  <c:v>-0.63250000000000239</c:v>
                </c:pt>
                <c:pt idx="50">
                  <c:v>-0.62500000000000244</c:v>
                </c:pt>
                <c:pt idx="51">
                  <c:v>-0.61750000000000249</c:v>
                </c:pt>
                <c:pt idx="52">
                  <c:v>-0.61000000000000254</c:v>
                </c:pt>
                <c:pt idx="53">
                  <c:v>-0.60250000000000259</c:v>
                </c:pt>
                <c:pt idx="54">
                  <c:v>-0.59500000000000264</c:v>
                </c:pt>
                <c:pt idx="55">
                  <c:v>-0.58750000000000269</c:v>
                </c:pt>
                <c:pt idx="56">
                  <c:v>-0.58000000000000274</c:v>
                </c:pt>
                <c:pt idx="57">
                  <c:v>-0.57250000000000278</c:v>
                </c:pt>
                <c:pt idx="58">
                  <c:v>-0.56500000000000283</c:v>
                </c:pt>
                <c:pt idx="59">
                  <c:v>-0.55750000000000288</c:v>
                </c:pt>
                <c:pt idx="60">
                  <c:v>-0.55000000000000293</c:v>
                </c:pt>
                <c:pt idx="61">
                  <c:v>-0.54250000000000298</c:v>
                </c:pt>
                <c:pt idx="62">
                  <c:v>-0.53500000000000303</c:v>
                </c:pt>
                <c:pt idx="63">
                  <c:v>-0.52750000000000308</c:v>
                </c:pt>
                <c:pt idx="64">
                  <c:v>-0.52000000000000313</c:v>
                </c:pt>
                <c:pt idx="65">
                  <c:v>-0.51250000000000318</c:v>
                </c:pt>
                <c:pt idx="66">
                  <c:v>-0.50500000000000322</c:v>
                </c:pt>
                <c:pt idx="67">
                  <c:v>-0.49750000000000322</c:v>
                </c:pt>
                <c:pt idx="68">
                  <c:v>-0.49000000000000321</c:v>
                </c:pt>
                <c:pt idx="69">
                  <c:v>-0.4825000000000032</c:v>
                </c:pt>
                <c:pt idx="70">
                  <c:v>-0.4750000000000032</c:v>
                </c:pt>
                <c:pt idx="71">
                  <c:v>-0.46750000000000319</c:v>
                </c:pt>
                <c:pt idx="72">
                  <c:v>-0.46000000000000318</c:v>
                </c:pt>
                <c:pt idx="73">
                  <c:v>-0.45250000000000318</c:v>
                </c:pt>
                <c:pt idx="74">
                  <c:v>-0.44500000000000317</c:v>
                </c:pt>
                <c:pt idx="75">
                  <c:v>-0.43750000000000316</c:v>
                </c:pt>
                <c:pt idx="76">
                  <c:v>-0.43000000000000316</c:v>
                </c:pt>
                <c:pt idx="77">
                  <c:v>-0.42250000000000315</c:v>
                </c:pt>
                <c:pt idx="78">
                  <c:v>-0.41500000000000314</c:v>
                </c:pt>
                <c:pt idx="79">
                  <c:v>-0.40750000000000314</c:v>
                </c:pt>
                <c:pt idx="80">
                  <c:v>-0.40000000000000313</c:v>
                </c:pt>
                <c:pt idx="81">
                  <c:v>-0.39250000000000312</c:v>
                </c:pt>
                <c:pt idx="82">
                  <c:v>-0.38500000000000312</c:v>
                </c:pt>
                <c:pt idx="83">
                  <c:v>-0.37750000000000311</c:v>
                </c:pt>
                <c:pt idx="84">
                  <c:v>-0.3700000000000031</c:v>
                </c:pt>
                <c:pt idx="85">
                  <c:v>-0.3625000000000031</c:v>
                </c:pt>
                <c:pt idx="86">
                  <c:v>-0.35500000000000309</c:v>
                </c:pt>
                <c:pt idx="87">
                  <c:v>-0.34750000000000308</c:v>
                </c:pt>
                <c:pt idx="88">
                  <c:v>-0.34000000000000308</c:v>
                </c:pt>
                <c:pt idx="89">
                  <c:v>-0.33250000000000307</c:v>
                </c:pt>
                <c:pt idx="90">
                  <c:v>-0.32500000000000306</c:v>
                </c:pt>
                <c:pt idx="91">
                  <c:v>-0.31750000000000306</c:v>
                </c:pt>
                <c:pt idx="92">
                  <c:v>-0.31000000000000305</c:v>
                </c:pt>
                <c:pt idx="93">
                  <c:v>-0.30250000000000304</c:v>
                </c:pt>
                <c:pt idx="94">
                  <c:v>-0.29500000000000304</c:v>
                </c:pt>
                <c:pt idx="95">
                  <c:v>-0.28750000000000303</c:v>
                </c:pt>
                <c:pt idx="96">
                  <c:v>-0.28000000000000302</c:v>
                </c:pt>
                <c:pt idx="97">
                  <c:v>-0.27250000000000302</c:v>
                </c:pt>
                <c:pt idx="98">
                  <c:v>-0.26500000000000301</c:v>
                </c:pt>
                <c:pt idx="99">
                  <c:v>-0.257500000000003</c:v>
                </c:pt>
                <c:pt idx="100">
                  <c:v>-0.250000000000003</c:v>
                </c:pt>
                <c:pt idx="101">
                  <c:v>-0.24250000000000299</c:v>
                </c:pt>
                <c:pt idx="102">
                  <c:v>-0.23500000000000298</c:v>
                </c:pt>
                <c:pt idx="103">
                  <c:v>-0.22750000000000298</c:v>
                </c:pt>
                <c:pt idx="104">
                  <c:v>-0.22000000000000297</c:v>
                </c:pt>
                <c:pt idx="105">
                  <c:v>-0.21250000000000296</c:v>
                </c:pt>
                <c:pt idx="106">
                  <c:v>-0.20500000000000296</c:v>
                </c:pt>
                <c:pt idx="107">
                  <c:v>-0.19750000000000295</c:v>
                </c:pt>
                <c:pt idx="108">
                  <c:v>-0.19000000000000294</c:v>
                </c:pt>
                <c:pt idx="109">
                  <c:v>-0.18250000000000294</c:v>
                </c:pt>
                <c:pt idx="110">
                  <c:v>-0.17500000000000293</c:v>
                </c:pt>
                <c:pt idx="111">
                  <c:v>-0.16750000000000292</c:v>
                </c:pt>
                <c:pt idx="112">
                  <c:v>-0.16000000000000292</c:v>
                </c:pt>
                <c:pt idx="113">
                  <c:v>-0.15250000000000291</c:v>
                </c:pt>
                <c:pt idx="114">
                  <c:v>-0.1450000000000029</c:v>
                </c:pt>
                <c:pt idx="115">
                  <c:v>-0.1375000000000029</c:v>
                </c:pt>
                <c:pt idx="116">
                  <c:v>-0.13000000000000289</c:v>
                </c:pt>
                <c:pt idx="117">
                  <c:v>-0.12250000000000288</c:v>
                </c:pt>
                <c:pt idx="118">
                  <c:v>-0.11500000000000288</c:v>
                </c:pt>
                <c:pt idx="119">
                  <c:v>-0.10750000000000287</c:v>
                </c:pt>
                <c:pt idx="120">
                  <c:v>-0.10000000000000286</c:v>
                </c:pt>
                <c:pt idx="121">
                  <c:v>-9.2500000000002858E-2</c:v>
                </c:pt>
                <c:pt idx="122">
                  <c:v>-8.5000000000002851E-2</c:v>
                </c:pt>
                <c:pt idx="123">
                  <c:v>-7.7500000000002844E-2</c:v>
                </c:pt>
                <c:pt idx="124">
                  <c:v>-7.0000000000002838E-2</c:v>
                </c:pt>
                <c:pt idx="125">
                  <c:v>-6.2500000000002831E-2</c:v>
                </c:pt>
                <c:pt idx="126">
                  <c:v>-5.5000000000002831E-2</c:v>
                </c:pt>
                <c:pt idx="127">
                  <c:v>-4.7500000000002832E-2</c:v>
                </c:pt>
                <c:pt idx="128">
                  <c:v>-4.0000000000002832E-2</c:v>
                </c:pt>
                <c:pt idx="129">
                  <c:v>-3.2500000000002832E-2</c:v>
                </c:pt>
                <c:pt idx="130">
                  <c:v>-2.5000000000002832E-2</c:v>
                </c:pt>
                <c:pt idx="131">
                  <c:v>-1.7500000000002833E-2</c:v>
                </c:pt>
                <c:pt idx="132">
                  <c:v>-1.0000000000002833E-2</c:v>
                </c:pt>
                <c:pt idx="133">
                  <c:v>-2.5000000000028333E-3</c:v>
                </c:pt>
                <c:pt idx="134">
                  <c:v>4.9999999999971664E-3</c:v>
                </c:pt>
                <c:pt idx="135">
                  <c:v>1.2499999999997166E-2</c:v>
                </c:pt>
                <c:pt idx="136">
                  <c:v>1.9999999999997166E-2</c:v>
                </c:pt>
                <c:pt idx="137">
                  <c:v>2.7499999999997166E-2</c:v>
                </c:pt>
                <c:pt idx="138">
                  <c:v>3.4999999999997165E-2</c:v>
                </c:pt>
                <c:pt idx="139">
                  <c:v>4.2499999999997165E-2</c:v>
                </c:pt>
                <c:pt idx="140">
                  <c:v>4.9999999999997165E-2</c:v>
                </c:pt>
                <c:pt idx="141">
                  <c:v>5.7499999999997164E-2</c:v>
                </c:pt>
                <c:pt idx="142">
                  <c:v>6.4999999999997171E-2</c:v>
                </c:pt>
                <c:pt idx="143">
                  <c:v>7.2499999999997178E-2</c:v>
                </c:pt>
                <c:pt idx="144">
                  <c:v>7.9999999999997184E-2</c:v>
                </c:pt>
                <c:pt idx="145">
                  <c:v>8.7499999999997191E-2</c:v>
                </c:pt>
                <c:pt idx="146">
                  <c:v>9.4999999999997198E-2</c:v>
                </c:pt>
                <c:pt idx="147">
                  <c:v>0.1024999999999972</c:v>
                </c:pt>
                <c:pt idx="148">
                  <c:v>0.10999999999999721</c:v>
                </c:pt>
                <c:pt idx="149">
                  <c:v>0.11749999999999722</c:v>
                </c:pt>
                <c:pt idx="150">
                  <c:v>0.12499999999999722</c:v>
                </c:pt>
                <c:pt idx="151">
                  <c:v>0.13249999999999723</c:v>
                </c:pt>
                <c:pt idx="152">
                  <c:v>0.13999999999999724</c:v>
                </c:pt>
                <c:pt idx="153">
                  <c:v>0.14749999999999724</c:v>
                </c:pt>
                <c:pt idx="154">
                  <c:v>0.15499999999999725</c:v>
                </c:pt>
                <c:pt idx="155">
                  <c:v>0.16249999999999726</c:v>
                </c:pt>
                <c:pt idx="156">
                  <c:v>0.16999999999999726</c:v>
                </c:pt>
                <c:pt idx="157">
                  <c:v>0.17749999999999727</c:v>
                </c:pt>
                <c:pt idx="158">
                  <c:v>0.18499999999999728</c:v>
                </c:pt>
                <c:pt idx="159">
                  <c:v>0.19249999999999728</c:v>
                </c:pt>
                <c:pt idx="160">
                  <c:v>0.19999999999999729</c:v>
                </c:pt>
                <c:pt idx="161">
                  <c:v>0.2074999999999973</c:v>
                </c:pt>
                <c:pt idx="162">
                  <c:v>0.2149999999999973</c:v>
                </c:pt>
                <c:pt idx="163">
                  <c:v>0.22249999999999731</c:v>
                </c:pt>
                <c:pt idx="164">
                  <c:v>0.22999999999999732</c:v>
                </c:pt>
                <c:pt idx="165">
                  <c:v>0.23749999999999732</c:v>
                </c:pt>
                <c:pt idx="166">
                  <c:v>0.24499999999999733</c:v>
                </c:pt>
                <c:pt idx="167">
                  <c:v>0.25249999999999734</c:v>
                </c:pt>
                <c:pt idx="168">
                  <c:v>0.25999999999999734</c:v>
                </c:pt>
                <c:pt idx="169">
                  <c:v>0.26749999999999735</c:v>
                </c:pt>
                <c:pt idx="170">
                  <c:v>0.27499999999999736</c:v>
                </c:pt>
                <c:pt idx="171">
                  <c:v>0.28249999999999736</c:v>
                </c:pt>
                <c:pt idx="172">
                  <c:v>0.28999999999999737</c:v>
                </c:pt>
                <c:pt idx="173">
                  <c:v>0.29749999999999738</c:v>
                </c:pt>
                <c:pt idx="174">
                  <c:v>0.30499999999999738</c:v>
                </c:pt>
                <c:pt idx="175">
                  <c:v>0.31249999999999739</c:v>
                </c:pt>
                <c:pt idx="176">
                  <c:v>0.3199999999999974</c:v>
                </c:pt>
                <c:pt idx="177">
                  <c:v>0.3274999999999974</c:v>
                </c:pt>
                <c:pt idx="178">
                  <c:v>0.33499999999999741</c:v>
                </c:pt>
                <c:pt idx="179">
                  <c:v>0.34249999999999742</c:v>
                </c:pt>
                <c:pt idx="180">
                  <c:v>0.34999999999999742</c:v>
                </c:pt>
                <c:pt idx="181">
                  <c:v>0.35749999999999743</c:v>
                </c:pt>
                <c:pt idx="182">
                  <c:v>0.36499999999999744</c:v>
                </c:pt>
                <c:pt idx="183">
                  <c:v>0.37249999999999744</c:v>
                </c:pt>
                <c:pt idx="184">
                  <c:v>0.37999999999999745</c:v>
                </c:pt>
                <c:pt idx="185">
                  <c:v>0.38749999999999746</c:v>
                </c:pt>
                <c:pt idx="186">
                  <c:v>0.39499999999999746</c:v>
                </c:pt>
                <c:pt idx="187">
                  <c:v>0.40249999999999747</c:v>
                </c:pt>
                <c:pt idx="188">
                  <c:v>0.40999999999999748</c:v>
                </c:pt>
                <c:pt idx="189">
                  <c:v>0.41749999999999748</c:v>
                </c:pt>
                <c:pt idx="190">
                  <c:v>0.42499999999999749</c:v>
                </c:pt>
                <c:pt idx="191">
                  <c:v>0.4324999999999975</c:v>
                </c:pt>
                <c:pt idx="192">
                  <c:v>0.4399999999999975</c:v>
                </c:pt>
                <c:pt idx="193">
                  <c:v>0.44749999999999751</c:v>
                </c:pt>
                <c:pt idx="194">
                  <c:v>0.45499999999999752</c:v>
                </c:pt>
                <c:pt idx="195">
                  <c:v>0.46249999999999752</c:v>
                </c:pt>
                <c:pt idx="196">
                  <c:v>0.46999999999999753</c:v>
                </c:pt>
                <c:pt idx="197">
                  <c:v>0.47749999999999754</c:v>
                </c:pt>
                <c:pt idx="198">
                  <c:v>0.48499999999999754</c:v>
                </c:pt>
                <c:pt idx="199">
                  <c:v>0.49249999999999755</c:v>
                </c:pt>
                <c:pt idx="200">
                  <c:v>0.49999999999999756</c:v>
                </c:pt>
                <c:pt idx="201">
                  <c:v>0.50749999999999751</c:v>
                </c:pt>
                <c:pt idx="202">
                  <c:v>0.51499999999999746</c:v>
                </c:pt>
                <c:pt idx="203">
                  <c:v>0.52249999999999741</c:v>
                </c:pt>
                <c:pt idx="204">
                  <c:v>0.52999999999999736</c:v>
                </c:pt>
                <c:pt idx="205">
                  <c:v>0.53749999999999731</c:v>
                </c:pt>
                <c:pt idx="206">
                  <c:v>0.54499999999999726</c:v>
                </c:pt>
                <c:pt idx="207">
                  <c:v>0.55249999999999722</c:v>
                </c:pt>
                <c:pt idx="208">
                  <c:v>0.55999999999999717</c:v>
                </c:pt>
                <c:pt idx="209">
                  <c:v>0.56749999999999712</c:v>
                </c:pt>
                <c:pt idx="210">
                  <c:v>0.57499999999999707</c:v>
                </c:pt>
                <c:pt idx="211">
                  <c:v>0.58249999999999702</c:v>
                </c:pt>
                <c:pt idx="212">
                  <c:v>0.58999999999999697</c:v>
                </c:pt>
                <c:pt idx="213">
                  <c:v>0.59749999999999692</c:v>
                </c:pt>
                <c:pt idx="214">
                  <c:v>0.60499999999999687</c:v>
                </c:pt>
                <c:pt idx="215">
                  <c:v>0.61249999999999682</c:v>
                </c:pt>
                <c:pt idx="216">
                  <c:v>0.61999999999999678</c:v>
                </c:pt>
                <c:pt idx="217">
                  <c:v>0.62749999999999673</c:v>
                </c:pt>
                <c:pt idx="218">
                  <c:v>0.63499999999999668</c:v>
                </c:pt>
                <c:pt idx="219">
                  <c:v>0.64249999999999663</c:v>
                </c:pt>
                <c:pt idx="220">
                  <c:v>0.64999999999999658</c:v>
                </c:pt>
                <c:pt idx="221">
                  <c:v>0.65749999999999653</c:v>
                </c:pt>
                <c:pt idx="222">
                  <c:v>0.66499999999999648</c:v>
                </c:pt>
                <c:pt idx="223">
                  <c:v>0.67249999999999643</c:v>
                </c:pt>
                <c:pt idx="224">
                  <c:v>0.67999999999999639</c:v>
                </c:pt>
                <c:pt idx="225">
                  <c:v>0.68749999999999634</c:v>
                </c:pt>
                <c:pt idx="226">
                  <c:v>0.69499999999999629</c:v>
                </c:pt>
                <c:pt idx="227">
                  <c:v>0.70249999999999624</c:v>
                </c:pt>
                <c:pt idx="228">
                  <c:v>0.70999999999999619</c:v>
                </c:pt>
                <c:pt idx="229">
                  <c:v>0.71749999999999614</c:v>
                </c:pt>
                <c:pt idx="230">
                  <c:v>0.72499999999999609</c:v>
                </c:pt>
                <c:pt idx="231">
                  <c:v>0.73249999999999604</c:v>
                </c:pt>
                <c:pt idx="232">
                  <c:v>0.73999999999999599</c:v>
                </c:pt>
                <c:pt idx="233">
                  <c:v>0.74749999999999595</c:v>
                </c:pt>
                <c:pt idx="234">
                  <c:v>0.7549999999999959</c:v>
                </c:pt>
                <c:pt idx="235">
                  <c:v>0.76249999999999585</c:v>
                </c:pt>
                <c:pt idx="236">
                  <c:v>0.7699999999999958</c:v>
                </c:pt>
                <c:pt idx="237">
                  <c:v>0.77749999999999575</c:v>
                </c:pt>
                <c:pt idx="238">
                  <c:v>0.7849999999999957</c:v>
                </c:pt>
                <c:pt idx="239">
                  <c:v>0.79249999999999565</c:v>
                </c:pt>
                <c:pt idx="240">
                  <c:v>0.7999999999999956</c:v>
                </c:pt>
                <c:pt idx="241">
                  <c:v>0.80749999999999555</c:v>
                </c:pt>
                <c:pt idx="242">
                  <c:v>0.81499999999999551</c:v>
                </c:pt>
                <c:pt idx="243">
                  <c:v>0.82249999999999546</c:v>
                </c:pt>
                <c:pt idx="244">
                  <c:v>0.82999999999999541</c:v>
                </c:pt>
                <c:pt idx="245">
                  <c:v>0.83749999999999536</c:v>
                </c:pt>
                <c:pt idx="246">
                  <c:v>0.84499999999999531</c:v>
                </c:pt>
                <c:pt idx="247">
                  <c:v>0.85249999999999526</c:v>
                </c:pt>
                <c:pt idx="248">
                  <c:v>0.85999999999999521</c:v>
                </c:pt>
                <c:pt idx="249">
                  <c:v>0.86749999999999516</c:v>
                </c:pt>
                <c:pt idx="250">
                  <c:v>0.87499999999999512</c:v>
                </c:pt>
                <c:pt idx="251">
                  <c:v>0.88249999999999507</c:v>
                </c:pt>
                <c:pt idx="252">
                  <c:v>0.88999999999999502</c:v>
                </c:pt>
                <c:pt idx="253">
                  <c:v>0.89749999999999497</c:v>
                </c:pt>
                <c:pt idx="254">
                  <c:v>0.90499999999999492</c:v>
                </c:pt>
                <c:pt idx="255">
                  <c:v>0.91249999999999487</c:v>
                </c:pt>
                <c:pt idx="256">
                  <c:v>0.91999999999999482</c:v>
                </c:pt>
                <c:pt idx="257">
                  <c:v>0.92749999999999477</c:v>
                </c:pt>
                <c:pt idx="258">
                  <c:v>0.93499999999999472</c:v>
                </c:pt>
                <c:pt idx="259">
                  <c:v>0.94249999999999468</c:v>
                </c:pt>
                <c:pt idx="260">
                  <c:v>0.94999999999999463</c:v>
                </c:pt>
                <c:pt idx="261">
                  <c:v>0.95749999999999458</c:v>
                </c:pt>
                <c:pt idx="262">
                  <c:v>0.96499999999999453</c:v>
                </c:pt>
                <c:pt idx="263">
                  <c:v>0.97249999999999448</c:v>
                </c:pt>
                <c:pt idx="264">
                  <c:v>0.97999999999999443</c:v>
                </c:pt>
                <c:pt idx="265">
                  <c:v>0.98749999999999438</c:v>
                </c:pt>
                <c:pt idx="266">
                  <c:v>0.99499999999999433</c:v>
                </c:pt>
                <c:pt idx="267">
                  <c:v>1.0024999999999944</c:v>
                </c:pt>
                <c:pt idx="268">
                  <c:v>1.0099999999999945</c:v>
                </c:pt>
                <c:pt idx="269">
                  <c:v>1.0174999999999945</c:v>
                </c:pt>
                <c:pt idx="270">
                  <c:v>1.0249999999999946</c:v>
                </c:pt>
                <c:pt idx="271">
                  <c:v>1.0324999999999946</c:v>
                </c:pt>
                <c:pt idx="272">
                  <c:v>1.0399999999999947</c:v>
                </c:pt>
                <c:pt idx="273">
                  <c:v>1.0474999999999948</c:v>
                </c:pt>
                <c:pt idx="274">
                  <c:v>1.0549999999999948</c:v>
                </c:pt>
                <c:pt idx="275">
                  <c:v>1.0624999999999949</c:v>
                </c:pt>
                <c:pt idx="276">
                  <c:v>1.069999999999995</c:v>
                </c:pt>
                <c:pt idx="277">
                  <c:v>1.077499999999995</c:v>
                </c:pt>
                <c:pt idx="278">
                  <c:v>1.0849999999999951</c:v>
                </c:pt>
                <c:pt idx="279">
                  <c:v>1.0924999999999951</c:v>
                </c:pt>
                <c:pt idx="280">
                  <c:v>1.0999999999999952</c:v>
                </c:pt>
                <c:pt idx="281">
                  <c:v>1.1074999999999953</c:v>
                </c:pt>
                <c:pt idx="282">
                  <c:v>1.1149999999999953</c:v>
                </c:pt>
                <c:pt idx="283">
                  <c:v>1.1224999999999954</c:v>
                </c:pt>
                <c:pt idx="284">
                  <c:v>1.1299999999999955</c:v>
                </c:pt>
                <c:pt idx="285">
                  <c:v>1.1374999999999955</c:v>
                </c:pt>
                <c:pt idx="286">
                  <c:v>1.1449999999999956</c:v>
                </c:pt>
                <c:pt idx="287">
                  <c:v>1.1524999999999956</c:v>
                </c:pt>
                <c:pt idx="288">
                  <c:v>1.1599999999999957</c:v>
                </c:pt>
                <c:pt idx="289">
                  <c:v>1.1674999999999958</c:v>
                </c:pt>
                <c:pt idx="290">
                  <c:v>1.1749999999999958</c:v>
                </c:pt>
                <c:pt idx="291">
                  <c:v>1.1824999999999959</c:v>
                </c:pt>
                <c:pt idx="292">
                  <c:v>1.1899999999999959</c:v>
                </c:pt>
                <c:pt idx="293">
                  <c:v>1.197499999999996</c:v>
                </c:pt>
                <c:pt idx="294">
                  <c:v>1.2049999999999961</c:v>
                </c:pt>
                <c:pt idx="295">
                  <c:v>1.2124999999999961</c:v>
                </c:pt>
                <c:pt idx="296">
                  <c:v>1.2199999999999962</c:v>
                </c:pt>
                <c:pt idx="297">
                  <c:v>1.2274999999999963</c:v>
                </c:pt>
                <c:pt idx="298">
                  <c:v>1.2349999999999963</c:v>
                </c:pt>
                <c:pt idx="299">
                  <c:v>1.2424999999999964</c:v>
                </c:pt>
                <c:pt idx="300">
                  <c:v>1.2499999999999964</c:v>
                </c:pt>
                <c:pt idx="301">
                  <c:v>1.2574999999999965</c:v>
                </c:pt>
                <c:pt idx="302">
                  <c:v>1.2649999999999966</c:v>
                </c:pt>
                <c:pt idx="303">
                  <c:v>1.2724999999999966</c:v>
                </c:pt>
                <c:pt idx="304">
                  <c:v>1.2799999999999967</c:v>
                </c:pt>
                <c:pt idx="305">
                  <c:v>1.2874999999999968</c:v>
                </c:pt>
                <c:pt idx="306">
                  <c:v>1.2949999999999968</c:v>
                </c:pt>
                <c:pt idx="307">
                  <c:v>1.3024999999999969</c:v>
                </c:pt>
                <c:pt idx="308">
                  <c:v>1.3099999999999969</c:v>
                </c:pt>
                <c:pt idx="309">
                  <c:v>1.317499999999997</c:v>
                </c:pt>
                <c:pt idx="310">
                  <c:v>1.3249999999999971</c:v>
                </c:pt>
                <c:pt idx="311">
                  <c:v>1.3324999999999971</c:v>
                </c:pt>
                <c:pt idx="312">
                  <c:v>1.3399999999999972</c:v>
                </c:pt>
                <c:pt idx="313">
                  <c:v>1.3474999999999973</c:v>
                </c:pt>
                <c:pt idx="314">
                  <c:v>1.3549999999999973</c:v>
                </c:pt>
                <c:pt idx="315">
                  <c:v>1.3624999999999974</c:v>
                </c:pt>
                <c:pt idx="316">
                  <c:v>1.3699999999999974</c:v>
                </c:pt>
                <c:pt idx="317">
                  <c:v>1.3774999999999975</c:v>
                </c:pt>
                <c:pt idx="318">
                  <c:v>1.3849999999999976</c:v>
                </c:pt>
                <c:pt idx="319">
                  <c:v>1.3924999999999976</c:v>
                </c:pt>
                <c:pt idx="320">
                  <c:v>1.3999999999999977</c:v>
                </c:pt>
                <c:pt idx="321">
                  <c:v>1.4074999999999978</c:v>
                </c:pt>
                <c:pt idx="322">
                  <c:v>1.4149999999999978</c:v>
                </c:pt>
                <c:pt idx="323">
                  <c:v>1.4224999999999979</c:v>
                </c:pt>
                <c:pt idx="324">
                  <c:v>1.4299999999999979</c:v>
                </c:pt>
                <c:pt idx="325">
                  <c:v>1.437499999999998</c:v>
                </c:pt>
                <c:pt idx="326">
                  <c:v>1.4449999999999981</c:v>
                </c:pt>
                <c:pt idx="327">
                  <c:v>1.4524999999999981</c:v>
                </c:pt>
                <c:pt idx="328">
                  <c:v>1.4599999999999982</c:v>
                </c:pt>
                <c:pt idx="329">
                  <c:v>1.4674999999999983</c:v>
                </c:pt>
                <c:pt idx="330">
                  <c:v>1.4749999999999983</c:v>
                </c:pt>
                <c:pt idx="331">
                  <c:v>1.4824999999999984</c:v>
                </c:pt>
                <c:pt idx="332">
                  <c:v>1.4899999999999984</c:v>
                </c:pt>
                <c:pt idx="333">
                  <c:v>1.4974999999999985</c:v>
                </c:pt>
                <c:pt idx="334">
                  <c:v>1.5049999999999986</c:v>
                </c:pt>
                <c:pt idx="335">
                  <c:v>1.5124999999999986</c:v>
                </c:pt>
                <c:pt idx="336">
                  <c:v>1.5199999999999987</c:v>
                </c:pt>
                <c:pt idx="337">
                  <c:v>1.5274999999999987</c:v>
                </c:pt>
                <c:pt idx="338">
                  <c:v>1.5349999999999988</c:v>
                </c:pt>
                <c:pt idx="339">
                  <c:v>1.5424999999999989</c:v>
                </c:pt>
                <c:pt idx="340">
                  <c:v>1.5499999999999989</c:v>
                </c:pt>
                <c:pt idx="341">
                  <c:v>1.557499999999999</c:v>
                </c:pt>
                <c:pt idx="342">
                  <c:v>1.5649999999999991</c:v>
                </c:pt>
                <c:pt idx="343">
                  <c:v>1.5724999999999991</c:v>
                </c:pt>
                <c:pt idx="344">
                  <c:v>1.5799999999999992</c:v>
                </c:pt>
                <c:pt idx="345">
                  <c:v>1.5874999999999992</c:v>
                </c:pt>
                <c:pt idx="346">
                  <c:v>1.5949999999999993</c:v>
                </c:pt>
                <c:pt idx="347">
                  <c:v>1.6024999999999994</c:v>
                </c:pt>
                <c:pt idx="348">
                  <c:v>1.6099999999999994</c:v>
                </c:pt>
                <c:pt idx="349">
                  <c:v>1.6174999999999995</c:v>
                </c:pt>
                <c:pt idx="350">
                  <c:v>1.6249999999999996</c:v>
                </c:pt>
                <c:pt idx="351">
                  <c:v>1.6324999999999996</c:v>
                </c:pt>
                <c:pt idx="352">
                  <c:v>1.6399999999999997</c:v>
                </c:pt>
                <c:pt idx="353">
                  <c:v>1.6474999999999997</c:v>
                </c:pt>
                <c:pt idx="354">
                  <c:v>1.6549999999999998</c:v>
                </c:pt>
                <c:pt idx="355">
                  <c:v>1.6624999999999999</c:v>
                </c:pt>
                <c:pt idx="356">
                  <c:v>1.67</c:v>
                </c:pt>
                <c:pt idx="357">
                  <c:v>1.6775</c:v>
                </c:pt>
                <c:pt idx="358">
                  <c:v>1.6850000000000001</c:v>
                </c:pt>
                <c:pt idx="359">
                  <c:v>1.6925000000000001</c:v>
                </c:pt>
                <c:pt idx="360">
                  <c:v>1.7000000000000002</c:v>
                </c:pt>
                <c:pt idx="361">
                  <c:v>1.7075000000000002</c:v>
                </c:pt>
                <c:pt idx="362">
                  <c:v>1.7150000000000003</c:v>
                </c:pt>
                <c:pt idx="363">
                  <c:v>1.7225000000000004</c:v>
                </c:pt>
                <c:pt idx="364">
                  <c:v>1.7300000000000004</c:v>
                </c:pt>
                <c:pt idx="365">
                  <c:v>1.7375000000000005</c:v>
                </c:pt>
                <c:pt idx="366">
                  <c:v>1.7450000000000006</c:v>
                </c:pt>
                <c:pt idx="367">
                  <c:v>1.7525000000000006</c:v>
                </c:pt>
                <c:pt idx="368">
                  <c:v>1.7600000000000007</c:v>
                </c:pt>
                <c:pt idx="369">
                  <c:v>1.7675000000000007</c:v>
                </c:pt>
                <c:pt idx="370">
                  <c:v>1.7750000000000008</c:v>
                </c:pt>
                <c:pt idx="371">
                  <c:v>1.7825000000000009</c:v>
                </c:pt>
                <c:pt idx="372">
                  <c:v>1.7900000000000009</c:v>
                </c:pt>
                <c:pt idx="373">
                  <c:v>1.797500000000001</c:v>
                </c:pt>
                <c:pt idx="374">
                  <c:v>1.805000000000001</c:v>
                </c:pt>
                <c:pt idx="375">
                  <c:v>1.8125000000000011</c:v>
                </c:pt>
                <c:pt idx="376">
                  <c:v>1.8200000000000012</c:v>
                </c:pt>
                <c:pt idx="377">
                  <c:v>1.8275000000000012</c:v>
                </c:pt>
                <c:pt idx="378">
                  <c:v>1.8350000000000013</c:v>
                </c:pt>
                <c:pt idx="379">
                  <c:v>1.8425000000000014</c:v>
                </c:pt>
                <c:pt idx="380">
                  <c:v>1.8500000000000014</c:v>
                </c:pt>
                <c:pt idx="381">
                  <c:v>1.8575000000000015</c:v>
                </c:pt>
                <c:pt idx="382">
                  <c:v>1.8650000000000015</c:v>
                </c:pt>
                <c:pt idx="383">
                  <c:v>1.8725000000000016</c:v>
                </c:pt>
                <c:pt idx="384">
                  <c:v>1.8800000000000017</c:v>
                </c:pt>
                <c:pt idx="385">
                  <c:v>1.8875000000000017</c:v>
                </c:pt>
                <c:pt idx="386">
                  <c:v>1.8950000000000018</c:v>
                </c:pt>
                <c:pt idx="387">
                  <c:v>1.9025000000000019</c:v>
                </c:pt>
                <c:pt idx="388">
                  <c:v>1.9100000000000019</c:v>
                </c:pt>
                <c:pt idx="389">
                  <c:v>1.917500000000002</c:v>
                </c:pt>
                <c:pt idx="390">
                  <c:v>1.925000000000002</c:v>
                </c:pt>
                <c:pt idx="391">
                  <c:v>1.9325000000000021</c:v>
                </c:pt>
                <c:pt idx="392">
                  <c:v>1.9400000000000022</c:v>
                </c:pt>
                <c:pt idx="393">
                  <c:v>1.9475000000000022</c:v>
                </c:pt>
                <c:pt idx="394">
                  <c:v>1.9550000000000023</c:v>
                </c:pt>
                <c:pt idx="395">
                  <c:v>1.9625000000000024</c:v>
                </c:pt>
                <c:pt idx="396">
                  <c:v>1.9700000000000024</c:v>
                </c:pt>
                <c:pt idx="397">
                  <c:v>1.9775000000000025</c:v>
                </c:pt>
                <c:pt idx="398">
                  <c:v>1.9850000000000025</c:v>
                </c:pt>
                <c:pt idx="399">
                  <c:v>1.9925000000000026</c:v>
                </c:pt>
                <c:pt idx="400">
                  <c:v>2.0000000000000027</c:v>
                </c:pt>
              </c:numCache>
            </c:numRef>
          </c:xVal>
          <c:yVal>
            <c:numRef>
              <c:f>Calculation1!$Q$6:$Q$406</c:f>
              <c:numCache>
                <c:formatCode>0.00</c:formatCode>
                <c:ptCount val="401"/>
                <c:pt idx="0">
                  <c:v>17.444855323899446</c:v>
                </c:pt>
                <c:pt idx="1">
                  <c:v>17.358706982334525</c:v>
                </c:pt>
                <c:pt idx="2">
                  <c:v>17.273199506051128</c:v>
                </c:pt>
                <c:pt idx="3">
                  <c:v>17.188333067108829</c:v>
                </c:pt>
                <c:pt idx="4">
                  <c:v>17.104107836338471</c:v>
                </c:pt>
                <c:pt idx="5">
                  <c:v>17.02052398334024</c:v>
                </c:pt>
                <c:pt idx="6">
                  <c:v>16.937581676481955</c:v>
                </c:pt>
                <c:pt idx="7">
                  <c:v>16.855281082897022</c:v>
                </c:pt>
                <c:pt idx="8">
                  <c:v>16.773622368483529</c:v>
                </c:pt>
                <c:pt idx="9">
                  <c:v>16.692605697902081</c:v>
                </c:pt>
                <c:pt idx="10">
                  <c:v>16.612231234574438</c:v>
                </c:pt>
                <c:pt idx="11">
                  <c:v>16.53249914068158</c:v>
                </c:pt>
                <c:pt idx="12">
                  <c:v>16.453409577162347</c:v>
                </c:pt>
                <c:pt idx="13">
                  <c:v>16.374962703711503</c:v>
                </c:pt>
                <c:pt idx="14">
                  <c:v>16.297158678778942</c:v>
                </c:pt>
                <c:pt idx="15">
                  <c:v>16.219997659566957</c:v>
                </c:pt>
                <c:pt idx="16">
                  <c:v>16.14347980202956</c:v>
                </c:pt>
                <c:pt idx="17">
                  <c:v>16.067605260870891</c:v>
                </c:pt>
                <c:pt idx="18">
                  <c:v>15.992374189542943</c:v>
                </c:pt>
                <c:pt idx="19">
                  <c:v>15.917786740244765</c:v>
                </c:pt>
                <c:pt idx="20">
                  <c:v>15.843843063920872</c:v>
                </c:pt>
                <c:pt idx="21">
                  <c:v>15.770543310259086</c:v>
                </c:pt>
                <c:pt idx="22">
                  <c:v>15.697887627690079</c:v>
                </c:pt>
                <c:pt idx="23">
                  <c:v>15.62587616338476</c:v>
                </c:pt>
                <c:pt idx="24">
                  <c:v>15.55450906325359</c:v>
                </c:pt>
                <c:pt idx="25">
                  <c:v>15.483786471945223</c:v>
                </c:pt>
                <c:pt idx="26">
                  <c:v>15.413708532844112</c:v>
                </c:pt>
                <c:pt idx="27">
                  <c:v>15.344275388070059</c:v>
                </c:pt>
                <c:pt idx="28">
                  <c:v>15.275487178476396</c:v>
                </c:pt>
                <c:pt idx="29">
                  <c:v>15.207344043648618</c:v>
                </c:pt>
                <c:pt idx="30">
                  <c:v>15.139846121902565</c:v>
                </c:pt>
                <c:pt idx="31">
                  <c:v>15.072993550283968</c:v>
                </c:pt>
                <c:pt idx="32">
                  <c:v>15.006786464566062</c:v>
                </c:pt>
                <c:pt idx="33">
                  <c:v>14.94122499924913</c:v>
                </c:pt>
                <c:pt idx="34">
                  <c:v>14.876309287558229</c:v>
                </c:pt>
                <c:pt idx="35">
                  <c:v>14.812039461442623</c:v>
                </c:pt>
                <c:pt idx="36">
                  <c:v>14.748415651574078</c:v>
                </c:pt>
                <c:pt idx="37">
                  <c:v>14.685437987345608</c:v>
                </c:pt>
                <c:pt idx="38">
                  <c:v>14.623106596870116</c:v>
                </c:pt>
                <c:pt idx="39">
                  <c:v>14.561421606979366</c:v>
                </c:pt>
                <c:pt idx="40">
                  <c:v>14.500383143222166</c:v>
                </c:pt>
                <c:pt idx="41">
                  <c:v>14.439991329863801</c:v>
                </c:pt>
                <c:pt idx="42">
                  <c:v>14.380246289884326</c:v>
                </c:pt>
                <c:pt idx="43">
                  <c:v>14.321148144977087</c:v>
                </c:pt>
                <c:pt idx="44">
                  <c:v>14.26269701554827</c:v>
                </c:pt>
                <c:pt idx="45">
                  <c:v>14.204893020714962</c:v>
                </c:pt>
                <c:pt idx="46">
                  <c:v>14.147736278304365</c:v>
                </c:pt>
                <c:pt idx="47">
                  <c:v>14.091226904852419</c:v>
                </c:pt>
                <c:pt idx="48">
                  <c:v>14.035365015602451</c:v>
                </c:pt>
                <c:pt idx="49">
                  <c:v>13.980150724504483</c:v>
                </c:pt>
                <c:pt idx="50">
                  <c:v>13.925584144213758</c:v>
                </c:pt>
                <c:pt idx="51">
                  <c:v>13.871665386089603</c:v>
                </c:pt>
                <c:pt idx="52">
                  <c:v>13.818394560194292</c:v>
                </c:pt>
                <c:pt idx="53">
                  <c:v>13.765771775292023</c:v>
                </c:pt>
                <c:pt idx="54">
                  <c:v>13.713797138847895</c:v>
                </c:pt>
                <c:pt idx="55">
                  <c:v>13.66247075702654</c:v>
                </c:pt>
                <c:pt idx="56">
                  <c:v>13.611792734691221</c:v>
                </c:pt>
                <c:pt idx="57">
                  <c:v>13.561763175402916</c:v>
                </c:pt>
                <c:pt idx="58">
                  <c:v>13.512382181418957</c:v>
                </c:pt>
                <c:pt idx="59">
                  <c:v>13.463649853692118</c:v>
                </c:pt>
                <c:pt idx="60">
                  <c:v>13.415566291869595</c:v>
                </c:pt>
                <c:pt idx="61">
                  <c:v>13.368131594292095</c:v>
                </c:pt>
                <c:pt idx="62">
                  <c:v>13.321345857992696</c:v>
                </c:pt>
                <c:pt idx="63">
                  <c:v>13.275209178695945</c:v>
                </c:pt>
                <c:pt idx="64">
                  <c:v>13.229721650816714</c:v>
                </c:pt>
                <c:pt idx="65">
                  <c:v>13.18488336745952</c:v>
                </c:pt>
                <c:pt idx="66">
                  <c:v>13.14069442041739</c:v>
                </c:pt>
                <c:pt idx="67">
                  <c:v>13.097154900170835</c:v>
                </c:pt>
                <c:pt idx="68">
                  <c:v>13.054264895887172</c:v>
                </c:pt>
                <c:pt idx="69">
                  <c:v>13.012024495419496</c:v>
                </c:pt>
                <c:pt idx="70">
                  <c:v>12.970433785305659</c:v>
                </c:pt>
                <c:pt idx="71">
                  <c:v>12.929492850767815</c:v>
                </c:pt>
                <c:pt idx="72">
                  <c:v>12.889201775710944</c:v>
                </c:pt>
                <c:pt idx="73">
                  <c:v>12.849560642722281</c:v>
                </c:pt>
                <c:pt idx="74">
                  <c:v>12.810569533070748</c:v>
                </c:pt>
                <c:pt idx="75">
                  <c:v>12.77222852670559</c:v>
                </c:pt>
                <c:pt idx="76">
                  <c:v>12.734537702256034</c:v>
                </c:pt>
                <c:pt idx="77">
                  <c:v>12.697497137030268</c:v>
                </c:pt>
                <c:pt idx="78">
                  <c:v>12.661106907014414</c:v>
                </c:pt>
                <c:pt idx="79">
                  <c:v>12.625367086872416</c:v>
                </c:pt>
                <c:pt idx="80">
                  <c:v>12.590277749944448</c:v>
                </c:pt>
                <c:pt idx="81">
                  <c:v>12.555838968246917</c:v>
                </c:pt>
                <c:pt idx="82">
                  <c:v>12.522050812471207</c:v>
                </c:pt>
                <c:pt idx="83">
                  <c:v>12.488913351983115</c:v>
                </c:pt>
                <c:pt idx="84">
                  <c:v>12.45642665482228</c:v>
                </c:pt>
                <c:pt idx="85">
                  <c:v>12.424590787701277</c:v>
                </c:pt>
                <c:pt idx="86">
                  <c:v>12.393405816005043</c:v>
                </c:pt>
                <c:pt idx="87">
                  <c:v>12.362871803790199</c:v>
                </c:pt>
                <c:pt idx="88">
                  <c:v>12.332988813784596</c:v>
                </c:pt>
                <c:pt idx="89">
                  <c:v>12.303756907385946</c:v>
                </c:pt>
                <c:pt idx="90">
                  <c:v>12.275176144662169</c:v>
                </c:pt>
                <c:pt idx="91">
                  <c:v>12.247246584350137</c:v>
                </c:pt>
                <c:pt idx="92">
                  <c:v>12.21996828385511</c:v>
                </c:pt>
                <c:pt idx="93">
                  <c:v>12.193341299250733</c:v>
                </c:pt>
                <c:pt idx="94">
                  <c:v>12.167365685277559</c:v>
                </c:pt>
                <c:pt idx="95">
                  <c:v>12.142041495343051</c:v>
                </c:pt>
                <c:pt idx="96">
                  <c:v>12.117368781521009</c:v>
                </c:pt>
                <c:pt idx="97">
                  <c:v>12.093347594551005</c:v>
                </c:pt>
                <c:pt idx="98">
                  <c:v>12.069977983837703</c:v>
                </c:pt>
                <c:pt idx="99">
                  <c:v>12.047259997450283</c:v>
                </c:pt>
                <c:pt idx="100">
                  <c:v>12.025193682122563</c:v>
                </c:pt>
                <c:pt idx="101">
                  <c:v>12.003779083251743</c:v>
                </c:pt>
                <c:pt idx="102">
                  <c:v>11.983016244898295</c:v>
                </c:pt>
                <c:pt idx="103">
                  <c:v>11.96290520978539</c:v>
                </c:pt>
                <c:pt idx="104">
                  <c:v>11.943446019299131</c:v>
                </c:pt>
                <c:pt idx="105">
                  <c:v>11.924638713486729</c:v>
                </c:pt>
                <c:pt idx="106">
                  <c:v>11.906483331057416</c:v>
                </c:pt>
                <c:pt idx="107">
                  <c:v>11.888979909381646</c:v>
                </c:pt>
                <c:pt idx="108">
                  <c:v>11.872128484490077</c:v>
                </c:pt>
                <c:pt idx="109">
                  <c:v>11.855929091074245</c:v>
                </c:pt>
                <c:pt idx="110">
                  <c:v>11.840381762485549</c:v>
                </c:pt>
                <c:pt idx="111">
                  <c:v>11.825486530734906</c:v>
                </c:pt>
                <c:pt idx="112">
                  <c:v>11.811243426492751</c:v>
                </c:pt>
                <c:pt idx="113">
                  <c:v>11.79765247908847</c:v>
                </c:pt>
                <c:pt idx="114">
                  <c:v>11.784713716510055</c:v>
                </c:pt>
                <c:pt idx="115">
                  <c:v>11.772427165404224</c:v>
                </c:pt>
                <c:pt idx="116">
                  <c:v>11.760792851075507</c:v>
                </c:pt>
                <c:pt idx="117">
                  <c:v>11.749810797486475</c:v>
                </c:pt>
                <c:pt idx="118">
                  <c:v>11.739481027257625</c:v>
                </c:pt>
                <c:pt idx="119">
                  <c:v>11.729803561666245</c:v>
                </c:pt>
                <c:pt idx="120">
                  <c:v>11.720778420647548</c:v>
                </c:pt>
                <c:pt idx="121">
                  <c:v>11.712405622793085</c:v>
                </c:pt>
                <c:pt idx="122">
                  <c:v>11.70468518535165</c:v>
                </c:pt>
                <c:pt idx="123">
                  <c:v>11.697617124228486</c:v>
                </c:pt>
                <c:pt idx="124">
                  <c:v>11.691201453985286</c:v>
                </c:pt>
                <c:pt idx="125">
                  <c:v>11.685438187840191</c:v>
                </c:pt>
                <c:pt idx="126">
                  <c:v>11.680327337667222</c:v>
                </c:pt>
                <c:pt idx="127">
                  <c:v>11.675868913996851</c:v>
                </c:pt>
                <c:pt idx="128">
                  <c:v>11.672062926015201</c:v>
                </c:pt>
                <c:pt idx="129">
                  <c:v>11.668909381564276</c:v>
                </c:pt>
                <c:pt idx="130">
                  <c:v>11.666408287141962</c:v>
                </c:pt>
                <c:pt idx="131">
                  <c:v>11.664559647901797</c:v>
                </c:pt>
                <c:pt idx="132">
                  <c:v>11.663363467652744</c:v>
                </c:pt>
                <c:pt idx="133">
                  <c:v>11.662819748859874</c:v>
                </c:pt>
                <c:pt idx="134">
                  <c:v>11.662928492643346</c:v>
                </c:pt>
                <c:pt idx="135">
                  <c:v>11.663689698779194</c:v>
                </c:pt>
                <c:pt idx="136">
                  <c:v>11.665103365698769</c:v>
                </c:pt>
                <c:pt idx="137">
                  <c:v>11.667169490489414</c:v>
                </c:pt>
                <c:pt idx="138">
                  <c:v>11.669888068893556</c:v>
                </c:pt>
                <c:pt idx="139">
                  <c:v>11.673259095309731</c:v>
                </c:pt>
                <c:pt idx="140">
                  <c:v>11.677282562792016</c:v>
                </c:pt>
                <c:pt idx="141">
                  <c:v>11.681958463050364</c:v>
                </c:pt>
                <c:pt idx="142">
                  <c:v>11.687286786450386</c:v>
                </c:pt>
                <c:pt idx="143">
                  <c:v>11.693267522013912</c:v>
                </c:pt>
                <c:pt idx="144">
                  <c:v>11.699900657418766</c:v>
                </c:pt>
                <c:pt idx="145">
                  <c:v>11.707186178998995</c:v>
                </c:pt>
                <c:pt idx="146">
                  <c:v>11.715124071744981</c:v>
                </c:pt>
                <c:pt idx="147">
                  <c:v>11.723714319303781</c:v>
                </c:pt>
                <c:pt idx="148">
                  <c:v>11.732956903978788</c:v>
                </c:pt>
                <c:pt idx="149">
                  <c:v>11.742851806730641</c:v>
                </c:pt>
                <c:pt idx="150">
                  <c:v>11.753399007176654</c:v>
                </c:pt>
                <c:pt idx="151">
                  <c:v>11.76459848359184</c:v>
                </c:pt>
                <c:pt idx="152">
                  <c:v>11.776450212908458</c:v>
                </c:pt>
                <c:pt idx="153">
                  <c:v>11.788954170716352</c:v>
                </c:pt>
                <c:pt idx="154">
                  <c:v>11.802110331263748</c:v>
                </c:pt>
                <c:pt idx="155">
                  <c:v>11.815918667456685</c:v>
                </c:pt>
                <c:pt idx="156">
                  <c:v>11.83037915086004</c:v>
                </c:pt>
                <c:pt idx="157">
                  <c:v>11.845491751697409</c:v>
                </c:pt>
                <c:pt idx="158">
                  <c:v>11.861256438851456</c:v>
                </c:pt>
                <c:pt idx="159">
                  <c:v>11.87767317986436</c:v>
                </c:pt>
                <c:pt idx="160">
                  <c:v>11.894741940938161</c:v>
                </c:pt>
                <c:pt idx="161">
                  <c:v>11.912462686934646</c:v>
                </c:pt>
                <c:pt idx="162">
                  <c:v>11.93083538137671</c:v>
                </c:pt>
                <c:pt idx="163">
                  <c:v>11.949859986447564</c:v>
                </c:pt>
                <c:pt idx="164">
                  <c:v>11.969536462991869</c:v>
                </c:pt>
                <c:pt idx="165">
                  <c:v>11.989864770516078</c:v>
                </c:pt>
                <c:pt idx="166">
                  <c:v>12.010844867188325</c:v>
                </c:pt>
                <c:pt idx="167">
                  <c:v>12.032476709839898</c:v>
                </c:pt>
                <c:pt idx="168">
                  <c:v>12.054760253964218</c:v>
                </c:pt>
                <c:pt idx="169">
                  <c:v>12.077695453718889</c:v>
                </c:pt>
                <c:pt idx="170">
                  <c:v>12.10128226192478</c:v>
                </c:pt>
                <c:pt idx="171">
                  <c:v>12.125520630067399</c:v>
                </c:pt>
                <c:pt idx="172">
                  <c:v>12.150410508297227</c:v>
                </c:pt>
                <c:pt idx="173">
                  <c:v>12.175951845429722</c:v>
                </c:pt>
                <c:pt idx="174">
                  <c:v>12.202144588946794</c:v>
                </c:pt>
                <c:pt idx="175">
                  <c:v>12.228988684996125</c:v>
                </c:pt>
                <c:pt idx="176">
                  <c:v>12.256484078392873</c:v>
                </c:pt>
                <c:pt idx="177">
                  <c:v>12.284630712619787</c:v>
                </c:pt>
                <c:pt idx="178">
                  <c:v>12.313428529827206</c:v>
                </c:pt>
                <c:pt idx="179">
                  <c:v>12.342877470834765</c:v>
                </c:pt>
                <c:pt idx="180">
                  <c:v>12.372977475131165</c:v>
                </c:pt>
                <c:pt idx="181">
                  <c:v>12.403728480875088</c:v>
                </c:pt>
                <c:pt idx="182">
                  <c:v>12.435130424895874</c:v>
                </c:pt>
                <c:pt idx="183">
                  <c:v>12.467183242694091</c:v>
                </c:pt>
                <c:pt idx="184">
                  <c:v>12.499886868442104</c:v>
                </c:pt>
                <c:pt idx="185">
                  <c:v>12.533241234984871</c:v>
                </c:pt>
                <c:pt idx="186">
                  <c:v>12.567246273840624</c:v>
                </c:pt>
                <c:pt idx="187">
                  <c:v>12.601901915201665</c:v>
                </c:pt>
                <c:pt idx="188">
                  <c:v>12.637208087934823</c:v>
                </c:pt>
                <c:pt idx="189">
                  <c:v>12.673164719582473</c:v>
                </c:pt>
                <c:pt idx="190">
                  <c:v>12.709771736362882</c:v>
                </c:pt>
                <c:pt idx="191">
                  <c:v>12.747029063171567</c:v>
                </c:pt>
                <c:pt idx="192">
                  <c:v>12.784936623581302</c:v>
                </c:pt>
                <c:pt idx="193">
                  <c:v>12.823494339843705</c:v>
                </c:pt>
                <c:pt idx="194">
                  <c:v>12.862702132889353</c:v>
                </c:pt>
                <c:pt idx="195">
                  <c:v>12.902559922329033</c:v>
                </c:pt>
                <c:pt idx="196">
                  <c:v>12.943067626454422</c:v>
                </c:pt>
                <c:pt idx="197">
                  <c:v>12.984225162238772</c:v>
                </c:pt>
                <c:pt idx="198">
                  <c:v>13.026032445337933</c:v>
                </c:pt>
                <c:pt idx="199">
                  <c:v>13.068489390091258</c:v>
                </c:pt>
                <c:pt idx="200">
                  <c:v>13.111595909522293</c:v>
                </c:pt>
                <c:pt idx="201">
                  <c:v>13.155351915339679</c:v>
                </c:pt>
                <c:pt idx="202">
                  <c:v>13.19975731793852</c:v>
                </c:pt>
                <c:pt idx="203">
                  <c:v>13.244812026400268</c:v>
                </c:pt>
                <c:pt idx="204">
                  <c:v>13.290515948494999</c:v>
                </c:pt>
                <c:pt idx="205">
                  <c:v>13.336868990681296</c:v>
                </c:pt>
                <c:pt idx="206">
                  <c:v>13.383871058107388</c:v>
                </c:pt>
                <c:pt idx="207">
                  <c:v>13.431522054612628</c:v>
                </c:pt>
                <c:pt idx="208">
                  <c:v>13.479821882727833</c:v>
                </c:pt>
                <c:pt idx="209">
                  <c:v>13.528770443676876</c:v>
                </c:pt>
                <c:pt idx="210">
                  <c:v>13.578367637377028</c:v>
                </c:pt>
                <c:pt idx="211">
                  <c:v>13.62861336244066</c:v>
                </c:pt>
                <c:pt idx="212">
                  <c:v>13.679507516175704</c:v>
                </c:pt>
                <c:pt idx="213">
                  <c:v>13.731049994587124</c:v>
                </c:pt>
                <c:pt idx="214">
                  <c:v>13.783240692377603</c:v>
                </c:pt>
                <c:pt idx="215">
                  <c:v>13.836079502948905</c:v>
                </c:pt>
                <c:pt idx="216">
                  <c:v>13.889566318402899</c:v>
                </c:pt>
                <c:pt idx="217">
                  <c:v>13.943701029542467</c:v>
                </c:pt>
                <c:pt idx="218">
                  <c:v>13.998483525872871</c:v>
                </c:pt>
                <c:pt idx="219">
                  <c:v>14.05391369560266</c:v>
                </c:pt>
                <c:pt idx="220">
                  <c:v>14.109991425645035</c:v>
                </c:pt>
                <c:pt idx="221">
                  <c:v>14.166716601618532</c:v>
                </c:pt>
                <c:pt idx="222">
                  <c:v>14.224089107848954</c:v>
                </c:pt>
                <c:pt idx="223">
                  <c:v>14.282108827369711</c:v>
                </c:pt>
                <c:pt idx="224">
                  <c:v>14.340775641923528</c:v>
                </c:pt>
                <c:pt idx="225">
                  <c:v>14.400089431963579</c:v>
                </c:pt>
                <c:pt idx="226">
                  <c:v>14.460050076654397</c:v>
                </c:pt>
                <c:pt idx="227">
                  <c:v>14.520657453873696</c:v>
                </c:pt>
                <c:pt idx="228">
                  <c:v>14.581911440212707</c:v>
                </c:pt>
                <c:pt idx="229">
                  <c:v>14.643811910978229</c:v>
                </c:pt>
                <c:pt idx="230">
                  <c:v>14.706358740193764</c:v>
                </c:pt>
                <c:pt idx="231">
                  <c:v>14.769551800600311</c:v>
                </c:pt>
                <c:pt idx="232">
                  <c:v>14.833390963658076</c:v>
                </c:pt>
                <c:pt idx="233">
                  <c:v>14.897876099547602</c:v>
                </c:pt>
                <c:pt idx="234">
                  <c:v>14.963007077171255</c:v>
                </c:pt>
                <c:pt idx="235">
                  <c:v>15.028783764154355</c:v>
                </c:pt>
                <c:pt idx="236">
                  <c:v>15.095206026846427</c:v>
                </c:pt>
                <c:pt idx="237">
                  <c:v>15.162273730323022</c:v>
                </c:pt>
                <c:pt idx="238">
                  <c:v>15.229986738386287</c:v>
                </c:pt>
                <c:pt idx="239">
                  <c:v>15.298344913567348</c:v>
                </c:pt>
                <c:pt idx="240">
                  <c:v>15.367348117126539</c:v>
                </c:pt>
                <c:pt idx="241">
                  <c:v>15.436996209055792</c:v>
                </c:pt>
                <c:pt idx="242">
                  <c:v>15.507289048079656</c:v>
                </c:pt>
                <c:pt idx="243">
                  <c:v>15.578226491656324</c:v>
                </c:pt>
                <c:pt idx="244">
                  <c:v>15.649808395979903</c:v>
                </c:pt>
                <c:pt idx="245">
                  <c:v>15.722034615980988</c:v>
                </c:pt>
                <c:pt idx="246">
                  <c:v>15.794905005328928</c:v>
                </c:pt>
                <c:pt idx="247">
                  <c:v>15.868419416432516</c:v>
                </c:pt>
                <c:pt idx="248">
                  <c:v>15.942577700441916</c:v>
                </c:pt>
                <c:pt idx="249">
                  <c:v>16.017379707250143</c:v>
                </c:pt>
                <c:pt idx="250">
                  <c:v>16.092825285494655</c:v>
                </c:pt>
                <c:pt idx="251">
                  <c:v>16.168914282558262</c:v>
                </c:pt>
                <c:pt idx="252">
                  <c:v>16.245646544571628</c:v>
                </c:pt>
                <c:pt idx="253">
                  <c:v>16.323021916413722</c:v>
                </c:pt>
                <c:pt idx="254">
                  <c:v>16.401040241714327</c:v>
                </c:pt>
                <c:pt idx="255">
                  <c:v>16.479701362854939</c:v>
                </c:pt>
                <c:pt idx="256">
                  <c:v>16.559005120970824</c:v>
                </c:pt>
                <c:pt idx="257">
                  <c:v>16.638951355952145</c:v>
                </c:pt>
                <c:pt idx="258">
                  <c:v>16.719539906445675</c:v>
                </c:pt>
                <c:pt idx="259">
                  <c:v>16.800770609856954</c:v>
                </c:pt>
                <c:pt idx="260">
                  <c:v>16.882643302350971</c:v>
                </c:pt>
                <c:pt idx="261">
                  <c:v>16.96515781885455</c:v>
                </c:pt>
                <c:pt idx="262">
                  <c:v>17.048313993057718</c:v>
                </c:pt>
                <c:pt idx="263">
                  <c:v>17.132111657414953</c:v>
                </c:pt>
                <c:pt idx="264">
                  <c:v>17.216550643147912</c:v>
                </c:pt>
                <c:pt idx="265">
                  <c:v>17.301630780245773</c:v>
                </c:pt>
                <c:pt idx="266">
                  <c:v>17.387351897468079</c:v>
                </c:pt>
                <c:pt idx="267">
                  <c:v>17.473713822345871</c:v>
                </c:pt>
                <c:pt idx="268">
                  <c:v>17.560716381182942</c:v>
                </c:pt>
                <c:pt idx="269">
                  <c:v>17.648359399058904</c:v>
                </c:pt>
                <c:pt idx="270">
                  <c:v>17.736642699829417</c:v>
                </c:pt>
                <c:pt idx="271">
                  <c:v>17.825566106128917</c:v>
                </c:pt>
                <c:pt idx="272">
                  <c:v>17.915129439371867</c:v>
                </c:pt>
                <c:pt idx="273">
                  <c:v>18.005332519755143</c:v>
                </c:pt>
                <c:pt idx="274">
                  <c:v>18.096175166258718</c:v>
                </c:pt>
                <c:pt idx="275">
                  <c:v>18.187657196648615</c:v>
                </c:pt>
                <c:pt idx="276">
                  <c:v>18.279778427477936</c:v>
                </c:pt>
                <c:pt idx="277">
                  <c:v>18.372538674089014</c:v>
                </c:pt>
                <c:pt idx="278">
                  <c:v>18.465937750615012</c:v>
                </c:pt>
                <c:pt idx="279">
                  <c:v>18.559975469982078</c:v>
                </c:pt>
                <c:pt idx="280">
                  <c:v>18.654651643910825</c:v>
                </c:pt>
                <c:pt idx="281">
                  <c:v>18.749966082918377</c:v>
                </c:pt>
                <c:pt idx="282">
                  <c:v>18.845918596320075</c:v>
                </c:pt>
                <c:pt idx="283">
                  <c:v>18.942508992231637</c:v>
                </c:pt>
                <c:pt idx="284">
                  <c:v>19.039737077570635</c:v>
                </c:pt>
                <c:pt idx="285">
                  <c:v>19.137602658058881</c:v>
                </c:pt>
                <c:pt idx="286">
                  <c:v>19.236105538223796</c:v>
                </c:pt>
                <c:pt idx="287">
                  <c:v>19.335245521400793</c:v>
                </c:pt>
                <c:pt idx="288">
                  <c:v>19.435022409734756</c:v>
                </c:pt>
                <c:pt idx="289">
                  <c:v>19.535436004182202</c:v>
                </c:pt>
                <c:pt idx="290">
                  <c:v>19.636486104513551</c:v>
                </c:pt>
                <c:pt idx="291">
                  <c:v>19.738172509314495</c:v>
                </c:pt>
                <c:pt idx="292">
                  <c:v>19.84049501598804</c:v>
                </c:pt>
                <c:pt idx="293">
                  <c:v>19.94345342075701</c:v>
                </c:pt>
                <c:pt idx="294">
                  <c:v>20.047047518665408</c:v>
                </c:pt>
                <c:pt idx="295">
                  <c:v>20.151277103580924</c:v>
                </c:pt>
                <c:pt idx="296">
                  <c:v>20.256141968196289</c:v>
                </c:pt>
                <c:pt idx="297">
                  <c:v>20.36164190403224</c:v>
                </c:pt>
                <c:pt idx="298">
                  <c:v>20.467776701438197</c:v>
                </c:pt>
                <c:pt idx="299">
                  <c:v>20.574546149596017</c:v>
                </c:pt>
                <c:pt idx="300">
                  <c:v>20.681950036520448</c:v>
                </c:pt>
                <c:pt idx="301">
                  <c:v>20.789988149061969</c:v>
                </c:pt>
                <c:pt idx="302">
                  <c:v>20.898660272908842</c:v>
                </c:pt>
                <c:pt idx="303">
                  <c:v>21.007966192588924</c:v>
                </c:pt>
                <c:pt idx="304">
                  <c:v>21.11790569147206</c:v>
                </c:pt>
                <c:pt idx="305">
                  <c:v>21.228478551771786</c:v>
                </c:pt>
                <c:pt idx="306">
                  <c:v>21.33968455454783</c:v>
                </c:pt>
                <c:pt idx="307">
                  <c:v>21.451523479707703</c:v>
                </c:pt>
                <c:pt idx="308">
                  <c:v>21.563995106009656</c:v>
                </c:pt>
                <c:pt idx="309">
                  <c:v>21.677099211064046</c:v>
                </c:pt>
                <c:pt idx="310">
                  <c:v>21.790835571335379</c:v>
                </c:pt>
                <c:pt idx="311">
                  <c:v>21.905203962145379</c:v>
                </c:pt>
                <c:pt idx="312">
                  <c:v>22.020204157674357</c:v>
                </c:pt>
                <c:pt idx="313">
                  <c:v>22.135835930963367</c:v>
                </c:pt>
                <c:pt idx="314">
                  <c:v>22.252099053916822</c:v>
                </c:pt>
                <c:pt idx="315">
                  <c:v>22.368993297304428</c:v>
                </c:pt>
                <c:pt idx="316">
                  <c:v>22.486518430763454</c:v>
                </c:pt>
                <c:pt idx="317">
                  <c:v>22.604674222800782</c:v>
                </c:pt>
                <c:pt idx="318">
                  <c:v>22.723460440795293</c:v>
                </c:pt>
                <c:pt idx="319">
                  <c:v>22.842876850999801</c:v>
                </c:pt>
                <c:pt idx="320">
                  <c:v>22.962923218543892</c:v>
                </c:pt>
                <c:pt idx="321">
                  <c:v>23.083599307435406</c:v>
                </c:pt>
                <c:pt idx="322">
                  <c:v>23.204904880563276</c:v>
                </c:pt>
                <c:pt idx="323">
                  <c:v>23.326839699699349</c:v>
                </c:pt>
                <c:pt idx="324">
                  <c:v>23.449403525501111</c:v>
                </c:pt>
                <c:pt idx="325">
                  <c:v>23.572596117513285</c:v>
                </c:pt>
                <c:pt idx="326">
                  <c:v>23.696417234171008</c:v>
                </c:pt>
                <c:pt idx="327">
                  <c:v>23.820866632801199</c:v>
                </c:pt>
                <c:pt idx="328">
                  <c:v>23.945944069625625</c:v>
                </c:pt>
                <c:pt idx="329">
                  <c:v>24.071649299762839</c:v>
                </c:pt>
                <c:pt idx="330">
                  <c:v>24.197982077230108</c:v>
                </c:pt>
                <c:pt idx="331">
                  <c:v>24.324942154946712</c:v>
                </c:pt>
                <c:pt idx="332">
                  <c:v>24.452529284735419</c:v>
                </c:pt>
                <c:pt idx="333">
                  <c:v>24.580743217325221</c:v>
                </c:pt>
                <c:pt idx="334">
                  <c:v>24.709583702353484</c:v>
                </c:pt>
                <c:pt idx="335">
                  <c:v>24.839050488368684</c:v>
                </c:pt>
                <c:pt idx="336">
                  <c:v>24.969143322831997</c:v>
                </c:pt>
                <c:pt idx="337">
                  <c:v>25.099861952120591</c:v>
                </c:pt>
                <c:pt idx="338">
                  <c:v>25.231206121529567</c:v>
                </c:pt>
                <c:pt idx="339">
                  <c:v>25.363175575273999</c:v>
                </c:pt>
                <c:pt idx="340">
                  <c:v>25.49577005649212</c:v>
                </c:pt>
                <c:pt idx="341">
                  <c:v>25.628989307247025</c:v>
                </c:pt>
                <c:pt idx="342">
                  <c:v>25.762833068529403</c:v>
                </c:pt>
                <c:pt idx="343">
                  <c:v>25.897301080259922</c:v>
                </c:pt>
                <c:pt idx="344">
                  <c:v>26.032393081291843</c:v>
                </c:pt>
                <c:pt idx="345">
                  <c:v>26.168108809412843</c:v>
                </c:pt>
                <c:pt idx="346">
                  <c:v>26.304448001348192</c:v>
                </c:pt>
                <c:pt idx="347">
                  <c:v>26.441410392762805</c:v>
                </c:pt>
                <c:pt idx="348">
                  <c:v>26.578995718263627</c:v>
                </c:pt>
                <c:pt idx="349">
                  <c:v>26.717203711402476</c:v>
                </c:pt>
                <c:pt idx="350">
                  <c:v>26.856034104677974</c:v>
                </c:pt>
                <c:pt idx="351">
                  <c:v>26.995486629538618</c:v>
                </c:pt>
                <c:pt idx="352">
                  <c:v>27.135561016384827</c:v>
                </c:pt>
                <c:pt idx="353">
                  <c:v>27.276256994571668</c:v>
                </c:pt>
                <c:pt idx="354">
                  <c:v>27.417574292411246</c:v>
                </c:pt>
                <c:pt idx="355">
                  <c:v>27.559512637175089</c:v>
                </c:pt>
                <c:pt idx="356">
                  <c:v>27.702071755097109</c:v>
                </c:pt>
                <c:pt idx="357">
                  <c:v>27.845251371375639</c:v>
                </c:pt>
                <c:pt idx="358">
                  <c:v>27.989051210176058</c:v>
                </c:pt>
                <c:pt idx="359">
                  <c:v>28.13347099463374</c:v>
                </c:pt>
                <c:pt idx="360">
                  <c:v>28.278510446855876</c:v>
                </c:pt>
                <c:pt idx="361">
                  <c:v>28.424169287924883</c:v>
                </c:pt>
                <c:pt idx="362">
                  <c:v>28.570447237899998</c:v>
                </c:pt>
                <c:pt idx="363">
                  <c:v>28.7173440158208</c:v>
                </c:pt>
                <c:pt idx="364">
                  <c:v>28.864859339709028</c:v>
                </c:pt>
                <c:pt idx="365">
                  <c:v>29.012992926571656</c:v>
                </c:pt>
                <c:pt idx="366">
                  <c:v>29.161744492403045</c:v>
                </c:pt>
                <c:pt idx="367">
                  <c:v>29.311113752188021</c:v>
                </c:pt>
                <c:pt idx="368">
                  <c:v>29.461100419903914</c:v>
                </c:pt>
                <c:pt idx="369">
                  <c:v>29.611704208523861</c:v>
                </c:pt>
                <c:pt idx="370">
                  <c:v>29.762924830018505</c:v>
                </c:pt>
                <c:pt idx="371">
                  <c:v>29.91476199535964</c:v>
                </c:pt>
                <c:pt idx="372">
                  <c:v>30.067215414521911</c:v>
                </c:pt>
                <c:pt idx="373">
                  <c:v>30.220284796485998</c:v>
                </c:pt>
                <c:pt idx="374">
                  <c:v>30.373969849241121</c:v>
                </c:pt>
                <c:pt idx="375">
                  <c:v>30.528270279787534</c:v>
                </c:pt>
                <c:pt idx="376">
                  <c:v>30.683185794139376</c:v>
                </c:pt>
                <c:pt idx="377">
                  <c:v>30.838716097327165</c:v>
                </c:pt>
                <c:pt idx="378">
                  <c:v>30.994860893400642</c:v>
                </c:pt>
                <c:pt idx="379">
                  <c:v>31.15161988543116</c:v>
                </c:pt>
                <c:pt idx="380">
                  <c:v>31.308992775514639</c:v>
                </c:pt>
                <c:pt idx="381">
                  <c:v>31.466979264774068</c:v>
                </c:pt>
                <c:pt idx="382">
                  <c:v>31.625579053362117</c:v>
                </c:pt>
                <c:pt idx="383">
                  <c:v>31.784791840463981</c:v>
                </c:pt>
                <c:pt idx="384">
                  <c:v>31.944617324300225</c:v>
                </c:pt>
                <c:pt idx="385">
                  <c:v>32.105055202128938</c:v>
                </c:pt>
                <c:pt idx="386">
                  <c:v>32.266105170249148</c:v>
                </c:pt>
                <c:pt idx="387">
                  <c:v>32.427766924002754</c:v>
                </c:pt>
                <c:pt idx="388">
                  <c:v>32.590040157778049</c:v>
                </c:pt>
                <c:pt idx="389">
                  <c:v>32.752924565011767</c:v>
                </c:pt>
                <c:pt idx="390">
                  <c:v>32.916419838192041</c:v>
                </c:pt>
                <c:pt idx="391">
                  <c:v>33.080525668861583</c:v>
                </c:pt>
                <c:pt idx="392">
                  <c:v>33.245241747619389</c:v>
                </c:pt>
                <c:pt idx="393">
                  <c:v>33.410567764124494</c:v>
                </c:pt>
                <c:pt idx="394">
                  <c:v>33.576503407098357</c:v>
                </c:pt>
                <c:pt idx="395">
                  <c:v>33.743048364327251</c:v>
                </c:pt>
                <c:pt idx="396">
                  <c:v>33.910202322665555</c:v>
                </c:pt>
                <c:pt idx="397">
                  <c:v>34.077964968038486</c:v>
                </c:pt>
                <c:pt idx="398">
                  <c:v>34.246335985444261</c:v>
                </c:pt>
                <c:pt idx="399">
                  <c:v>34.415315058957617</c:v>
                </c:pt>
                <c:pt idx="400">
                  <c:v>34.584901871731972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7B9D-F44D-B170-ECBBDA175576}"/>
            </c:ext>
          </c:extLst>
        </c:ser>
        <c:ser>
          <c:idx val="17"/>
          <c:order val="9"/>
          <c:tx>
            <c:strRef>
              <c:f>Calculation2!$AF$5</c:f>
              <c:strCache>
                <c:ptCount val="1"/>
                <c:pt idx="0">
                  <c:v>z(Ex1)</c:v>
                </c:pt>
              </c:strCache>
            </c:strRef>
          </c:tx>
          <c:marker>
            <c:symbol val="none"/>
          </c:marker>
          <c:xVal>
            <c:numRef>
              <c:f>Calculation2!$AF$6:$AF$192</c:f>
              <c:numCache>
                <c:formatCode>General</c:formatCode>
                <c:ptCount val="187"/>
                <c:pt idx="0">
                  <c:v>#N/A</c:v>
                </c:pt>
                <c:pt idx="1">
                  <c:v>-0.47653526285055475</c:v>
                </c:pt>
                <c:pt idx="2">
                  <c:v>-0.51028088972230179</c:v>
                </c:pt>
                <c:pt idx="3">
                  <c:v>-0.53406596535872564</c:v>
                </c:pt>
                <c:pt idx="4">
                  <c:v>-0.55256519768321555</c:v>
                </c:pt>
                <c:pt idx="5">
                  <c:v>-0.56765202316827668</c:v>
                </c:pt>
                <c:pt idx="6">
                  <c:v>-0.58031304765519387</c:v>
                </c:pt>
                <c:pt idx="7">
                  <c:v>-0.59114622086560475</c:v>
                </c:pt>
                <c:pt idx="8">
                  <c:v>-0.60054679416419576</c:v>
                </c:pt>
                <c:pt idx="9">
                  <c:v>-0.60879194652621416</c:v>
                </c:pt>
                <c:pt idx="10">
                  <c:v>-0.61608458562414292</c:v>
                </c:pt>
                <c:pt idx="11">
                  <c:v>-0.62257818041577062</c:v>
                </c:pt>
                <c:pt idx="12">
                  <c:v>-0.62839183099310347</c:v>
                </c:pt>
                <c:pt idx="13">
                  <c:v>-0.65065342171289042</c:v>
                </c:pt>
                <c:pt idx="14">
                  <c:v>-0.66424494521381217</c:v>
                </c:pt>
                <c:pt idx="15">
                  <c:v>-0.67255077743221925</c:v>
                </c:pt>
                <c:pt idx="16">
                  <c:v>-0.6772641594598523</c:v>
                </c:pt>
                <c:pt idx="17">
                  <c:v>-0.67933960921436209</c:v>
                </c:pt>
                <c:pt idx="18">
                  <c:v>-0.67936069978091418</c:v>
                </c:pt>
                <c:pt idx="19">
                  <c:v>-0.67770624201672058</c:v>
                </c:pt>
                <c:pt idx="20">
                  <c:v>-0.6746338778559694</c:v>
                </c:pt>
                <c:pt idx="21">
                  <c:v>-0.67032559345913567</c:v>
                </c:pt>
                <c:pt idx="22">
                  <c:v>-0.66491406843977785</c:v>
                </c:pt>
                <c:pt idx="23">
                  <c:v>-0.65849870139610978</c:v>
                </c:pt>
                <c:pt idx="24">
                  <c:v>-0.65115576072402703</c:v>
                </c:pt>
                <c:pt idx="25">
                  <c:v>-0.64294503762838029</c:v>
                </c:pt>
                <c:pt idx="26">
                  <c:v>-0.63391433561777533</c:v>
                </c:pt>
                <c:pt idx="27">
                  <c:v>-0.62410257741003139</c:v>
                </c:pt>
                <c:pt idx="28">
                  <c:v>-0.61354200295517736</c:v>
                </c:pt>
                <c:pt idx="29">
                  <c:v>-0.60225975498926843</c:v>
                </c:pt>
                <c:pt idx="30">
                  <c:v>-0.59027904271841258</c:v>
                </c:pt>
                <c:pt idx="31">
                  <c:v>-0.57762000918551792</c:v>
                </c:pt>
                <c:pt idx="32">
                  <c:v>-0.56430038682457517</c:v>
                </c:pt>
                <c:pt idx="33">
                  <c:v>-0.55033599919074949</c:v>
                </c:pt>
                <c:pt idx="34">
                  <c:v>-0.53574114936057071</c:v>
                </c:pt>
                <c:pt idx="35">
                  <c:v>-0.52052892373307891</c:v>
                </c:pt>
                <c:pt idx="36">
                  <c:v>-0.50471143191448176</c:v>
                </c:pt>
                <c:pt idx="37">
                  <c:v>-0.48829999777453842</c:v>
                </c:pt>
                <c:pt idx="38">
                  <c:v>-0.47130531281732485</c:v>
                </c:pt>
                <c:pt idx="39">
                  <c:v>-0.45373756018889355</c:v>
                </c:pt>
                <c:pt idx="40">
                  <c:v>-0.4356065156034245</c:v>
                </c:pt>
                <c:pt idx="41">
                  <c:v>-0.41692162997552634</c:v>
                </c:pt>
                <c:pt idx="42">
                  <c:v>-0.39769209744096867</c:v>
                </c:pt>
                <c:pt idx="43">
                  <c:v>-0.37792691162212916</c:v>
                </c:pt>
                <c:pt idx="44">
                  <c:v>-0.35763491237143014</c:v>
                </c:pt>
                <c:pt idx="45">
                  <c:v>-0.33682482475198805</c:v>
                </c:pt>
                <c:pt idx="46">
                  <c:v>-0.31550529165108182</c:v>
                </c:pt>
                <c:pt idx="47">
                  <c:v>-0.2936849011409286</c:v>
                </c:pt>
                <c:pt idx="48">
                  <c:v>-0.27137220948237306</c:v>
                </c:pt>
                <c:pt idx="49">
                  <c:v>-0.24857576049547145</c:v>
                </c:pt>
                <c:pt idx="50">
                  <c:v>-0.22530410188554037</c:v>
                </c:pt>
                <c:pt idx="51">
                  <c:v>-0.20156579900569405</c:v>
                </c:pt>
                <c:pt idx="52">
                  <c:v>-0.17736944645103911</c:v>
                </c:pt>
                <c:pt idx="53">
                  <c:v>-0.15272367781072288</c:v>
                </c:pt>
                <c:pt idx="54">
                  <c:v>-0.12763717384836828</c:v>
                </c:pt>
                <c:pt idx="55">
                  <c:v>-0.10211866933625732</c:v>
                </c:pt>
                <c:pt idx="56">
                  <c:v>-7.617695873180147E-2</c:v>
                </c:pt>
                <c:pt idx="57">
                  <c:v>-4.982090085469499E-2</c:v>
                </c:pt>
                <c:pt idx="58">
                  <c:v>-2.305942269832819E-2</c:v>
                </c:pt>
                <c:pt idx="59">
                  <c:v>4.0984775114289744E-3</c:v>
                </c:pt>
                <c:pt idx="60">
                  <c:v>3.1643727913957385E-2</c:v>
                </c:pt>
                <c:pt idx="61">
                  <c:v>5.9567181186155158E-2</c:v>
                </c:pt>
                <c:pt idx="62">
                  <c:v>8.7859613219059898E-2</c:v>
                </c:pt>
                <c:pt idx="63">
                  <c:v>0.11651172223856623</c:v>
                </c:pt>
                <c:pt idx="64">
                  <c:v>0.14551412831827881</c:v>
                </c:pt>
                <c:pt idx="65">
                  <c:v>0.17485737323959044</c:v>
                </c:pt>
                <c:pt idx="66">
                  <c:v>0.20453192065999409</c:v>
                </c:pt>
                <c:pt idx="67">
                  <c:v>0.23452815655570924</c:v>
                </c:pt>
                <c:pt idx="68">
                  <c:v>0.26483638990896508</c:v>
                </c:pt>
                <c:pt idx="69">
                  <c:v>0.29544685361397627</c:v>
                </c:pt>
                <c:pt idx="70">
                  <c:v>0.32634970557875559</c:v>
                </c:pt>
                <c:pt idx="71">
                  <c:v>0.35753503000260595</c:v>
                </c:pt>
                <c:pt idx="72">
                  <c:v>0.38899283881143509</c:v>
                </c:pt>
                <c:pt idx="73">
                  <c:v>0.4207130732350215</c:v>
                </c:pt>
                <c:pt idx="74">
                  <c:v>0.45268560551207554</c:v>
                </c:pt>
                <c:pt idx="75">
                  <c:v>0.48490024071041177</c:v>
                </c:pt>
                <c:pt idx="76">
                  <c:v>0.51734671865082249</c:v>
                </c:pt>
                <c:pt idx="77">
                  <c:v>0.55001471592436679</c:v>
                </c:pt>
                <c:pt idx="78">
                  <c:v>0.5828938479937118</c:v>
                </c:pt>
                <c:pt idx="79">
                  <c:v>0.61597367137002779</c:v>
                </c:pt>
                <c:pt idx="80">
                  <c:v>0.6492436858576297</c:v>
                </c:pt>
                <c:pt idx="81">
                  <c:v>0.68269333685918887</c:v>
                </c:pt>
                <c:pt idx="82">
                  <c:v>0.71631201773486841</c:v>
                </c:pt>
                <c:pt idx="83">
                  <c:v>0.75008907220920262</c:v>
                </c:pt>
                <c:pt idx="84">
                  <c:v>0.78401379681992878</c:v>
                </c:pt>
                <c:pt idx="85">
                  <c:v>0.81807544340330973</c:v>
                </c:pt>
                <c:pt idx="86">
                  <c:v>0.85226322161079682</c:v>
                </c:pt>
                <c:pt idx="87">
                  <c:v>0.88656630145207105</c:v>
                </c:pt>
                <c:pt idx="88">
                  <c:v>0.92097381585974758</c:v>
                </c:pt>
                <c:pt idx="89">
                  <c:v>0.95547486327114051</c:v>
                </c:pt>
                <c:pt idx="90">
                  <c:v>0.99005851022262981</c:v>
                </c:pt>
                <c:pt idx="91">
                  <c:v>1.0247137939522395</c:v>
                </c:pt>
                <c:pt idx="92">
                  <c:v>1.0594297250061073</c:v>
                </c:pt>
                <c:pt idx="93">
                  <c:v>1.0941952898445253</c:v>
                </c:pt>
                <c:pt idx="94">
                  <c:v>1.1289994534432486</c:v>
                </c:pt>
                <c:pt idx="95">
                  <c:v>1.1638311618857076</c:v>
                </c:pt>
                <c:pt idx="96">
                  <c:v>1.1986793449417155</c:v>
                </c:pt>
                <c:pt idx="97">
                  <c:v>1.2335329186281494</c:v>
                </c:pt>
                <c:pt idx="98">
                  <c:v>1.2683807877469755</c:v>
                </c:pt>
                <c:pt idx="99">
                  <c:v>1.3032118483958055</c:v>
                </c:pt>
                <c:pt idx="100">
                  <c:v>1.3380149904460128</c:v>
                </c:pt>
                <c:pt idx="101">
                  <c:v>1.3727790999831868</c:v>
                </c:pt>
                <c:pt idx="102">
                  <c:v>1.4074930617044501</c:v>
                </c:pt>
                <c:pt idx="103">
                  <c:v>1.4421457612668651</c:v>
                </c:pt>
                <c:pt idx="104">
                  <c:v>1.4767260875807962</c:v>
                </c:pt>
                <c:pt idx="105">
                  <c:v>1.511222935041701</c:v>
                </c:pt>
                <c:pt idx="106">
                  <c:v>1.5456252056933888</c:v>
                </c:pt>
                <c:pt idx="107">
                  <c:v>1.579921811315248</c:v>
                </c:pt>
                <c:pt idx="108">
                  <c:v>1.614101675425401</c:v>
                </c:pt>
                <c:pt idx="109">
                  <c:v>1.6481537351910573</c:v>
                </c:pt>
                <c:pt idx="110">
                  <c:v>1.6820669432366508</c:v>
                </c:pt>
                <c:pt idx="111">
                  <c:v>1.7158302693394754</c:v>
                </c:pt>
                <c:pt idx="112">
                  <c:v>1.7494327020016427</c:v>
                </c:pt>
                <c:pt idx="113">
                  <c:v>1.7828632498861163</c:v>
                </c:pt>
                <c:pt idx="114">
                  <c:v>1.8161109431034004</c:v>
                </c:pt>
                <c:pt idx="115">
                  <c:v>1.8491648343341216</c:v>
                </c:pt>
                <c:pt idx="116">
                  <c:v>1.8820139997712546</c:v>
                </c:pt>
                <c:pt idx="117">
                  <c:v>1.914647539864007</c:v>
                </c:pt>
                <c:pt idx="118">
                  <c:v>1.9470545798434618</c:v>
                </c:pt>
                <c:pt idx="119">
                  <c:v>1.9792242700078901</c:v>
                </c:pt>
                <c:pt idx="120">
                  <c:v>2.0111457857431323</c:v>
                </c:pt>
                <c:pt idx="121">
                  <c:v>2.0428083272506332</c:v>
                </c:pt>
                <c:pt idx="122">
                  <c:v>2.0742011189524643</c:v>
                </c:pt>
                <c:pt idx="123">
                  <c:v>2.105313408538998</c:v>
                </c:pt>
                <c:pt idx="124">
                  <c:v>2.1361344656206409</c:v>
                </c:pt>
                <c:pt idx="125">
                  <c:v>2.166653579940248</c:v>
                </c:pt>
                <c:pt idx="126">
                  <c:v>2.1968600590972067</c:v>
                </c:pt>
                <c:pt idx="127">
                  <c:v>2.2267432257278545</c:v>
                </c:pt>
                <c:pt idx="128">
                  <c:v>2.2562924140794638</c:v>
                </c:pt>
                <c:pt idx="129">
                  <c:v>2.2854969659065114</c:v>
                </c:pt>
                <c:pt idx="130">
                  <c:v>2.3143462256080873</c:v>
                </c:pt>
                <c:pt idx="131">
                  <c:v>2.3428295345137591</c:v>
                </c:pt>
                <c:pt idx="132">
                  <c:v>2.3709362242119054</c:v>
                </c:pt>
                <c:pt idx="133">
                  <c:v>2.3986556087988622</c:v>
                </c:pt>
                <c:pt idx="134">
                  <c:v>2.4259769759089975</c:v>
                </c:pt>
                <c:pt idx="135">
                  <c:v>2.4528895763643446</c:v>
                </c:pt>
                <c:pt idx="136">
                  <c:v>2.479382612257174</c:v>
                </c:pt>
                <c:pt idx="137">
                  <c:v>2.5054452232490929</c:v>
                </c:pt>
                <c:pt idx="138">
                  <c:v>2.5310664708348569</c:v>
                </c:pt>
                <c:pt idx="139">
                  <c:v>2.5562353202771653</c:v>
                </c:pt>
                <c:pt idx="140">
                  <c:v>2.5809406198685942</c:v>
                </c:pt>
                <c:pt idx="141">
                  <c:v>2.6051710771168755</c:v>
                </c:pt>
                <c:pt idx="142">
                  <c:v>2.6289152313778179</c:v>
                </c:pt>
                <c:pt idx="143">
                  <c:v>2.6521614223732928</c:v>
                </c:pt>
                <c:pt idx="144">
                  <c:v>2.6748977539267123</c:v>
                </c:pt>
                <c:pt idx="145">
                  <c:v>2.6971120521206444</c:v>
                </c:pt>
                <c:pt idx="146">
                  <c:v>2.7187918169253114</c:v>
                </c:pt>
                <c:pt idx="147">
                  <c:v>2.7399241661553808</c:v>
                </c:pt>
                <c:pt idx="148">
                  <c:v>2.7604957703767798</c:v>
                </c:pt>
                <c:pt idx="149">
                  <c:v>2.7804927770931882</c:v>
                </c:pt>
                <c:pt idx="150">
                  <c:v>2.7999007221783181</c:v>
                </c:pt>
                <c:pt idx="151">
                  <c:v>2.8187044260647793</c:v>
                </c:pt>
                <c:pt idx="152">
                  <c:v>2.8368878716269763</c:v>
                </c:pt>
                <c:pt idx="153">
                  <c:v>2.8544340599688462</c:v>
                </c:pt>
                <c:pt idx="154">
                  <c:v>2.8713248394005841</c:v>
                </c:pt>
                <c:pt idx="155">
                  <c:v>2.8875407016983323</c:v>
                </c:pt>
                <c:pt idx="156">
                  <c:v>2.9030605382013515</c:v>
                </c:pt>
                <c:pt idx="157">
                  <c:v>2.9178613462942908</c:v>
                </c:pt>
                <c:pt idx="158">
                  <c:v>2.9319178741845957</c:v>
                </c:pt>
                <c:pt idx="159">
                  <c:v>2.9452021883881505</c:v>
                </c:pt>
                <c:pt idx="160">
                  <c:v>2.9576831436566469</c:v>
                </c:pt>
                <c:pt idx="161">
                  <c:v>2.9693257287553778</c:v>
                </c:pt>
                <c:pt idx="162">
                  <c:v>2.980090252859986</c:v>
                </c:pt>
                <c:pt idx="163">
                  <c:v>2.9899313254012991</c:v>
                </c:pt>
                <c:pt idx="164">
                  <c:v>2.9987965654837319</c:v>
                </c:pt>
                <c:pt idx="165">
                  <c:v>3.0066249533185316</c:v>
                </c:pt>
                <c:pt idx="166">
                  <c:v>3.0133447020399986</c:v>
                </c:pt>
                <c:pt idx="167">
                  <c:v>3.0188704784709604</c:v>
                </c:pt>
                <c:pt idx="168">
                  <c:v>3.0230997273406874</c:v>
                </c:pt>
                <c:pt idx="169">
                  <c:v>3.0259077411964275</c:v>
                </c:pt>
                <c:pt idx="170">
                  <c:v>3.0271409444666166</c:v>
                </c:pt>
                <c:pt idx="171">
                  <c:v>3.0266075847432838</c:v>
                </c:pt>
                <c:pt idx="172">
                  <c:v>3.0240645763600349</c:v>
                </c:pt>
                <c:pt idx="173">
                  <c:v>3.0191984907138831</c:v>
                </c:pt>
                <c:pt idx="174">
                  <c:v>3.0115973870479049</c:v>
                </c:pt>
                <c:pt idx="175">
                  <c:v>3.0007078345246572</c:v>
                </c:pt>
                <c:pt idx="176">
                  <c:v>2.9857670618874299</c:v>
                </c:pt>
                <c:pt idx="177">
                  <c:v>2.9656913976199464</c:v>
                </c:pt>
                <c:pt idx="178">
                  <c:v>2.9388835697573481</c:v>
                </c:pt>
                <c:pt idx="179">
                  <c:v>2.9028787681545447</c:v>
                </c:pt>
                <c:pt idx="180">
                  <c:v>2.8536409940942051</c:v>
                </c:pt>
                <c:pt idx="181">
                  <c:v>2.7840057253928805</c:v>
                </c:pt>
                <c:pt idx="182">
                  <c:v>2.6796466269224406</c:v>
                </c:pt>
                <c:pt idx="183">
                  <c:v>2.5054571368935745</c:v>
                </c:pt>
                <c:pt idx="184">
                  <c:v>2.1168379037303691</c:v>
                </c:pt>
                <c:pt idx="185">
                  <c:v>#N/A</c:v>
                </c:pt>
                <c:pt idx="186">
                  <c:v>#N/A</c:v>
                </c:pt>
              </c:numCache>
            </c:numRef>
          </c:xVal>
          <c:yVal>
            <c:numRef>
              <c:f>Calculation2!$AE$6:$AE$192</c:f>
              <c:numCache>
                <c:formatCode>General</c:formatCode>
                <c:ptCount val="187"/>
                <c:pt idx="0">
                  <c:v>3.551427213760288</c:v>
                </c:pt>
                <c:pt idx="1">
                  <c:v>3.5561339397380287</c:v>
                </c:pt>
                <c:pt idx="2">
                  <c:v>3.5611656838199757</c:v>
                </c:pt>
                <c:pt idx="3">
                  <c:v>3.5665223891851028</c:v>
                </c:pt>
                <c:pt idx="4">
                  <c:v>3.5722039953427682</c:v>
                </c:pt>
                <c:pt idx="5">
                  <c:v>3.578210438133393</c:v>
                </c:pt>
                <c:pt idx="6">
                  <c:v>3.5845416497291467</c:v>
                </c:pt>
                <c:pt idx="7">
                  <c:v>3.5911975586347751</c:v>
                </c:pt>
                <c:pt idx="8">
                  <c:v>3.5981780896883642</c:v>
                </c:pt>
                <c:pt idx="9">
                  <c:v>3.6054831640621963</c:v>
                </c:pt>
                <c:pt idx="10">
                  <c:v>3.6131126992636595</c:v>
                </c:pt>
                <c:pt idx="11">
                  <c:v>3.6210666091361503</c:v>
                </c:pt>
                <c:pt idx="12">
                  <c:v>3.6293448038600644</c:v>
                </c:pt>
                <c:pt idx="13">
                  <c:v>3.6775519578222493</c:v>
                </c:pt>
                <c:pt idx="14">
                  <c:v>3.7344893244934738</c:v>
                </c:pt>
                <c:pt idx="15">
                  <c:v>3.8001395602002859</c:v>
                </c:pt>
                <c:pt idx="16">
                  <c:v>3.8744826672449229</c:v>
                </c:pt>
                <c:pt idx="17">
                  <c:v>3.9574959999968016</c:v>
                </c:pt>
                <c:pt idx="18">
                  <c:v>4.0491542717905951</c:v>
                </c:pt>
                <c:pt idx="19">
                  <c:v>4.1494295626288</c:v>
                </c:pt>
                <c:pt idx="20">
                  <c:v>4.2582913276864467</c:v>
                </c:pt>
                <c:pt idx="21">
                  <c:v>4.375706406615322</c:v>
                </c:pt>
                <c:pt idx="22">
                  <c:v>4.5016390336449597</c:v>
                </c:pt>
                <c:pt idx="23">
                  <c:v>4.636050848477236</c:v>
                </c:pt>
                <c:pt idx="24">
                  <c:v>4.7789009079712734</c:v>
                </c:pt>
                <c:pt idx="25">
                  <c:v>4.930145698615128</c:v>
                </c:pt>
                <c:pt idx="26">
                  <c:v>5.0897391497804279</c:v>
                </c:pt>
                <c:pt idx="27">
                  <c:v>5.257632647755937</c:v>
                </c:pt>
                <c:pt idx="28">
                  <c:v>5.4337750505557487</c:v>
                </c:pt>
                <c:pt idx="29">
                  <c:v>5.618112703497637</c:v>
                </c:pt>
                <c:pt idx="30">
                  <c:v>5.8105894555468005</c:v>
                </c:pt>
                <c:pt idx="31">
                  <c:v>6.0111466764200046</c:v>
                </c:pt>
                <c:pt idx="32">
                  <c:v>6.2197232744449202</c:v>
                </c:pt>
                <c:pt idx="33">
                  <c:v>6.436255715169267</c:v>
                </c:pt>
                <c:pt idx="34">
                  <c:v>6.6606780407140036</c:v>
                </c:pt>
                <c:pt idx="35">
                  <c:v>6.8929218898647449</c:v>
                </c:pt>
                <c:pt idx="36">
                  <c:v>7.1329165188952395</c:v>
                </c:pt>
                <c:pt idx="37">
                  <c:v>7.3805888231166001</c:v>
                </c:pt>
                <c:pt idx="38">
                  <c:v>7.6358633591457092</c:v>
                </c:pt>
                <c:pt idx="39">
                  <c:v>7.8986623678859971</c:v>
                </c:pt>
                <c:pt idx="40">
                  <c:v>8.1689057982136042</c:v>
                </c:pt>
                <c:pt idx="41">
                  <c:v>8.4465113313617515</c:v>
                </c:pt>
                <c:pt idx="42">
                  <c:v>8.731394405995804</c:v>
                </c:pt>
                <c:pt idx="43">
                  <c:v>9.0234682439715179</c:v>
                </c:pt>
                <c:pt idx="44">
                  <c:v>9.3226438767684598</c:v>
                </c:pt>
                <c:pt idx="45">
                  <c:v>9.6288301725906962</c:v>
                </c:pt>
                <c:pt idx="46">
                  <c:v>9.9419338641264297</c:v>
                </c:pt>
                <c:pt idx="47">
                  <c:v>10.261859576958116</c:v>
                </c:pt>
                <c:pt idx="48">
                  <c:v>10.588509858614426</c:v>
                </c:pt>
                <c:pt idx="49">
                  <c:v>10.921785208255255</c:v>
                </c:pt>
                <c:pt idx="50">
                  <c:v>11.261584106980571</c:v>
                </c:pt>
                <c:pt idx="51">
                  <c:v>11.607803048754128</c:v>
                </c:pt>
                <c:pt idx="52">
                  <c:v>11.960336571932363</c:v>
                </c:pt>
                <c:pt idx="53">
                  <c:v>12.319077291389043</c:v>
                </c:pt>
                <c:pt idx="54">
                  <c:v>12.68391593122583</c:v>
                </c:pt>
                <c:pt idx="55">
                  <c:v>13.054741358058745</c:v>
                </c:pt>
                <c:pt idx="56">
                  <c:v>13.431440614870521</c:v>
                </c:pt>
                <c:pt idx="57">
                  <c:v>13.813898955418356</c:v>
                </c:pt>
                <c:pt idx="58">
                  <c:v>14.201999879186765</c:v>
                </c:pt>
                <c:pt idx="59">
                  <c:v>14.595625166874754</c:v>
                </c:pt>
                <c:pt idx="60">
                  <c:v>14.994654916406557</c:v>
                </c:pt>
                <c:pt idx="61">
                  <c:v>15.398967579454979</c:v>
                </c:pt>
                <c:pt idx="62">
                  <c:v>15.808439998466188</c:v>
                </c:pt>
                <c:pt idx="63">
                  <c:v>16.222947444174711</c:v>
                </c:pt>
                <c:pt idx="64">
                  <c:v>16.642363653597151</c:v>
                </c:pt>
                <c:pt idx="65">
                  <c:v>17.066560868493156</c:v>
                </c:pt>
                <c:pt idx="66">
                  <c:v>17.495409874281755</c:v>
                </c:pt>
                <c:pt idx="67">
                  <c:v>17.92878003940146</c:v>
                </c:pt>
                <c:pt idx="68">
                  <c:v>18.366539355101807</c:v>
                </c:pt>
                <c:pt idx="69">
                  <c:v>18.808554475654567</c:v>
                </c:pt>
                <c:pt idx="70">
                  <c:v>19.254690758972131</c:v>
                </c:pt>
                <c:pt idx="71">
                  <c:v>19.704812307620763</c:v>
                </c:pt>
                <c:pt idx="72">
                  <c:v>20.158782010216338</c:v>
                </c:pt>
                <c:pt idx="73">
                  <c:v>20.616461583189732</c:v>
                </c:pt>
                <c:pt idx="74">
                  <c:v>21.077711612909372</c:v>
                </c:pt>
                <c:pt idx="75">
                  <c:v>21.542391598147994</c:v>
                </c:pt>
                <c:pt idx="76">
                  <c:v>22.010359992880616</c:v>
                </c:pt>
                <c:pt idx="77">
                  <c:v>22.481474249400904</c:v>
                </c:pt>
                <c:pt idx="78">
                  <c:v>22.955590861742536</c:v>
                </c:pt>
                <c:pt idx="79">
                  <c:v>23.432565409392517</c:v>
                </c:pt>
                <c:pt idx="80">
                  <c:v>23.912252601283079</c:v>
                </c:pt>
                <c:pt idx="81">
                  <c:v>24.394506320048738</c:v>
                </c:pt>
                <c:pt idx="82">
                  <c:v>24.879179666535059</c:v>
                </c:pt>
                <c:pt idx="83">
                  <c:v>25.366125004545562</c:v>
                </c:pt>
                <c:pt idx="84">
                  <c:v>25.855194005813164</c:v>
                </c:pt>
                <c:pt idx="85">
                  <c:v>26.346237695182332</c:v>
                </c:pt>
                <c:pt idx="86">
                  <c:v>26.83910649598846</c:v>
                </c:pt>
                <c:pt idx="87">
                  <c:v>27.333650275620283</c:v>
                </c:pt>
                <c:pt idx="88">
                  <c:v>27.829718391251777</c:v>
                </c:pt>
                <c:pt idx="89">
                  <c:v>28.327159735729396</c:v>
                </c:pt>
                <c:pt idx="90">
                  <c:v>28.825822783600803</c:v>
                </c:pt>
                <c:pt idx="91">
                  <c:v>29.325555637270945</c:v>
                </c:pt>
                <c:pt idx="92">
                  <c:v>29.826206073271578</c:v>
                </c:pt>
                <c:pt idx="93">
                  <c:v>30.327621588629977</c:v>
                </c:pt>
                <c:pt idx="94">
                  <c:v>30.829649447322858</c:v>
                </c:pt>
                <c:pt idx="95">
                  <c:v>31.332136726801206</c:v>
                </c:pt>
                <c:pt idx="96">
                  <c:v>31.834930364571992</c:v>
                </c:pt>
                <c:pt idx="97">
                  <c:v>32.337877204822462</c:v>
                </c:pt>
                <c:pt idx="98">
                  <c:v>32.840824045072935</c:v>
                </c:pt>
                <c:pt idx="99">
                  <c:v>33.343617682843707</c:v>
                </c:pt>
                <c:pt idx="100">
                  <c:v>33.846104962322052</c:v>
                </c:pt>
                <c:pt idx="101">
                  <c:v>34.348132821014943</c:v>
                </c:pt>
                <c:pt idx="102">
                  <c:v>34.849548336373353</c:v>
                </c:pt>
                <c:pt idx="103">
                  <c:v>35.350198772373972</c:v>
                </c:pt>
                <c:pt idx="104">
                  <c:v>35.849931626044118</c:v>
                </c:pt>
                <c:pt idx="105">
                  <c:v>36.348594673915521</c:v>
                </c:pt>
                <c:pt idx="106">
                  <c:v>36.84603601839315</c:v>
                </c:pt>
                <c:pt idx="107">
                  <c:v>37.342104134024638</c:v>
                </c:pt>
                <c:pt idx="108">
                  <c:v>37.836647913656464</c:v>
                </c:pt>
                <c:pt idx="109">
                  <c:v>38.329516714462585</c:v>
                </c:pt>
                <c:pt idx="110">
                  <c:v>38.820560403831756</c:v>
                </c:pt>
                <c:pt idx="111">
                  <c:v>39.309629405099358</c:v>
                </c:pt>
                <c:pt idx="112">
                  <c:v>39.796574743109865</c:v>
                </c:pt>
                <c:pt idx="113">
                  <c:v>40.281248089596183</c:v>
                </c:pt>
                <c:pt idx="114">
                  <c:v>40.763501808361838</c:v>
                </c:pt>
                <c:pt idx="115">
                  <c:v>41.2431890002524</c:v>
                </c:pt>
                <c:pt idx="116">
                  <c:v>41.720163547902381</c:v>
                </c:pt>
                <c:pt idx="117">
                  <c:v>42.194280160244013</c:v>
                </c:pt>
                <c:pt idx="118">
                  <c:v>42.665394416764308</c:v>
                </c:pt>
                <c:pt idx="119">
                  <c:v>43.13336281149693</c:v>
                </c:pt>
                <c:pt idx="120">
                  <c:v>43.598042796735541</c:v>
                </c:pt>
                <c:pt idx="121">
                  <c:v>44.059292826455192</c:v>
                </c:pt>
                <c:pt idx="122">
                  <c:v>44.516972399428582</c:v>
                </c:pt>
                <c:pt idx="123">
                  <c:v>44.970942102024161</c:v>
                </c:pt>
                <c:pt idx="124">
                  <c:v>45.421063650672792</c:v>
                </c:pt>
                <c:pt idx="125">
                  <c:v>45.867199933990349</c:v>
                </c:pt>
                <c:pt idx="126">
                  <c:v>46.309215054543117</c:v>
                </c:pt>
                <c:pt idx="127">
                  <c:v>46.74697437024345</c:v>
                </c:pt>
                <c:pt idx="128">
                  <c:v>47.180344535363162</c:v>
                </c:pt>
                <c:pt idx="129">
                  <c:v>47.609193541151768</c:v>
                </c:pt>
                <c:pt idx="130">
                  <c:v>48.033390756047773</c:v>
                </c:pt>
                <c:pt idx="131">
                  <c:v>48.452806965470209</c:v>
                </c:pt>
                <c:pt idx="132">
                  <c:v>48.867314411178725</c:v>
                </c:pt>
                <c:pt idx="133">
                  <c:v>49.276786830189941</c:v>
                </c:pt>
                <c:pt idx="134">
                  <c:v>49.681099493238364</c:v>
                </c:pt>
                <c:pt idx="135">
                  <c:v>50.08012924277017</c:v>
                </c:pt>
                <c:pt idx="136">
                  <c:v>50.473754530458152</c:v>
                </c:pt>
                <c:pt idx="137">
                  <c:v>50.861855454226571</c:v>
                </c:pt>
                <c:pt idx="138">
                  <c:v>51.244313794774413</c:v>
                </c:pt>
                <c:pt idx="139">
                  <c:v>51.621013051586175</c:v>
                </c:pt>
                <c:pt idx="140">
                  <c:v>51.991838478419091</c:v>
                </c:pt>
                <c:pt idx="141">
                  <c:v>52.356677118255874</c:v>
                </c:pt>
                <c:pt idx="142">
                  <c:v>52.715417837712558</c:v>
                </c:pt>
                <c:pt idx="143">
                  <c:v>53.067951360890795</c:v>
                </c:pt>
                <c:pt idx="144">
                  <c:v>53.414170302664346</c:v>
                </c:pt>
                <c:pt idx="145">
                  <c:v>53.753969201389665</c:v>
                </c:pt>
                <c:pt idx="146">
                  <c:v>54.087244551030494</c:v>
                </c:pt>
                <c:pt idx="147">
                  <c:v>54.413894832686807</c:v>
                </c:pt>
                <c:pt idx="148">
                  <c:v>54.733820545518483</c:v>
                </c:pt>
                <c:pt idx="149">
                  <c:v>55.046924237054228</c:v>
                </c:pt>
                <c:pt idx="150">
                  <c:v>55.353110532876471</c:v>
                </c:pt>
                <c:pt idx="151">
                  <c:v>55.652286165673402</c:v>
                </c:pt>
                <c:pt idx="152">
                  <c:v>55.944360003649109</c:v>
                </c:pt>
                <c:pt idx="153">
                  <c:v>56.229243078283176</c:v>
                </c:pt>
                <c:pt idx="154">
                  <c:v>56.506848611431323</c:v>
                </c:pt>
                <c:pt idx="155">
                  <c:v>56.777092041758927</c:v>
                </c:pt>
                <c:pt idx="156">
                  <c:v>57.039891050499207</c:v>
                </c:pt>
                <c:pt idx="157">
                  <c:v>57.295165586528327</c:v>
                </c:pt>
                <c:pt idx="158">
                  <c:v>57.542837890749681</c:v>
                </c:pt>
                <c:pt idx="159">
                  <c:v>57.782832519780172</c:v>
                </c:pt>
                <c:pt idx="160">
                  <c:v>58.01507636893092</c:v>
                </c:pt>
                <c:pt idx="161">
                  <c:v>58.239498694475657</c:v>
                </c:pt>
                <c:pt idx="162">
                  <c:v>58.456031135200007</c:v>
                </c:pt>
                <c:pt idx="163">
                  <c:v>58.664607733224912</c:v>
                </c:pt>
                <c:pt idx="164">
                  <c:v>58.86516495409812</c:v>
                </c:pt>
                <c:pt idx="165">
                  <c:v>59.05764170614728</c:v>
                </c:pt>
                <c:pt idx="166">
                  <c:v>59.241979359089171</c:v>
                </c:pt>
                <c:pt idx="167">
                  <c:v>59.418121761888983</c:v>
                </c:pt>
                <c:pt idx="168">
                  <c:v>59.586015259864496</c:v>
                </c:pt>
                <c:pt idx="169">
                  <c:v>59.745608711029796</c:v>
                </c:pt>
                <c:pt idx="170">
                  <c:v>59.896853501673647</c:v>
                </c:pt>
                <c:pt idx="171">
                  <c:v>60.039703561167684</c:v>
                </c:pt>
                <c:pt idx="172">
                  <c:v>60.174115375999961</c:v>
                </c:pt>
                <c:pt idx="173">
                  <c:v>60.300048003029602</c:v>
                </c:pt>
                <c:pt idx="174">
                  <c:v>60.417463081958473</c:v>
                </c:pt>
                <c:pt idx="175">
                  <c:v>60.526324847016127</c:v>
                </c:pt>
                <c:pt idx="176">
                  <c:v>60.626600137854325</c:v>
                </c:pt>
                <c:pt idx="177">
                  <c:v>60.718258409648122</c:v>
                </c:pt>
                <c:pt idx="178">
                  <c:v>60.801271742399997</c:v>
                </c:pt>
                <c:pt idx="179">
                  <c:v>60.875614849444631</c:v>
                </c:pt>
                <c:pt idx="180">
                  <c:v>60.94126508515145</c:v>
                </c:pt>
                <c:pt idx="181">
                  <c:v>60.998202451822678</c:v>
                </c:pt>
                <c:pt idx="182">
                  <c:v>61.046409605784859</c:v>
                </c:pt>
                <c:pt idx="183">
                  <c:v>61.085871862671908</c:v>
                </c:pt>
                <c:pt idx="184">
                  <c:v>61.116577201898103</c:v>
                </c:pt>
                <c:pt idx="185">
                  <c:v>61.138516270319663</c:v>
                </c:pt>
                <c:pt idx="186">
                  <c:v>61.151682385083816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7B9D-F44D-B170-ECBBDA175576}"/>
            </c:ext>
          </c:extLst>
        </c:ser>
        <c:ser>
          <c:idx val="18"/>
          <c:order val="10"/>
          <c:tx>
            <c:strRef>
              <c:f>Calculation2!$AG$5</c:f>
              <c:strCache>
                <c:ptCount val="1"/>
                <c:pt idx="0">
                  <c:v>z0(Ex1)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xVal>
            <c:numRef>
              <c:f>Calculation2!$AG$6:$AG$192</c:f>
              <c:numCache>
                <c:formatCode>General</c:formatCode>
                <c:ptCount val="187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</c:numCache>
            </c:numRef>
          </c:xVal>
          <c:yVal>
            <c:numRef>
              <c:f>Calculation2!$AE$6:$AE$192</c:f>
              <c:numCache>
                <c:formatCode>General</c:formatCode>
                <c:ptCount val="187"/>
                <c:pt idx="0">
                  <c:v>3.551427213760288</c:v>
                </c:pt>
                <c:pt idx="1">
                  <c:v>3.5561339397380287</c:v>
                </c:pt>
                <c:pt idx="2">
                  <c:v>3.5611656838199757</c:v>
                </c:pt>
                <c:pt idx="3">
                  <c:v>3.5665223891851028</c:v>
                </c:pt>
                <c:pt idx="4">
                  <c:v>3.5722039953427682</c:v>
                </c:pt>
                <c:pt idx="5">
                  <c:v>3.578210438133393</c:v>
                </c:pt>
                <c:pt idx="6">
                  <c:v>3.5845416497291467</c:v>
                </c:pt>
                <c:pt idx="7">
                  <c:v>3.5911975586347751</c:v>
                </c:pt>
                <c:pt idx="8">
                  <c:v>3.5981780896883642</c:v>
                </c:pt>
                <c:pt idx="9">
                  <c:v>3.6054831640621963</c:v>
                </c:pt>
                <c:pt idx="10">
                  <c:v>3.6131126992636595</c:v>
                </c:pt>
                <c:pt idx="11">
                  <c:v>3.6210666091361503</c:v>
                </c:pt>
                <c:pt idx="12">
                  <c:v>3.6293448038600644</c:v>
                </c:pt>
                <c:pt idx="13">
                  <c:v>3.6775519578222493</c:v>
                </c:pt>
                <c:pt idx="14">
                  <c:v>3.7344893244934738</c:v>
                </c:pt>
                <c:pt idx="15">
                  <c:v>3.8001395602002859</c:v>
                </c:pt>
                <c:pt idx="16">
                  <c:v>3.8744826672449229</c:v>
                </c:pt>
                <c:pt idx="17">
                  <c:v>3.9574959999968016</c:v>
                </c:pt>
                <c:pt idx="18">
                  <c:v>4.0491542717905951</c:v>
                </c:pt>
                <c:pt idx="19">
                  <c:v>4.1494295626288</c:v>
                </c:pt>
                <c:pt idx="20">
                  <c:v>4.2582913276864467</c:v>
                </c:pt>
                <c:pt idx="21">
                  <c:v>4.375706406615322</c:v>
                </c:pt>
                <c:pt idx="22">
                  <c:v>4.5016390336449597</c:v>
                </c:pt>
                <c:pt idx="23">
                  <c:v>4.636050848477236</c:v>
                </c:pt>
                <c:pt idx="24">
                  <c:v>4.7789009079712734</c:v>
                </c:pt>
                <c:pt idx="25">
                  <c:v>4.930145698615128</c:v>
                </c:pt>
                <c:pt idx="26">
                  <c:v>5.0897391497804279</c:v>
                </c:pt>
                <c:pt idx="27">
                  <c:v>5.257632647755937</c:v>
                </c:pt>
                <c:pt idx="28">
                  <c:v>5.4337750505557487</c:v>
                </c:pt>
                <c:pt idx="29">
                  <c:v>5.618112703497637</c:v>
                </c:pt>
                <c:pt idx="30">
                  <c:v>5.8105894555468005</c:v>
                </c:pt>
                <c:pt idx="31">
                  <c:v>6.0111466764200046</c:v>
                </c:pt>
                <c:pt idx="32">
                  <c:v>6.2197232744449202</c:v>
                </c:pt>
                <c:pt idx="33">
                  <c:v>6.436255715169267</c:v>
                </c:pt>
                <c:pt idx="34">
                  <c:v>6.6606780407140036</c:v>
                </c:pt>
                <c:pt idx="35">
                  <c:v>6.8929218898647449</c:v>
                </c:pt>
                <c:pt idx="36">
                  <c:v>7.1329165188952395</c:v>
                </c:pt>
                <c:pt idx="37">
                  <c:v>7.3805888231166001</c:v>
                </c:pt>
                <c:pt idx="38">
                  <c:v>7.6358633591457092</c:v>
                </c:pt>
                <c:pt idx="39">
                  <c:v>7.8986623678859971</c:v>
                </c:pt>
                <c:pt idx="40">
                  <c:v>8.1689057982136042</c:v>
                </c:pt>
                <c:pt idx="41">
                  <c:v>8.4465113313617515</c:v>
                </c:pt>
                <c:pt idx="42">
                  <c:v>8.731394405995804</c:v>
                </c:pt>
                <c:pt idx="43">
                  <c:v>9.0234682439715179</c:v>
                </c:pt>
                <c:pt idx="44">
                  <c:v>9.3226438767684598</c:v>
                </c:pt>
                <c:pt idx="45">
                  <c:v>9.6288301725906962</c:v>
                </c:pt>
                <c:pt idx="46">
                  <c:v>9.9419338641264297</c:v>
                </c:pt>
                <c:pt idx="47">
                  <c:v>10.261859576958116</c:v>
                </c:pt>
                <c:pt idx="48">
                  <c:v>10.588509858614426</c:v>
                </c:pt>
                <c:pt idx="49">
                  <c:v>10.921785208255255</c:v>
                </c:pt>
                <c:pt idx="50">
                  <c:v>11.261584106980571</c:v>
                </c:pt>
                <c:pt idx="51">
                  <c:v>11.607803048754128</c:v>
                </c:pt>
                <c:pt idx="52">
                  <c:v>11.960336571932363</c:v>
                </c:pt>
                <c:pt idx="53">
                  <c:v>12.319077291389043</c:v>
                </c:pt>
                <c:pt idx="54">
                  <c:v>12.68391593122583</c:v>
                </c:pt>
                <c:pt idx="55">
                  <c:v>13.054741358058745</c:v>
                </c:pt>
                <c:pt idx="56">
                  <c:v>13.431440614870521</c:v>
                </c:pt>
                <c:pt idx="57">
                  <c:v>13.813898955418356</c:v>
                </c:pt>
                <c:pt idx="58">
                  <c:v>14.201999879186765</c:v>
                </c:pt>
                <c:pt idx="59">
                  <c:v>14.595625166874754</c:v>
                </c:pt>
                <c:pt idx="60">
                  <c:v>14.994654916406557</c:v>
                </c:pt>
                <c:pt idx="61">
                  <c:v>15.398967579454979</c:v>
                </c:pt>
                <c:pt idx="62">
                  <c:v>15.808439998466188</c:v>
                </c:pt>
                <c:pt idx="63">
                  <c:v>16.222947444174711</c:v>
                </c:pt>
                <c:pt idx="64">
                  <c:v>16.642363653597151</c:v>
                </c:pt>
                <c:pt idx="65">
                  <c:v>17.066560868493156</c:v>
                </c:pt>
                <c:pt idx="66">
                  <c:v>17.495409874281755</c:v>
                </c:pt>
                <c:pt idx="67">
                  <c:v>17.92878003940146</c:v>
                </c:pt>
                <c:pt idx="68">
                  <c:v>18.366539355101807</c:v>
                </c:pt>
                <c:pt idx="69">
                  <c:v>18.808554475654567</c:v>
                </c:pt>
                <c:pt idx="70">
                  <c:v>19.254690758972131</c:v>
                </c:pt>
                <c:pt idx="71">
                  <c:v>19.704812307620763</c:v>
                </c:pt>
                <c:pt idx="72">
                  <c:v>20.158782010216338</c:v>
                </c:pt>
                <c:pt idx="73">
                  <c:v>20.616461583189732</c:v>
                </c:pt>
                <c:pt idx="74">
                  <c:v>21.077711612909372</c:v>
                </c:pt>
                <c:pt idx="75">
                  <c:v>21.542391598147994</c:v>
                </c:pt>
                <c:pt idx="76">
                  <c:v>22.010359992880616</c:v>
                </c:pt>
                <c:pt idx="77">
                  <c:v>22.481474249400904</c:v>
                </c:pt>
                <c:pt idx="78">
                  <c:v>22.955590861742536</c:v>
                </c:pt>
                <c:pt idx="79">
                  <c:v>23.432565409392517</c:v>
                </c:pt>
                <c:pt idx="80">
                  <c:v>23.912252601283079</c:v>
                </c:pt>
                <c:pt idx="81">
                  <c:v>24.394506320048738</c:v>
                </c:pt>
                <c:pt idx="82">
                  <c:v>24.879179666535059</c:v>
                </c:pt>
                <c:pt idx="83">
                  <c:v>25.366125004545562</c:v>
                </c:pt>
                <c:pt idx="84">
                  <c:v>25.855194005813164</c:v>
                </c:pt>
                <c:pt idx="85">
                  <c:v>26.346237695182332</c:v>
                </c:pt>
                <c:pt idx="86">
                  <c:v>26.83910649598846</c:v>
                </c:pt>
                <c:pt idx="87">
                  <c:v>27.333650275620283</c:v>
                </c:pt>
                <c:pt idx="88">
                  <c:v>27.829718391251777</c:v>
                </c:pt>
                <c:pt idx="89">
                  <c:v>28.327159735729396</c:v>
                </c:pt>
                <c:pt idx="90">
                  <c:v>28.825822783600803</c:v>
                </c:pt>
                <c:pt idx="91">
                  <c:v>29.325555637270945</c:v>
                </c:pt>
                <c:pt idx="92">
                  <c:v>29.826206073271578</c:v>
                </c:pt>
                <c:pt idx="93">
                  <c:v>30.327621588629977</c:v>
                </c:pt>
                <c:pt idx="94">
                  <c:v>30.829649447322858</c:v>
                </c:pt>
                <c:pt idx="95">
                  <c:v>31.332136726801206</c:v>
                </c:pt>
                <c:pt idx="96">
                  <c:v>31.834930364571992</c:v>
                </c:pt>
                <c:pt idx="97">
                  <c:v>32.337877204822462</c:v>
                </c:pt>
                <c:pt idx="98">
                  <c:v>32.840824045072935</c:v>
                </c:pt>
                <c:pt idx="99">
                  <c:v>33.343617682843707</c:v>
                </c:pt>
                <c:pt idx="100">
                  <c:v>33.846104962322052</c:v>
                </c:pt>
                <c:pt idx="101">
                  <c:v>34.348132821014943</c:v>
                </c:pt>
                <c:pt idx="102">
                  <c:v>34.849548336373353</c:v>
                </c:pt>
                <c:pt idx="103">
                  <c:v>35.350198772373972</c:v>
                </c:pt>
                <c:pt idx="104">
                  <c:v>35.849931626044118</c:v>
                </c:pt>
                <c:pt idx="105">
                  <c:v>36.348594673915521</c:v>
                </c:pt>
                <c:pt idx="106">
                  <c:v>36.84603601839315</c:v>
                </c:pt>
                <c:pt idx="107">
                  <c:v>37.342104134024638</c:v>
                </c:pt>
                <c:pt idx="108">
                  <c:v>37.836647913656464</c:v>
                </c:pt>
                <c:pt idx="109">
                  <c:v>38.329516714462585</c:v>
                </c:pt>
                <c:pt idx="110">
                  <c:v>38.820560403831756</c:v>
                </c:pt>
                <c:pt idx="111">
                  <c:v>39.309629405099358</c:v>
                </c:pt>
                <c:pt idx="112">
                  <c:v>39.796574743109865</c:v>
                </c:pt>
                <c:pt idx="113">
                  <c:v>40.281248089596183</c:v>
                </c:pt>
                <c:pt idx="114">
                  <c:v>40.763501808361838</c:v>
                </c:pt>
                <c:pt idx="115">
                  <c:v>41.2431890002524</c:v>
                </c:pt>
                <c:pt idx="116">
                  <c:v>41.720163547902381</c:v>
                </c:pt>
                <c:pt idx="117">
                  <c:v>42.194280160244013</c:v>
                </c:pt>
                <c:pt idx="118">
                  <c:v>42.665394416764308</c:v>
                </c:pt>
                <c:pt idx="119">
                  <c:v>43.13336281149693</c:v>
                </c:pt>
                <c:pt idx="120">
                  <c:v>43.598042796735541</c:v>
                </c:pt>
                <c:pt idx="121">
                  <c:v>44.059292826455192</c:v>
                </c:pt>
                <c:pt idx="122">
                  <c:v>44.516972399428582</c:v>
                </c:pt>
                <c:pt idx="123">
                  <c:v>44.970942102024161</c:v>
                </c:pt>
                <c:pt idx="124">
                  <c:v>45.421063650672792</c:v>
                </c:pt>
                <c:pt idx="125">
                  <c:v>45.867199933990349</c:v>
                </c:pt>
                <c:pt idx="126">
                  <c:v>46.309215054543117</c:v>
                </c:pt>
                <c:pt idx="127">
                  <c:v>46.74697437024345</c:v>
                </c:pt>
                <c:pt idx="128">
                  <c:v>47.180344535363162</c:v>
                </c:pt>
                <c:pt idx="129">
                  <c:v>47.609193541151768</c:v>
                </c:pt>
                <c:pt idx="130">
                  <c:v>48.033390756047773</c:v>
                </c:pt>
                <c:pt idx="131">
                  <c:v>48.452806965470209</c:v>
                </c:pt>
                <c:pt idx="132">
                  <c:v>48.867314411178725</c:v>
                </c:pt>
                <c:pt idx="133">
                  <c:v>49.276786830189941</c:v>
                </c:pt>
                <c:pt idx="134">
                  <c:v>49.681099493238364</c:v>
                </c:pt>
                <c:pt idx="135">
                  <c:v>50.08012924277017</c:v>
                </c:pt>
                <c:pt idx="136">
                  <c:v>50.473754530458152</c:v>
                </c:pt>
                <c:pt idx="137">
                  <c:v>50.861855454226571</c:v>
                </c:pt>
                <c:pt idx="138">
                  <c:v>51.244313794774413</c:v>
                </c:pt>
                <c:pt idx="139">
                  <c:v>51.621013051586175</c:v>
                </c:pt>
                <c:pt idx="140">
                  <c:v>51.991838478419091</c:v>
                </c:pt>
                <c:pt idx="141">
                  <c:v>52.356677118255874</c:v>
                </c:pt>
                <c:pt idx="142">
                  <c:v>52.715417837712558</c:v>
                </c:pt>
                <c:pt idx="143">
                  <c:v>53.067951360890795</c:v>
                </c:pt>
                <c:pt idx="144">
                  <c:v>53.414170302664346</c:v>
                </c:pt>
                <c:pt idx="145">
                  <c:v>53.753969201389665</c:v>
                </c:pt>
                <c:pt idx="146">
                  <c:v>54.087244551030494</c:v>
                </c:pt>
                <c:pt idx="147">
                  <c:v>54.413894832686807</c:v>
                </c:pt>
                <c:pt idx="148">
                  <c:v>54.733820545518483</c:v>
                </c:pt>
                <c:pt idx="149">
                  <c:v>55.046924237054228</c:v>
                </c:pt>
                <c:pt idx="150">
                  <c:v>55.353110532876471</c:v>
                </c:pt>
                <c:pt idx="151">
                  <c:v>55.652286165673402</c:v>
                </c:pt>
                <c:pt idx="152">
                  <c:v>55.944360003649109</c:v>
                </c:pt>
                <c:pt idx="153">
                  <c:v>56.229243078283176</c:v>
                </c:pt>
                <c:pt idx="154">
                  <c:v>56.506848611431323</c:v>
                </c:pt>
                <c:pt idx="155">
                  <c:v>56.777092041758927</c:v>
                </c:pt>
                <c:pt idx="156">
                  <c:v>57.039891050499207</c:v>
                </c:pt>
                <c:pt idx="157">
                  <c:v>57.295165586528327</c:v>
                </c:pt>
                <c:pt idx="158">
                  <c:v>57.542837890749681</c:v>
                </c:pt>
                <c:pt idx="159">
                  <c:v>57.782832519780172</c:v>
                </c:pt>
                <c:pt idx="160">
                  <c:v>58.01507636893092</c:v>
                </c:pt>
                <c:pt idx="161">
                  <c:v>58.239498694475657</c:v>
                </c:pt>
                <c:pt idx="162">
                  <c:v>58.456031135200007</c:v>
                </c:pt>
                <c:pt idx="163">
                  <c:v>58.664607733224912</c:v>
                </c:pt>
                <c:pt idx="164">
                  <c:v>58.86516495409812</c:v>
                </c:pt>
                <c:pt idx="165">
                  <c:v>59.05764170614728</c:v>
                </c:pt>
                <c:pt idx="166">
                  <c:v>59.241979359089171</c:v>
                </c:pt>
                <c:pt idx="167">
                  <c:v>59.418121761888983</c:v>
                </c:pt>
                <c:pt idx="168">
                  <c:v>59.586015259864496</c:v>
                </c:pt>
                <c:pt idx="169">
                  <c:v>59.745608711029796</c:v>
                </c:pt>
                <c:pt idx="170">
                  <c:v>59.896853501673647</c:v>
                </c:pt>
                <c:pt idx="171">
                  <c:v>60.039703561167684</c:v>
                </c:pt>
                <c:pt idx="172">
                  <c:v>60.174115375999961</c:v>
                </c:pt>
                <c:pt idx="173">
                  <c:v>60.300048003029602</c:v>
                </c:pt>
                <c:pt idx="174">
                  <c:v>60.417463081958473</c:v>
                </c:pt>
                <c:pt idx="175">
                  <c:v>60.526324847016127</c:v>
                </c:pt>
                <c:pt idx="176">
                  <c:v>60.626600137854325</c:v>
                </c:pt>
                <c:pt idx="177">
                  <c:v>60.718258409648122</c:v>
                </c:pt>
                <c:pt idx="178">
                  <c:v>60.801271742399997</c:v>
                </c:pt>
                <c:pt idx="179">
                  <c:v>60.875614849444631</c:v>
                </c:pt>
                <c:pt idx="180">
                  <c:v>60.94126508515145</c:v>
                </c:pt>
                <c:pt idx="181">
                  <c:v>60.998202451822678</c:v>
                </c:pt>
                <c:pt idx="182">
                  <c:v>61.046409605784859</c:v>
                </c:pt>
                <c:pt idx="183">
                  <c:v>61.085871862671908</c:v>
                </c:pt>
                <c:pt idx="184">
                  <c:v>61.116577201898103</c:v>
                </c:pt>
                <c:pt idx="185">
                  <c:v>61.138516270319663</c:v>
                </c:pt>
                <c:pt idx="186">
                  <c:v>61.151682385083816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7B9D-F44D-B170-ECBBDA175576}"/>
            </c:ext>
          </c:extLst>
        </c:ser>
        <c:ser>
          <c:idx val="19"/>
          <c:order val="11"/>
          <c:tx>
            <c:strRef>
              <c:f>Calculation2!$AI$5</c:f>
              <c:strCache>
                <c:ptCount val="1"/>
                <c:pt idx="0">
                  <c:v>z(Ex2)</c:v>
                </c:pt>
              </c:strCache>
            </c:strRef>
          </c:tx>
          <c:spPr>
            <a:ln>
              <a:solidFill>
                <a:schemeClr val="bg1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Calculation2!$AI$6:$AI$189</c:f>
              <c:numCache>
                <c:formatCode>General</c:formatCode>
                <c:ptCount val="184"/>
                <c:pt idx="0">
                  <c:v>#N/A</c:v>
                </c:pt>
                <c:pt idx="1">
                  <c:v>-0.43684588727699514</c:v>
                </c:pt>
                <c:pt idx="2">
                  <c:v>-0.47352427542747311</c:v>
                </c:pt>
                <c:pt idx="3">
                  <c:v>-0.4979791854008751</c:v>
                </c:pt>
                <c:pt idx="4">
                  <c:v>-0.51661901379573483</c:v>
                </c:pt>
                <c:pt idx="5">
                  <c:v>-0.5316605902998931</c:v>
                </c:pt>
                <c:pt idx="6">
                  <c:v>-0.54420163270017852</c:v>
                </c:pt>
                <c:pt idx="7">
                  <c:v>-0.5548847903374845</c:v>
                </c:pt>
                <c:pt idx="8">
                  <c:v>-0.56412555099221418</c:v>
                </c:pt>
                <c:pt idx="9">
                  <c:v>-0.57221085684982453</c:v>
                </c:pt>
                <c:pt idx="10">
                  <c:v>-0.57934843435880479</c:v>
                </c:pt>
                <c:pt idx="11">
                  <c:v>-0.58569407862403899</c:v>
                </c:pt>
                <c:pt idx="12">
                  <c:v>-0.59136790419277563</c:v>
                </c:pt>
                <c:pt idx="13">
                  <c:v>-0.61303427852051318</c:v>
                </c:pt>
                <c:pt idx="14">
                  <c:v>-0.62621282614247231</c:v>
                </c:pt>
                <c:pt idx="15">
                  <c:v>-0.63423625989277366</c:v>
                </c:pt>
                <c:pt idx="16">
                  <c:v>-0.63876193191401409</c:v>
                </c:pt>
                <c:pt idx="17">
                  <c:v>-0.6407210001212732</c:v>
                </c:pt>
                <c:pt idx="18">
                  <c:v>-0.64068156763589112</c:v>
                </c:pt>
                <c:pt idx="19">
                  <c:v>-0.63901188910029372</c:v>
                </c:pt>
                <c:pt idx="20">
                  <c:v>-0.63596218302429186</c:v>
                </c:pt>
                <c:pt idx="21">
                  <c:v>-0.63170906909495528</c:v>
                </c:pt>
                <c:pt idx="22">
                  <c:v>-0.62638125019854107</c:v>
                </c:pt>
                <c:pt idx="23">
                  <c:v>-0.62007511195750831</c:v>
                </c:pt>
                <c:pt idx="24">
                  <c:v>-0.61286459384995973</c:v>
                </c:pt>
                <c:pt idx="25">
                  <c:v>-0.60480765380561152</c:v>
                </c:pt>
                <c:pt idx="26">
                  <c:v>-0.59595062778870567</c:v>
                </c:pt>
                <c:pt idx="27">
                  <c:v>-0.58633124523283875</c:v>
                </c:pt>
                <c:pt idx="28">
                  <c:v>-0.57598076143235566</c:v>
                </c:pt>
                <c:pt idx="29">
                  <c:v>-0.56492549519515234</c:v>
                </c:pt>
                <c:pt idx="30">
                  <c:v>-0.55318795702293699</c:v>
                </c:pt>
                <c:pt idx="31">
                  <c:v>-0.54078768979187386</c:v>
                </c:pt>
                <c:pt idx="32">
                  <c:v>-0.52774190399110277</c:v>
                </c:pt>
                <c:pt idx="33">
                  <c:v>-0.51406596380558534</c:v>
                </c:pt>
                <c:pt idx="34">
                  <c:v>-0.49977376333559187</c:v>
                </c:pt>
                <c:pt idx="35">
                  <c:v>-0.48487802082248949</c:v>
                </c:pt>
                <c:pt idx="36">
                  <c:v>-0.46939051093813355</c:v>
                </c:pt>
                <c:pt idx="37">
                  <c:v>-0.45332224976653585</c:v>
                </c:pt>
                <c:pt idx="38">
                  <c:v>-0.43668364327885639</c:v>
                </c:pt>
                <c:pt idx="39">
                  <c:v>-0.41948460736759302</c:v>
                </c:pt>
                <c:pt idx="40">
                  <c:v>-0.4017346655268661</c:v>
                </c:pt>
                <c:pt idx="41">
                  <c:v>-0.38344302881735998</c:v>
                </c:pt>
                <c:pt idx="42">
                  <c:v>-0.36461866168306606</c:v>
                </c:pt>
                <c:pt idx="43">
                  <c:v>-0.3452703363864611</c:v>
                </c:pt>
                <c:pt idx="44">
                  <c:v>-0.3254066782250602</c:v>
                </c:pt>
                <c:pt idx="45">
                  <c:v>-0.3050362032329999</c:v>
                </c:pt>
                <c:pt idx="46">
                  <c:v>-0.28416734971904484</c:v>
                </c:pt>
                <c:pt idx="47">
                  <c:v>-0.2628085047201203</c:v>
                </c:pt>
                <c:pt idx="48">
                  <c:v>-0.24096802623746397</c:v>
                </c:pt>
                <c:pt idx="49">
                  <c:v>-0.21865426195629231</c:v>
                </c:pt>
                <c:pt idx="50">
                  <c:v>-0.19587556501874104</c:v>
                </c:pt>
                <c:pt idx="51">
                  <c:v>-0.17264030731570462</c:v>
                </c:pt>
                <c:pt idx="52">
                  <c:v>-0.14895689068008225</c:v>
                </c:pt>
                <c:pt idx="53">
                  <c:v>-0.12483375629714694</c:v>
                </c:pt>
                <c:pt idx="54">
                  <c:v>-0.10027939259387991</c:v>
                </c:pt>
                <c:pt idx="55">
                  <c:v>-7.5302341825385533E-2</c:v>
                </c:pt>
                <c:pt idx="56">
                  <c:v>-4.9911205540846978E-2</c:v>
                </c:pt>
                <c:pt idx="57">
                  <c:v>-2.4114649082319046E-2</c:v>
                </c:pt>
                <c:pt idx="58">
                  <c:v>2.0785947543689792E-3</c:v>
                </c:pt>
                <c:pt idx="59">
                  <c:v>2.8659722787141958E-2</c:v>
                </c:pt>
                <c:pt idx="60">
                  <c:v>5.5619859150621495E-2</c:v>
                </c:pt>
                <c:pt idx="61">
                  <c:v>8.2950053555145398E-2</c:v>
                </c:pt>
                <c:pt idx="62">
                  <c:v>0.11064128003394945</c:v>
                </c:pt>
                <c:pt idx="63">
                  <c:v>0.13868443612018846</c:v>
                </c:pt>
                <c:pt idx="64">
                  <c:v>0.16707034240351096</c:v>
                </c:pt>
                <c:pt idx="65">
                  <c:v>0.1957897424227196</c:v>
                </c:pt>
                <c:pt idx="66">
                  <c:v>0.22483330285677322</c:v>
                </c:pt>
                <c:pt idx="67">
                  <c:v>0.25419161398130236</c:v>
                </c:pt>
                <c:pt idx="68">
                  <c:v>0.28385519036191942</c:v>
                </c:pt>
                <c:pt idx="69">
                  <c:v>0.31381447175918986</c:v>
                </c:pt>
                <c:pt idx="70">
                  <c:v>0.34405982422312925</c:v>
                </c:pt>
                <c:pt idx="71">
                  <c:v>0.37458154135770194</c:v>
                </c:pt>
                <c:pt idx="72">
                  <c:v>0.40536984573802737</c:v>
                </c:pt>
                <c:pt idx="73">
                  <c:v>0.4364148904649105</c:v>
                </c:pt>
                <c:pt idx="74">
                  <c:v>0.46770676084297774</c:v>
                </c:pt>
                <c:pt idx="75">
                  <c:v>0.49923547617012209</c:v>
                </c:pt>
                <c:pt idx="76">
                  <c:v>0.53099099162718777</c:v>
                </c:pt>
                <c:pt idx="77">
                  <c:v>0.56296320025791535</c:v>
                </c:pt>
                <c:pt idx="78">
                  <c:v>0.59514193503005974</c:v>
                </c:pt>
                <c:pt idx="79">
                  <c:v>0.62751697096941994</c:v>
                </c:pt>
                <c:pt idx="80">
                  <c:v>0.66007802735919829</c:v>
                </c:pt>
                <c:pt idx="81">
                  <c:v>0.69281476999770542</c:v>
                </c:pt>
                <c:pt idx="82">
                  <c:v>0.72571681350794259</c:v>
                </c:pt>
                <c:pt idx="83">
                  <c:v>0.75877372369304064</c:v>
                </c:pt>
                <c:pt idx="84">
                  <c:v>0.79197501993190511</c:v>
                </c:pt>
                <c:pt idx="85">
                  <c:v>0.82531017760974323</c:v>
                </c:pt>
                <c:pt idx="86">
                  <c:v>0.85876863057842723</c:v>
                </c:pt>
                <c:pt idx="87">
                  <c:v>0.89233977364185291</c:v>
                </c:pt>
                <c:pt idx="88">
                  <c:v>0.92601296506166297</c:v>
                </c:pt>
                <c:pt idx="89">
                  <c:v>0.95977752907882719</c:v>
                </c:pt>
                <c:pt idx="90">
                  <c:v>0.99362275844669601</c:v>
                </c:pt>
                <c:pt idx="91">
                  <c:v>1.0275379169712116</c:v>
                </c:pt>
                <c:pt idx="92">
                  <c:v>1.0615122420540182</c:v>
                </c:pt>
                <c:pt idx="93">
                  <c:v>1.0955349472342173</c:v>
                </c:pt>
                <c:pt idx="94">
                  <c:v>1.1295952247245034</c:v>
                </c:pt>
                <c:pt idx="95">
                  <c:v>1.163682247937379</c:v>
                </c:pt>
                <c:pt idx="96">
                  <c:v>1.1977851739970722</c:v>
                </c:pt>
                <c:pt idx="97">
                  <c:v>1.2318931462326743</c:v>
                </c:pt>
                <c:pt idx="98">
                  <c:v>1.2659952966478984</c:v>
                </c:pt>
                <c:pt idx="99">
                  <c:v>1.3000807483626815</c:v>
                </c:pt>
                <c:pt idx="100">
                  <c:v>1.3341386180216677</c:v>
                </c:pt>
                <c:pt idx="101">
                  <c:v>1.3681580181643789</c:v>
                </c:pt>
                <c:pt idx="102">
                  <c:v>1.402128059551609</c:v>
                </c:pt>
                <c:pt idx="103">
                  <c:v>1.4360378534422706</c:v>
                </c:pt>
                <c:pt idx="104">
                  <c:v>1.4698765138145726</c:v>
                </c:pt>
                <c:pt idx="105">
                  <c:v>1.5036331595249917</c:v>
                </c:pt>
                <c:pt idx="106">
                  <c:v>1.5372969163980739</c:v>
                </c:pt>
                <c:pt idx="107">
                  <c:v>1.5708569192395541</c:v>
                </c:pt>
                <c:pt idx="108">
                  <c:v>1.604302313764727</c:v>
                </c:pt>
                <c:pt idx="109">
                  <c:v>1.6376222584333251</c:v>
                </c:pt>
                <c:pt idx="110">
                  <c:v>1.6708059261814419</c:v>
                </c:pt>
                <c:pt idx="111">
                  <c:v>1.7038425060401858</c:v>
                </c:pt>
                <c:pt idx="112">
                  <c:v>1.7367212046298319</c:v>
                </c:pt>
                <c:pt idx="113">
                  <c:v>1.7694312475171652</c:v>
                </c:pt>
                <c:pt idx="114">
                  <c:v>1.8019618804225239</c:v>
                </c:pt>
                <c:pt idx="115">
                  <c:v>1.8343023702617067</c:v>
                </c:pt>
                <c:pt idx="116">
                  <c:v>1.8664420060063831</c:v>
                </c:pt>
                <c:pt idx="117">
                  <c:v>1.8983700993449244</c:v>
                </c:pt>
                <c:pt idx="118">
                  <c:v>1.9300759851236222</c:v>
                </c:pt>
                <c:pt idx="119">
                  <c:v>1.9615490215460598</c:v>
                </c:pt>
                <c:pt idx="120">
                  <c:v>1.9927785901058703</c:v>
                </c:pt>
                <c:pt idx="121">
                  <c:v>2.0237540952252648</c:v>
                </c:pt>
                <c:pt idx="122">
                  <c:v>2.0544649635684618</c:v>
                </c:pt>
                <c:pt idx="123">
                  <c:v>2.0849006429954131</c:v>
                </c:pt>
                <c:pt idx="124">
                  <c:v>2.1150506011169625</c:v>
                </c:pt>
                <c:pt idx="125">
                  <c:v>2.144904323407717</c:v>
                </c:pt>
                <c:pt idx="126">
                  <c:v>2.1744513108272518</c:v>
                </c:pt>
                <c:pt idx="127">
                  <c:v>2.2036810768938837</c:v>
                </c:pt>
                <c:pt idx="128">
                  <c:v>2.2325831441477555</c:v>
                </c:pt>
                <c:pt idx="129">
                  <c:v>2.2611470399313718</c:v>
                </c:pt>
                <c:pt idx="130">
                  <c:v>2.2893622914058072</c:v>
                </c:pt>
                <c:pt idx="131">
                  <c:v>2.3172184197091439</c:v>
                </c:pt>
                <c:pt idx="132">
                  <c:v>2.3447049331503038</c:v>
                </c:pt>
                <c:pt idx="133">
                  <c:v>2.3718113193156016</c:v>
                </c:pt>
                <c:pt idx="134">
                  <c:v>2.3985270359470023</c:v>
                </c:pt>
                <c:pt idx="135">
                  <c:v>2.4248415004293613</c:v>
                </c:pt>
                <c:pt idx="136">
                  <c:v>2.4507440776984883</c:v>
                </c:pt>
                <c:pt idx="137">
                  <c:v>2.4762240663517816</c:v>
                </c:pt>
                <c:pt idx="138">
                  <c:v>2.5012706827075144</c:v>
                </c:pt>
                <c:pt idx="139">
                  <c:v>2.525873042516567</c:v>
                </c:pt>
                <c:pt idx="140">
                  <c:v>2.5500201399797828</c:v>
                </c:pt>
                <c:pt idx="141">
                  <c:v>2.5737008236637693</c:v>
                </c:pt>
                <c:pt idx="142">
                  <c:v>2.596903768835273</c:v>
                </c:pt>
                <c:pt idx="143">
                  <c:v>2.6196174456467531</c:v>
                </c:pt>
                <c:pt idx="144">
                  <c:v>2.6418300824997312</c:v>
                </c:pt>
                <c:pt idx="145">
                  <c:v>2.6635296237836354</c:v>
                </c:pt>
                <c:pt idx="146">
                  <c:v>2.6847036810305207</c:v>
                </c:pt>
                <c:pt idx="147">
                  <c:v>2.7053394763329832</c:v>
                </c:pt>
                <c:pt idx="148">
                  <c:v>2.7254237766347367</c:v>
                </c:pt>
                <c:pt idx="149">
                  <c:v>2.7449428172085741</c:v>
                </c:pt>
                <c:pt idx="150">
                  <c:v>2.7638822122695039</c:v>
                </c:pt>
                <c:pt idx="151">
                  <c:v>2.7822268502112837</c:v>
                </c:pt>
                <c:pt idx="152">
                  <c:v>2.7999607703758138</c:v>
                </c:pt>
                <c:pt idx="153">
                  <c:v>2.8170670175313006</c:v>
                </c:pt>
                <c:pt idx="154">
                  <c:v>2.8335274692995212</c:v>
                </c:pt>
                <c:pt idx="155">
                  <c:v>2.8493226305707902</c:v>
                </c:pt>
                <c:pt idx="156">
                  <c:v>2.8644313873906255</c:v>
                </c:pt>
                <c:pt idx="157">
                  <c:v>2.8788307107752531</c:v>
                </c:pt>
                <c:pt idx="158">
                  <c:v>2.8924952982488881</c:v>
                </c:pt>
                <c:pt idx="159">
                  <c:v>2.9053971373629999</c:v>
                </c:pt>
                <c:pt idx="160">
                  <c:v>2.9175049707295138</c:v>
                </c:pt>
                <c:pt idx="161">
                  <c:v>2.9287836357081969</c:v>
                </c:pt>
                <c:pt idx="162">
                  <c:v>2.9391932431551528</c:v>
                </c:pt>
                <c:pt idx="163">
                  <c:v>2.948688147568657</c:v>
                </c:pt>
                <c:pt idx="164">
                  <c:v>2.9572156440768707</c:v>
                </c:pt>
                <c:pt idx="165">
                  <c:v>2.9647143037546959</c:v>
                </c:pt>
                <c:pt idx="166">
                  <c:v>2.9711118242799492</c:v>
                </c:pt>
                <c:pt idx="167">
                  <c:v>2.9763222225289714</c:v>
                </c:pt>
                <c:pt idx="168">
                  <c:v>2.980242120713275</c:v>
                </c:pt>
                <c:pt idx="169">
                  <c:v>2.9827457639255135</c:v>
                </c:pt>
                <c:pt idx="170">
                  <c:v>2.9836782308057459</c:v>
                </c:pt>
                <c:pt idx="171">
                  <c:v>2.982846019707337</c:v>
                </c:pt>
                <c:pt idx="172">
                  <c:v>2.9800037379953368</c:v>
                </c:pt>
                <c:pt idx="173">
                  <c:v>2.974834859473805</c:v>
                </c:pt>
                <c:pt idx="174">
                  <c:v>2.966923191952509</c:v>
                </c:pt>
                <c:pt idx="175">
                  <c:v>2.9557093107903003</c:v>
                </c:pt>
                <c:pt idx="176">
                  <c:v>2.9404217106191171</c:v>
                </c:pt>
                <c:pt idx="177">
                  <c:v>2.9199634578575044</c:v>
                </c:pt>
                <c:pt idx="178">
                  <c:v>2.8927160639114047</c:v>
                </c:pt>
                <c:pt idx="179">
                  <c:v>2.8561783914923606</c:v>
                </c:pt>
                <c:pt idx="180">
                  <c:v>2.8062462831953616</c:v>
                </c:pt>
                <c:pt idx="181">
                  <c:v>2.7356096075029881</c:v>
                </c:pt>
                <c:pt idx="182">
                  <c:v>2.6295620604314109</c:v>
                </c:pt>
                <c:pt idx="183">
                  <c:v>2.4515740501443202</c:v>
                </c:pt>
              </c:numCache>
            </c:numRef>
          </c:xVal>
          <c:yVal>
            <c:numRef>
              <c:f>Calculation2!$AH$6:$AH$189</c:f>
              <c:numCache>
                <c:formatCode>General</c:formatCode>
                <c:ptCount val="184"/>
                <c:pt idx="0">
                  <c:v>3.1847615509821878</c:v>
                </c:pt>
                <c:pt idx="1">
                  <c:v>3.1893690787205351</c:v>
                </c:pt>
                <c:pt idx="2">
                  <c:v>3.194294774531059</c:v>
                </c:pt>
                <c:pt idx="3">
                  <c:v>3.1995385827902858</c:v>
                </c:pt>
                <c:pt idx="4">
                  <c:v>3.2051004442824649</c:v>
                </c:pt>
                <c:pt idx="5">
                  <c:v>3.2109802962002263</c:v>
                </c:pt>
                <c:pt idx="6">
                  <c:v>3.2171780721452805</c:v>
                </c:pt>
                <c:pt idx="7">
                  <c:v>3.2236937021291894</c:v>
                </c:pt>
                <c:pt idx="8">
                  <c:v>3.2305271125741406</c:v>
                </c:pt>
                <c:pt idx="9">
                  <c:v>3.2376782263137827</c:v>
                </c:pt>
                <c:pt idx="10">
                  <c:v>3.2451469625940952</c:v>
                </c:pt>
                <c:pt idx="11">
                  <c:v>3.2529332370743091</c:v>
                </c:pt>
                <c:pt idx="12">
                  <c:v>3.2610369618278376</c:v>
                </c:pt>
                <c:pt idx="13">
                  <c:v>3.3082281091599945</c:v>
                </c:pt>
                <c:pt idx="14">
                  <c:v>3.3639654725686405</c:v>
                </c:pt>
                <c:pt idx="15">
                  <c:v>3.4282320739129375</c:v>
                </c:pt>
                <c:pt idx="16">
                  <c:v>3.5010083369635616</c:v>
                </c:pt>
                <c:pt idx="17">
                  <c:v>3.5822720933657806</c:v>
                </c:pt>
                <c:pt idx="18">
                  <c:v>3.6719985893921745</c:v>
                </c:pt>
                <c:pt idx="19">
                  <c:v>3.7701604934828552</c:v>
                </c:pt>
                <c:pt idx="20">
                  <c:v>3.8767279045709238</c:v>
                </c:pt>
                <c:pt idx="21">
                  <c:v>3.9916683611906159</c:v>
                </c:pt>
                <c:pt idx="22">
                  <c:v>4.1149468513653957</c:v>
                </c:pt>
                <c:pt idx="23">
                  <c:v>4.2465258232729326</c:v>
                </c:pt>
                <c:pt idx="24">
                  <c:v>4.3863651966837445</c:v>
                </c:pt>
                <c:pt idx="25">
                  <c:v>4.5344223751700348</c:v>
                </c:pt>
                <c:pt idx="26">
                  <c:v>4.6906522590809772</c:v>
                </c:pt>
                <c:pt idx="27">
                  <c:v>4.8550072592805016</c:v>
                </c:pt>
                <c:pt idx="28">
                  <c:v>5.0274373116434035</c:v>
                </c:pt>
                <c:pt idx="29">
                  <c:v>5.2078898923053636</c:v>
                </c:pt>
                <c:pt idx="30">
                  <c:v>5.3963100336622318</c:v>
                </c:pt>
                <c:pt idx="31">
                  <c:v>5.5926403411136825</c:v>
                </c:pt>
                <c:pt idx="32">
                  <c:v>5.7968210105461715</c:v>
                </c:pt>
                <c:pt idx="33">
                  <c:v>6.0087898465498455</c:v>
                </c:pt>
                <c:pt idx="34">
                  <c:v>6.2284822813638705</c:v>
                </c:pt>
                <c:pt idx="35">
                  <c:v>6.455831394544397</c:v>
                </c:pt>
                <c:pt idx="36">
                  <c:v>6.6907679333491679</c:v>
                </c:pt>
                <c:pt idx="37">
                  <c:v>6.9332203338325762</c:v>
                </c:pt>
                <c:pt idx="38">
                  <c:v>7.1831147426447544</c:v>
                </c:pt>
                <c:pt idx="39">
                  <c:v>7.4403750395279928</c:v>
                </c:pt>
                <c:pt idx="40">
                  <c:v>7.7049228605037214</c:v>
                </c:pt>
                <c:pt idx="41">
                  <c:v>7.9766776217429474</c:v>
                </c:pt>
                <c:pt idx="42">
                  <c:v>8.2555565441128387</c:v>
                </c:pt>
                <c:pt idx="43">
                  <c:v>8.5414746783920883</c:v>
                </c:pt>
                <c:pt idx="44">
                  <c:v>8.8343449311472426</c:v>
                </c:pt>
                <c:pt idx="45">
                  <c:v>9.1340780912622108</c:v>
                </c:pt>
                <c:pt idx="46">
                  <c:v>9.4405828571128474</c:v>
                </c:pt>
                <c:pt idx="47">
                  <c:v>9.7537658643782912</c:v>
                </c:pt>
                <c:pt idx="48">
                  <c:v>10.073531714480655</c:v>
                </c:pt>
                <c:pt idx="49">
                  <c:v>10.399783003644369</c:v>
                </c:pt>
                <c:pt idx="50">
                  <c:v>10.732420352566269</c:v>
                </c:pt>
                <c:pt idx="51">
                  <c:v>11.071342436687559</c:v>
                </c:pt>
                <c:pt idx="52">
                  <c:v>11.416446017058192</c:v>
                </c:pt>
                <c:pt idx="53">
                  <c:v>11.767625971784497</c:v>
                </c:pt>
                <c:pt idx="54">
                  <c:v>12.124775328050315</c:v>
                </c:pt>
                <c:pt idx="55">
                  <c:v>12.487785294701933</c:v>
                </c:pt>
                <c:pt idx="56">
                  <c:v>12.856545295386958</c:v>
                </c:pt>
                <c:pt idx="57">
                  <c:v>13.230943002236923</c:v>
                </c:pt>
                <c:pt idx="58">
                  <c:v>13.610864370083448</c:v>
                </c:pt>
                <c:pt idx="59">
                  <c:v>13.996193671197506</c:v>
                </c:pt>
                <c:pt idx="60">
                  <c:v>14.386813530541207</c:v>
                </c:pt>
                <c:pt idx="61">
                  <c:v>14.782604961521386</c:v>
                </c:pt>
                <c:pt idx="62">
                  <c:v>15.183447402234034</c:v>
                </c:pt>
                <c:pt idx="63">
                  <c:v>15.589218752188675</c:v>
                </c:pt>
                <c:pt idx="64">
                  <c:v>15.999795409501303</c:v>
                </c:pt>
                <c:pt idx="65">
                  <c:v>16.415052308544773</c:v>
                </c:pt>
                <c:pt idx="66">
                  <c:v>16.83486295804493</c:v>
                </c:pt>
                <c:pt idx="67">
                  <c:v>17.259099479611162</c:v>
                </c:pt>
                <c:pt idx="68">
                  <c:v>17.687632646689316</c:v>
                </c:pt>
                <c:pt idx="69">
                  <c:v>18.120331923925413</c:v>
                </c:pt>
                <c:pt idx="70">
                  <c:v>18.557065506927948</c:v>
                </c:pt>
                <c:pt idx="71">
                  <c:v>18.997700362416801</c:v>
                </c:pt>
                <c:pt idx="72">
                  <c:v>19.442102268746481</c:v>
                </c:pt>
                <c:pt idx="73">
                  <c:v>19.890135856791286</c:v>
                </c:pt>
                <c:pt idx="74">
                  <c:v>20.3416646511801</c:v>
                </c:pt>
                <c:pt idx="75">
                  <c:v>20.796551111868112</c:v>
                </c:pt>
                <c:pt idx="76">
                  <c:v>21.254656676032788</c:v>
                </c:pt>
                <c:pt idx="77">
                  <c:v>21.715841800281531</c:v>
                </c:pt>
                <c:pt idx="78">
                  <c:v>22.179966003157894</c:v>
                </c:pt>
                <c:pt idx="79">
                  <c:v>22.6468879079336</c:v>
                </c:pt>
                <c:pt idx="80">
                  <c:v>23.116465285673286</c:v>
                </c:pt>
                <c:pt idx="81">
                  <c:v>23.588555098558796</c:v>
                </c:pt>
                <c:pt idx="82">
                  <c:v>24.063013543459881</c:v>
                </c:pt>
                <c:pt idx="83">
                  <c:v>24.539696095738044</c:v>
                </c:pt>
                <c:pt idx="84">
                  <c:v>25.018457553270149</c:v>
                </c:pt>
                <c:pt idx="85">
                  <c:v>25.499152080678339</c:v>
                </c:pt>
                <c:pt idx="86">
                  <c:v>25.981633253752996</c:v>
                </c:pt>
                <c:pt idx="87">
                  <c:v>26.465754104054888</c:v>
                </c:pt>
                <c:pt idx="88">
                  <c:v>26.951367163683233</c:v>
                </c:pt>
                <c:pt idx="89">
                  <c:v>27.438324510195823</c:v>
                </c:pt>
                <c:pt idx="90">
                  <c:v>27.926477811667667</c:v>
                </c:pt>
                <c:pt idx="91">
                  <c:v>28.415678371874272</c:v>
                </c:pt>
                <c:pt idx="92">
                  <c:v>28.90577717558601</c:v>
                </c:pt>
                <c:pt idx="93">
                  <c:v>29.396624933959572</c:v>
                </c:pt>
                <c:pt idx="94">
                  <c:v>29.888072130012823</c:v>
                </c:pt>
                <c:pt idx="95">
                  <c:v>30.379969064169078</c:v>
                </c:pt>
                <c:pt idx="96">
                  <c:v>30.872165899857091</c:v>
                </c:pt>
                <c:pt idx="97">
                  <c:v>31.364512709152677</c:v>
                </c:pt>
                <c:pt idx="98">
                  <c:v>31.856859518448264</c:v>
                </c:pt>
                <c:pt idx="99">
                  <c:v>32.349056354136266</c:v>
                </c:pt>
                <c:pt idx="100">
                  <c:v>32.840953288292525</c:v>
                </c:pt>
                <c:pt idx="101">
                  <c:v>33.332400484345776</c:v>
                </c:pt>
                <c:pt idx="102">
                  <c:v>33.823248242719345</c:v>
                </c:pt>
                <c:pt idx="103">
                  <c:v>34.313347046431083</c:v>
                </c:pt>
                <c:pt idx="104">
                  <c:v>34.802547606637681</c:v>
                </c:pt>
                <c:pt idx="105">
                  <c:v>35.290700908109521</c:v>
                </c:pt>
                <c:pt idx="106">
                  <c:v>35.777658254622125</c:v>
                </c:pt>
                <c:pt idx="107">
                  <c:v>36.263271314250467</c:v>
                </c:pt>
                <c:pt idx="108">
                  <c:v>36.747392164552359</c:v>
                </c:pt>
                <c:pt idx="109">
                  <c:v>37.229873337627005</c:v>
                </c:pt>
                <c:pt idx="110">
                  <c:v>37.710567865035202</c:v>
                </c:pt>
                <c:pt idx="111">
                  <c:v>38.189329322567303</c:v>
                </c:pt>
                <c:pt idx="112">
                  <c:v>38.666011874845474</c:v>
                </c:pt>
                <c:pt idx="113">
                  <c:v>39.140470319746555</c:v>
                </c:pt>
                <c:pt idx="114">
                  <c:v>39.612560132632069</c:v>
                </c:pt>
                <c:pt idx="115">
                  <c:v>40.082137510371751</c:v>
                </c:pt>
                <c:pt idx="116">
                  <c:v>40.549059415147454</c:v>
                </c:pt>
                <c:pt idx="117">
                  <c:v>41.013183618023817</c:v>
                </c:pt>
                <c:pt idx="118">
                  <c:v>41.47436874227256</c:v>
                </c:pt>
                <c:pt idx="119">
                  <c:v>41.932474306437243</c:v>
                </c:pt>
                <c:pt idx="120">
                  <c:v>42.387360767125244</c:v>
                </c:pt>
                <c:pt idx="121">
                  <c:v>42.838889561514065</c:v>
                </c:pt>
                <c:pt idx="122">
                  <c:v>43.286923149558874</c:v>
                </c:pt>
                <c:pt idx="123">
                  <c:v>43.731325055888554</c:v>
                </c:pt>
                <c:pt idx="124">
                  <c:v>44.171959911377407</c:v>
                </c:pt>
                <c:pt idx="125">
                  <c:v>44.608693494379935</c:v>
                </c:pt>
                <c:pt idx="126">
                  <c:v>45.041392771616032</c:v>
                </c:pt>
                <c:pt idx="127">
                  <c:v>45.469925938694182</c:v>
                </c:pt>
                <c:pt idx="128">
                  <c:v>45.894162460260418</c:v>
                </c:pt>
                <c:pt idx="129">
                  <c:v>46.313973109760582</c:v>
                </c:pt>
                <c:pt idx="130">
                  <c:v>46.729230008804052</c:v>
                </c:pt>
                <c:pt idx="131">
                  <c:v>47.139806666116677</c:v>
                </c:pt>
                <c:pt idx="132">
                  <c:v>47.54557801607131</c:v>
                </c:pt>
                <c:pt idx="133">
                  <c:v>47.946420456783969</c:v>
                </c:pt>
                <c:pt idx="134">
                  <c:v>48.342211887764151</c:v>
                </c:pt>
                <c:pt idx="135">
                  <c:v>48.732831747107852</c:v>
                </c:pt>
                <c:pt idx="136">
                  <c:v>49.118161048221907</c:v>
                </c:pt>
                <c:pt idx="137">
                  <c:v>49.498082416068428</c:v>
                </c:pt>
                <c:pt idx="138">
                  <c:v>49.872480122918404</c:v>
                </c:pt>
                <c:pt idx="139">
                  <c:v>50.241240123603419</c:v>
                </c:pt>
                <c:pt idx="140">
                  <c:v>50.604250090255036</c:v>
                </c:pt>
                <c:pt idx="141">
                  <c:v>50.961399446520844</c:v>
                </c:pt>
                <c:pt idx="142">
                  <c:v>51.312579401247163</c:v>
                </c:pt>
                <c:pt idx="143">
                  <c:v>51.657682981617796</c:v>
                </c:pt>
                <c:pt idx="144">
                  <c:v>51.996605065739082</c:v>
                </c:pt>
                <c:pt idx="145">
                  <c:v>52.329242414660982</c:v>
                </c:pt>
                <c:pt idx="146">
                  <c:v>52.655493703824696</c:v>
                </c:pt>
                <c:pt idx="147">
                  <c:v>52.97525955392706</c:v>
                </c:pt>
                <c:pt idx="148">
                  <c:v>53.288442561192497</c:v>
                </c:pt>
                <c:pt idx="149">
                  <c:v>53.594947327043144</c:v>
                </c:pt>
                <c:pt idx="150">
                  <c:v>53.894680487158112</c:v>
                </c:pt>
                <c:pt idx="151">
                  <c:v>54.187550739913263</c:v>
                </c:pt>
                <c:pt idx="152">
                  <c:v>54.473468874192505</c:v>
                </c:pt>
                <c:pt idx="153">
                  <c:v>54.752347796562404</c:v>
                </c:pt>
                <c:pt idx="154">
                  <c:v>55.024102557801641</c:v>
                </c:pt>
                <c:pt idx="155">
                  <c:v>55.288650378777362</c:v>
                </c:pt>
                <c:pt idx="156">
                  <c:v>55.5459106756606</c:v>
                </c:pt>
                <c:pt idx="157">
                  <c:v>55.795805084472775</c:v>
                </c:pt>
                <c:pt idx="158">
                  <c:v>56.038257484956191</c:v>
                </c:pt>
                <c:pt idx="159">
                  <c:v>56.273194023760951</c:v>
                </c:pt>
                <c:pt idx="160">
                  <c:v>56.500543136941481</c:v>
                </c:pt>
                <c:pt idx="161">
                  <c:v>56.720235571755509</c:v>
                </c:pt>
                <c:pt idx="162">
                  <c:v>56.932204407759187</c:v>
                </c:pt>
                <c:pt idx="163">
                  <c:v>57.136385077191669</c:v>
                </c:pt>
                <c:pt idx="164">
                  <c:v>57.332715384643116</c:v>
                </c:pt>
                <c:pt idx="165">
                  <c:v>57.521135525999988</c:v>
                </c:pt>
                <c:pt idx="166">
                  <c:v>57.701588106661951</c:v>
                </c:pt>
                <c:pt idx="167">
                  <c:v>57.87401815902485</c:v>
                </c:pt>
                <c:pt idx="168">
                  <c:v>58.038373159224378</c:v>
                </c:pt>
                <c:pt idx="169">
                  <c:v>58.194603043135317</c:v>
                </c:pt>
                <c:pt idx="170">
                  <c:v>58.342660221621614</c:v>
                </c:pt>
                <c:pt idx="171">
                  <c:v>58.482499595032422</c:v>
                </c:pt>
                <c:pt idx="172">
                  <c:v>58.614078566939952</c:v>
                </c:pt>
                <c:pt idx="173">
                  <c:v>58.737357057114735</c:v>
                </c:pt>
                <c:pt idx="174">
                  <c:v>58.852297513734428</c:v>
                </c:pt>
                <c:pt idx="175">
                  <c:v>58.9588649248225</c:v>
                </c:pt>
                <c:pt idx="176">
                  <c:v>59.05702682891318</c:v>
                </c:pt>
                <c:pt idx="177">
                  <c:v>59.146753324939574</c:v>
                </c:pt>
                <c:pt idx="178">
                  <c:v>59.22801708134179</c:v>
                </c:pt>
                <c:pt idx="179">
                  <c:v>59.300793344392417</c:v>
                </c:pt>
                <c:pt idx="180">
                  <c:v>59.365059945736718</c:v>
                </c:pt>
                <c:pt idx="181">
                  <c:v>59.420797309145357</c:v>
                </c:pt>
                <c:pt idx="182">
                  <c:v>59.467988456477514</c:v>
                </c:pt>
                <c:pt idx="183">
                  <c:v>59.506619012852553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7B9D-F44D-B170-ECBBDA175576}"/>
            </c:ext>
          </c:extLst>
        </c:ser>
        <c:ser>
          <c:idx val="20"/>
          <c:order val="12"/>
          <c:tx>
            <c:strRef>
              <c:f>Calculation2!$AK$5</c:f>
              <c:strCache>
                <c:ptCount val="1"/>
                <c:pt idx="0">
                  <c:v>z(Ex3)</c:v>
                </c:pt>
              </c:strCache>
            </c:strRef>
          </c:tx>
          <c:spPr>
            <a:ln>
              <a:solidFill>
                <a:schemeClr val="bg1">
                  <a:lumMod val="65000"/>
                </a:schemeClr>
              </a:solidFill>
            </a:ln>
          </c:spPr>
          <c:marker>
            <c:symbol val="none"/>
          </c:marker>
          <c:xVal>
            <c:numRef>
              <c:f>Calculation2!$AK$6:$AK$189</c:f>
              <c:numCache>
                <c:formatCode>General</c:formatCode>
                <c:ptCount val="184"/>
                <c:pt idx="0">
                  <c:v>#N/A</c:v>
                </c:pt>
                <c:pt idx="1">
                  <c:v>-0.39368084454208468</c:v>
                </c:pt>
                <c:pt idx="2">
                  <c:v>-0.43581284513704444</c:v>
                </c:pt>
                <c:pt idx="3">
                  <c:v>-0.46126175433920547</c:v>
                </c:pt>
                <c:pt idx="4">
                  <c:v>-0.4801254518832439</c:v>
                </c:pt>
                <c:pt idx="5">
                  <c:v>-0.49514339673317731</c:v>
                </c:pt>
                <c:pt idx="6">
                  <c:v>-0.50756492687728849</c:v>
                </c:pt>
                <c:pt idx="7">
                  <c:v>-0.518090326498446</c:v>
                </c:pt>
                <c:pt idx="8">
                  <c:v>-0.52716029724923541</c:v>
                </c:pt>
                <c:pt idx="9">
                  <c:v>-0.53507368274688172</c:v>
                </c:pt>
                <c:pt idx="10">
                  <c:v>-0.54204400511026085</c:v>
                </c:pt>
                <c:pt idx="11">
                  <c:v>-0.54822984119356777</c:v>
                </c:pt>
                <c:pt idx="12">
                  <c:v>-0.553752526212963</c:v>
                </c:pt>
                <c:pt idx="13">
                  <c:v>-0.57477490960776267</c:v>
                </c:pt>
                <c:pt idx="14">
                  <c:v>-0.58750566174896357</c:v>
                </c:pt>
                <c:pt idx="15">
                  <c:v>-0.59522135819172839</c:v>
                </c:pt>
                <c:pt idx="16">
                  <c:v>-0.59954045380717058</c:v>
                </c:pt>
                <c:pt idx="17">
                  <c:v>-0.60136887349324042</c:v>
                </c:pt>
                <c:pt idx="18">
                  <c:v>-0.60125805213266348</c:v>
                </c:pt>
                <c:pt idx="19">
                  <c:v>-0.59956489170759231</c:v>
                </c:pt>
                <c:pt idx="20">
                  <c:v>-0.59653163864090308</c:v>
                </c:pt>
                <c:pt idx="21">
                  <c:v>-0.59232915613657733</c:v>
                </c:pt>
                <c:pt idx="22">
                  <c:v>-0.58708188549678919</c:v>
                </c:pt>
                <c:pt idx="23">
                  <c:v>-0.58088298636036984</c:v>
                </c:pt>
                <c:pt idx="24">
                  <c:v>-0.57380390669654302</c:v>
                </c:pt>
                <c:pt idx="25">
                  <c:v>-0.56590064477918112</c:v>
                </c:pt>
                <c:pt idx="26">
                  <c:v>-0.55721796919095501</c:v>
                </c:pt>
                <c:pt idx="27">
                  <c:v>-0.54779233605500766</c:v>
                </c:pt>
                <c:pt idx="28">
                  <c:v>-0.53765395100790325</c:v>
                </c:pt>
                <c:pt idx="29">
                  <c:v>-0.52682825548450296</c:v>
                </c:pt>
                <c:pt idx="30">
                  <c:v>-0.51533701684148581</c:v>
                </c:pt>
                <c:pt idx="31">
                  <c:v>-0.50319914044358538</c:v>
                </c:pt>
                <c:pt idx="32">
                  <c:v>-0.49043128314042073</c:v>
                </c:pt>
                <c:pt idx="33">
                  <c:v>-0.47704832259291097</c:v>
                </c:pt>
                <c:pt idx="34">
                  <c:v>-0.46306372045153693</c:v>
                </c:pt>
                <c:pt idx="35">
                  <c:v>-0.4484898063322264</c:v>
                </c:pt>
                <c:pt idx="36">
                  <c:v>-0.43333800197666766</c:v>
                </c:pt>
                <c:pt idx="37">
                  <c:v>-0.41761899973309929</c:v>
                </c:pt>
                <c:pt idx="38">
                  <c:v>-0.40134290579254089</c:v>
                </c:pt>
                <c:pt idx="39">
                  <c:v>-0.38451935597138487</c:v>
                </c:pt>
                <c:pt idx="40">
                  <c:v>-0.36715760991870017</c:v>
                </c:pt>
                <c:pt idx="41">
                  <c:v>-0.34926662822715926</c:v>
                </c:pt>
                <c:pt idx="42">
                  <c:v>-0.33085513589145421</c:v>
                </c:pt>
                <c:pt idx="43">
                  <c:v>-0.3119316747848736</c:v>
                </c:pt>
                <c:pt idx="44">
                  <c:v>-0.29250464724170105</c:v>
                </c:pt>
                <c:pt idx="45">
                  <c:v>-0.27258235238963385</c:v>
                </c:pt>
                <c:pt idx="46">
                  <c:v>-0.25217301653629981</c:v>
                </c:pt>
                <c:pt idx="47">
                  <c:v>-0.23128481865112505</c:v>
                </c:pt>
                <c:pt idx="48">
                  <c:v>-0.20992591177914555</c:v>
                </c:pt>
                <c:pt idx="49">
                  <c:v>-0.18810444106296248</c:v>
                </c:pt>
                <c:pt idx="50">
                  <c:v>-0.16582855892248632</c:v>
                </c:pt>
                <c:pt idx="51">
                  <c:v>-0.14310643784163335</c:v>
                </c:pt>
                <c:pt idx="52">
                  <c:v>-0.11994628113092798</c:v>
                </c:pt>
                <c:pt idx="53">
                  <c:v>-9.635633197054351E-2</c:v>
                </c:pt>
                <c:pt idx="54">
                  <c:v>-7.2344880986320276E-2</c:v>
                </c:pt>
                <c:pt idx="55">
                  <c:v>-4.7920272569125698E-2</c:v>
                </c:pt>
                <c:pt idx="56">
                  <c:v>-2.3090910113534764E-2</c:v>
                </c:pt>
                <c:pt idx="57">
                  <c:v>2.1347396763339538E-3</c:v>
                </c:pt>
                <c:pt idx="58">
                  <c:v>2.774814328915523E-2</c:v>
                </c:pt>
                <c:pt idx="59">
                  <c:v>5.3740697611344521E-2</c:v>
                </c:pt>
                <c:pt idx="60">
                  <c:v>8.0103727744908301E-2</c:v>
                </c:pt>
                <c:pt idx="61">
                  <c:v>0.10682848536169094</c:v>
                </c:pt>
                <c:pt idx="62">
                  <c:v>0.13390614752851249</c:v>
                </c:pt>
                <c:pt idx="63">
                  <c:v>0.16132781594695395</c:v>
                </c:pt>
                <c:pt idx="64">
                  <c:v>0.18908451655928482</c:v>
                </c:pt>
                <c:pt idx="65">
                  <c:v>0.21716719947860988</c:v>
                </c:pt>
                <c:pt idx="66">
                  <c:v>0.24556673920682379</c:v>
                </c:pt>
                <c:pt idx="67">
                  <c:v>0.27427393510870479</c:v>
                </c:pt>
                <c:pt idx="68">
                  <c:v>0.30327951211443827</c:v>
                </c:pt>
                <c:pt idx="69">
                  <c:v>0.33257412162631778</c:v>
                </c:pt>
                <c:pt idx="70">
                  <c:v>0.36214834260825829</c:v>
                </c:pt>
                <c:pt idx="71">
                  <c:v>0.39199268283927752</c:v>
                </c:pt>
                <c:pt idx="72">
                  <c:v>0.42209758031424294</c:v>
                </c:pt>
                <c:pt idx="73">
                  <c:v>0.45245340477703005</c:v>
                </c:pt>
                <c:pt idx="74">
                  <c:v>0.48305045937283581</c:v>
                </c:pt>
                <c:pt idx="75">
                  <c:v>0.5138789824077622</c:v>
                </c:pt>
                <c:pt idx="76">
                  <c:v>0.54492914920496638</c:v>
                </c:pt>
                <c:pt idx="77">
                  <c:v>0.57619107404772718</c:v>
                </c:pt>
                <c:pt idx="78">
                  <c:v>0.60765481220062167</c:v>
                </c:pt>
                <c:pt idx="79">
                  <c:v>0.63931036200082214</c:v>
                </c:pt>
                <c:pt idx="80">
                  <c:v>0.67114766701215434</c:v>
                </c:pt>
                <c:pt idx="81">
                  <c:v>0.70315661823514541</c:v>
                </c:pt>
                <c:pt idx="82">
                  <c:v>0.73532705636678275</c:v>
                </c:pt>
                <c:pt idx="83">
                  <c:v>0.76764877410412768</c:v>
                </c:pt>
                <c:pt idx="84">
                  <c:v>0.80011151848629181</c:v>
                </c:pt>
                <c:pt idx="85">
                  <c:v>0.83270499326958047</c:v>
                </c:pt>
                <c:pt idx="86">
                  <c:v>0.86541886133089474</c:v>
                </c:pt>
                <c:pt idx="87">
                  <c:v>0.89824274709465135</c:v>
                </c:pt>
                <c:pt idx="88">
                  <c:v>0.9311662389787001</c:v>
                </c:pt>
                <c:pt idx="89">
                  <c:v>0.96417889185481986</c:v>
                </c:pt>
                <c:pt idx="90">
                  <c:v>0.99727022951949607</c:v>
                </c:pt>
                <c:pt idx="91">
                  <c:v>1.0304297471707344</c:v>
                </c:pt>
                <c:pt idx="92">
                  <c:v>1.0636469138867286</c:v>
                </c:pt>
                <c:pt idx="93">
                  <c:v>1.0969111751021794</c:v>
                </c:pt>
                <c:pt idx="94">
                  <c:v>1.1302119550780683</c:v>
                </c:pt>
                <c:pt idx="95">
                  <c:v>1.1635386593606214</c:v>
                </c:pt>
                <c:pt idx="96">
                  <c:v>1.1968806772251392</c:v>
                </c:pt>
                <c:pt idx="97">
                  <c:v>1.2302273841002416</c:v>
                </c:pt>
                <c:pt idx="98">
                  <c:v>1.2635681439679725</c:v>
                </c:pt>
                <c:pt idx="99">
                  <c:v>1.2968923117349977</c:v>
                </c:pt>
                <c:pt idx="100">
                  <c:v>1.330189235569976</c:v>
                </c:pt>
                <c:pt idx="101">
                  <c:v>1.3634482592019117</c:v>
                </c:pt>
                <c:pt idx="102">
                  <c:v>1.3966587241740469</c:v>
                </c:pt>
                <c:pt idx="103">
                  <c:v>1.4298099720475288</c:v>
                </c:pt>
                <c:pt idx="104">
                  <c:v>1.4628913465487261</c:v>
                </c:pt>
                <c:pt idx="105">
                  <c:v>1.4958921956536679</c:v>
                </c:pt>
                <c:pt idx="106">
                  <c:v>1.5288018736026172</c:v>
                </c:pt>
                <c:pt idx="107">
                  <c:v>1.5616097428372608</c:v>
                </c:pt>
                <c:pt idx="108">
                  <c:v>1.5943051758524265</c:v>
                </c:pt>
                <c:pt idx="109">
                  <c:v>1.6268775569535501</c:v>
                </c:pt>
                <c:pt idx="110">
                  <c:v>1.6593162839103983</c:v>
                </c:pt>
                <c:pt idx="111">
                  <c:v>1.6916107694966847</c:v>
                </c:pt>
                <c:pt idx="112">
                  <c:v>1.7237504429042885</c:v>
                </c:pt>
                <c:pt idx="113">
                  <c:v>1.7557247510197151</c:v>
                </c:pt>
                <c:pt idx="114">
                  <c:v>1.7875231595492189</c:v>
                </c:pt>
                <c:pt idx="115">
                  <c:v>1.8191351539776661</c:v>
                </c:pt>
                <c:pt idx="116">
                  <c:v>1.8505502403446796</c:v>
                </c:pt>
                <c:pt idx="117">
                  <c:v>1.8817579458198548</c:v>
                </c:pt>
                <c:pt idx="118">
                  <c:v>1.9127478190568861</c:v>
                </c:pt>
                <c:pt idx="119">
                  <c:v>1.9435094303041991</c:v>
                </c:pt>
                <c:pt idx="120">
                  <c:v>1.9740323712471539</c:v>
                </c:pt>
                <c:pt idx="121">
                  <c:v>2.0043062545539936</c:v>
                </c:pt>
                <c:pt idx="122">
                  <c:v>2.0343207130944263</c:v>
                </c:pt>
                <c:pt idx="123">
                  <c:v>2.0640653987959721</c:v>
                </c:pt>
                <c:pt idx="124">
                  <c:v>2.0935299810989112</c:v>
                </c:pt>
                <c:pt idx="125">
                  <c:v>2.1227041449657382</c:v>
                </c:pt>
                <c:pt idx="126">
                  <c:v>2.1515775883953747</c:v>
                </c:pt>
                <c:pt idx="127">
                  <c:v>2.1801400193858749</c:v>
                </c:pt>
                <c:pt idx="128">
                  <c:v>2.2083811522818775</c:v>
                </c:pt>
                <c:pt idx="129">
                  <c:v>2.236290703434312</c:v>
                </c:pt>
                <c:pt idx="130">
                  <c:v>2.2638583860898938</c:v>
                </c:pt>
                <c:pt idx="131">
                  <c:v>2.2910739044161654</c:v>
                </c:pt>
                <c:pt idx="132">
                  <c:v>2.3179269465543206</c:v>
                </c:pt>
                <c:pt idx="133">
                  <c:v>2.3444071765760843</c:v>
                </c:pt>
                <c:pt idx="134">
                  <c:v>2.3705042252023718</c:v>
                </c:pt>
                <c:pt idx="135">
                  <c:v>2.3962076791196001</c:v>
                </c:pt>
                <c:pt idx="136">
                  <c:v>2.4215070687038054</c:v>
                </c:pt>
                <c:pt idx="137">
                  <c:v>2.4463918539323748</c:v>
                </c:pt>
                <c:pt idx="138">
                  <c:v>2.4708514082272162</c:v>
                </c:pt>
                <c:pt idx="139">
                  <c:v>2.4948749999304485</c:v>
                </c:pt>
                <c:pt idx="140">
                  <c:v>2.5184517710627152</c:v>
                </c:pt>
                <c:pt idx="141">
                  <c:v>2.5415707129531833</c:v>
                </c:pt>
                <c:pt idx="142">
                  <c:v>2.5642206382570052</c:v>
                </c:pt>
                <c:pt idx="143">
                  <c:v>2.586390148787634</c:v>
                </c:pt>
                <c:pt idx="144">
                  <c:v>2.608067598484364</c:v>
                </c:pt>
                <c:pt idx="145">
                  <c:v>2.6292410507053652</c:v>
                </c:pt>
                <c:pt idx="146">
                  <c:v>2.6498982288776114</c:v>
                </c:pt>
                <c:pt idx="147">
                  <c:v>2.6700264593402241</c:v>
                </c:pt>
                <c:pt idx="148">
                  <c:v>2.6896126049775253</c:v>
                </c:pt>
                <c:pt idx="149">
                  <c:v>2.7086429879405269</c:v>
                </c:pt>
                <c:pt idx="150">
                  <c:v>2.7271032993849604</c:v>
                </c:pt>
                <c:pt idx="151">
                  <c:v>2.7449784936898665</c:v>
                </c:pt>
                <c:pt idx="152">
                  <c:v>2.7622526640361431</c:v>
                </c:pt>
                <c:pt idx="153">
                  <c:v>2.7789088954835108</c:v>
                </c:pt>
                <c:pt idx="154">
                  <c:v>2.7949290907391324</c:v>
                </c:pt>
                <c:pt idx="155">
                  <c:v>2.8102937625970088</c:v>
                </c:pt>
                <c:pt idx="156">
                  <c:v>2.8249817854563464</c:v>
                </c:pt>
                <c:pt idx="157">
                  <c:v>2.8389700962787328</c:v>
                </c:pt>
                <c:pt idx="158">
                  <c:v>2.8522333326511111</c:v>
                </c:pt>
                <c:pt idx="159">
                  <c:v>2.8647433920502152</c:v>
                </c:pt>
                <c:pt idx="160">
                  <c:v>2.8764688916234307</c:v>
                </c:pt>
                <c:pt idx="161">
                  <c:v>2.8873745013371299</c:v>
                </c:pt>
                <c:pt idx="162">
                  <c:v>2.8974201145096918</c:v>
                </c:pt>
                <c:pt idx="163">
                  <c:v>2.9065598075337791</c:v>
                </c:pt>
                <c:pt idx="164">
                  <c:v>2.9147405234975778</c:v>
                </c:pt>
                <c:pt idx="165">
                  <c:v>2.921900390161809</c:v>
                </c:pt>
                <c:pt idx="166">
                  <c:v>2.9279665478348957</c:v>
                </c:pt>
                <c:pt idx="167">
                  <c:v>2.9328523116191096</c:v>
                </c:pt>
                <c:pt idx="168">
                  <c:v>2.9364534164868474</c:v>
                </c:pt>
                <c:pt idx="169">
                  <c:v>2.9386429783139651</c:v>
                </c:pt>
                <c:pt idx="170">
                  <c:v>2.9392646252563006</c:v>
                </c:pt>
                <c:pt idx="171">
                  <c:v>2.9381229702286165</c:v>
                </c:pt>
                <c:pt idx="172">
                  <c:v>2.9349701331232807</c:v>
                </c:pt>
                <c:pt idx="173">
                  <c:v>2.9294862456331652</c:v>
                </c:pt>
                <c:pt idx="174">
                  <c:v>2.9212505241551803</c:v>
                </c:pt>
                <c:pt idx="175">
                  <c:v>2.909697062488326</c:v>
                </c:pt>
                <c:pt idx="176">
                  <c:v>2.8940448941374681</c:v>
                </c:pt>
                <c:pt idx="177">
                  <c:v>2.8731826872146171</c:v>
                </c:pt>
                <c:pt idx="178">
                  <c:v>2.8454688505909038</c:v>
                </c:pt>
                <c:pt idx="179">
                  <c:v>2.8083625336710401</c:v>
                </c:pt>
                <c:pt idx="180">
                  <c:v>2.7576846542366487</c:v>
                </c:pt>
                <c:pt idx="181">
                  <c:v>2.6859636963334381</c:v>
                </c:pt>
                <c:pt idx="182">
                  <c:v>2.5780664108328653</c:v>
                </c:pt>
                <c:pt idx="183">
                  <c:v>2.3958169527101929</c:v>
                </c:pt>
              </c:numCache>
            </c:numRef>
          </c:xVal>
          <c:yVal>
            <c:numRef>
              <c:f>Calculation2!$AJ$6:$AJ$189</c:f>
              <c:numCache>
                <c:formatCode>General</c:formatCode>
                <c:ptCount val="184"/>
                <c:pt idx="0">
                  <c:v>2.8308060712570402</c:v>
                </c:pt>
                <c:pt idx="1">
                  <c:v>2.8353123164713097</c:v>
                </c:pt>
                <c:pt idx="2">
                  <c:v>2.8401297357975928</c:v>
                </c:pt>
                <c:pt idx="3">
                  <c:v>2.8452582748351318</c:v>
                </c:pt>
                <c:pt idx="4">
                  <c:v>2.8506978756698587</c:v>
                </c:pt>
                <c:pt idx="5">
                  <c:v>2.8564484768750305</c:v>
                </c:pt>
                <c:pt idx="6">
                  <c:v>2.862510013511919</c:v>
                </c:pt>
                <c:pt idx="7">
                  <c:v>2.8688824171305818</c:v>
                </c:pt>
                <c:pt idx="8">
                  <c:v>2.8755656157705758</c:v>
                </c:pt>
                <c:pt idx="9">
                  <c:v>2.8825595339618282</c:v>
                </c:pt>
                <c:pt idx="10">
                  <c:v>2.8898640927254498</c:v>
                </c:pt>
                <c:pt idx="11">
                  <c:v>2.8974792095746409</c:v>
                </c:pt>
                <c:pt idx="12">
                  <c:v>2.9054047985156259</c:v>
                </c:pt>
                <c:pt idx="13">
                  <c:v>2.9515585915902349</c:v>
                </c:pt>
                <c:pt idx="14">
                  <c:v>3.0060707380989982</c:v>
                </c:pt>
                <c:pt idx="15">
                  <c:v>3.0689246331140083</c:v>
                </c:pt>
                <c:pt idx="16">
                  <c:v>3.1401011307299704</c:v>
                </c:pt>
                <c:pt idx="17">
                  <c:v>3.2195785498962124</c:v>
                </c:pt>
                <c:pt idx="18">
                  <c:v>3.3073326810209345</c:v>
                </c:pt>
                <c:pt idx="19">
                  <c:v>3.403336793345705</c:v>
                </c:pt>
                <c:pt idx="20">
                  <c:v>3.5075616430878966</c:v>
                </c:pt>
                <c:pt idx="21">
                  <c:v>3.6199754823486323</c:v>
                </c:pt>
                <c:pt idx="22">
                  <c:v>3.7405440687834925</c:v>
                </c:pt>
                <c:pt idx="23">
                  <c:v>3.869230676033073</c:v>
                </c:pt>
                <c:pt idx="24">
                  <c:v>4.0059961049101993</c:v>
                </c:pt>
                <c:pt idx="25">
                  <c:v>4.1507986953403453</c:v>
                </c:pt>
                <c:pt idx="26">
                  <c:v>4.3035943390517417</c:v>
                </c:pt>
                <c:pt idx="27">
                  <c:v>4.4643364930111495</c:v>
                </c:pt>
                <c:pt idx="28">
                  <c:v>4.6329761936013263</c:v>
                </c:pt>
                <c:pt idx="29">
                  <c:v>4.8094620715358189</c:v>
                </c:pt>
                <c:pt idx="30">
                  <c:v>4.9937403675065575</c:v>
                </c:pt>
                <c:pt idx="31">
                  <c:v>5.1857549485594419</c:v>
                </c:pt>
                <c:pt idx="32">
                  <c:v>5.3854473251929988</c:v>
                </c:pt>
                <c:pt idx="33">
                  <c:v>5.5927566691748396</c:v>
                </c:pt>
                <c:pt idx="34">
                  <c:v>5.8076198320705359</c:v>
                </c:pt>
                <c:pt idx="35">
                  <c:v>6.0299713644792483</c:v>
                </c:pt>
                <c:pt idx="36">
                  <c:v>6.2597435359702374</c:v>
                </c:pt>
                <c:pt idx="37">
                  <c:v>6.4968663557142072</c:v>
                </c:pt>
                <c:pt idx="38">
                  <c:v>6.7412675938032081</c:v>
                </c:pt>
                <c:pt idx="39">
                  <c:v>6.9928728032525527</c:v>
                </c:pt>
                <c:pt idx="40">
                  <c:v>7.2516053426780793</c:v>
                </c:pt>
                <c:pt idx="41">
                  <c:v>7.517386399641893</c:v>
                </c:pt>
                <c:pt idx="42">
                  <c:v>7.7901350146593522</c:v>
                </c:pt>
                <c:pt idx="43">
                  <c:v>8.0697681058601525</c:v>
                </c:pt>
                <c:pt idx="44">
                  <c:v>8.3562004942958517</c:v>
                </c:pt>
                <c:pt idx="45">
                  <c:v>8.6493449298861869</c:v>
                </c:pt>
                <c:pt idx="46">
                  <c:v>8.9491121179963393</c:v>
                </c:pt>
                <c:pt idx="47">
                  <c:v>9.2554107466368905</c:v>
                </c:pt>
                <c:pt idx="48">
                  <c:v>9.5681475142783761</c:v>
                </c:pt>
                <c:pt idx="49">
                  <c:v>9.887227158271827</c:v>
                </c:pt>
                <c:pt idx="50">
                  <c:v>10.212552483866684</c:v>
                </c:pt>
                <c:pt idx="51">
                  <c:v>10.544024393817281</c:v>
                </c:pt>
                <c:pt idx="52">
                  <c:v>10.8815419185688</c:v>
                </c:pt>
                <c:pt idx="53">
                  <c:v>11.225002247013595</c:v>
                </c:pt>
                <c:pt idx="54">
                  <c:v>11.574300757808455</c:v>
                </c:pt>
                <c:pt idx="55">
                  <c:v>11.929331051243253</c:v>
                </c:pt>
                <c:pt idx="56">
                  <c:v>12.289984981651358</c:v>
                </c:pt>
                <c:pt idx="57">
                  <c:v>12.656152690351828</c:v>
                </c:pt>
                <c:pt idx="58">
                  <c:v>13.027722639113453</c:v>
                </c:pt>
                <c:pt idx="59">
                  <c:v>13.404581644130364</c:v>
                </c:pt>
                <c:pt idx="60">
                  <c:v>13.786614910498908</c:v>
                </c:pt>
                <c:pt idx="61">
                  <c:v>14.173706067185318</c:v>
                </c:pt>
                <c:pt idx="62">
                  <c:v>14.565737202473427</c:v>
                </c:pt>
                <c:pt idx="63">
                  <c:v>14.962588899881741</c:v>
                </c:pt>
                <c:pt idx="64">
                  <c:v>15.364140274538828</c:v>
                </c:pt>
                <c:pt idx="65">
                  <c:v>15.770269010006068</c:v>
                </c:pt>
                <c:pt idx="66">
                  <c:v>16.180851395536365</c:v>
                </c:pt>
                <c:pt idx="67">
                  <c:v>16.595762363757697</c:v>
                </c:pt>
                <c:pt idx="68">
                  <c:v>17.014875528769807</c:v>
                </c:pt>
                <c:pt idx="69">
                  <c:v>17.43806322464259</c:v>
                </c:pt>
                <c:pt idx="70">
                  <c:v>17.865196544304382</c:v>
                </c:pt>
                <c:pt idx="71">
                  <c:v>18.296145378808262</c:v>
                </c:pt>
                <c:pt idx="72">
                  <c:v>18.730778456964565</c:v>
                </c:pt>
                <c:pt idx="73">
                  <c:v>19.168963385327281</c:v>
                </c:pt>
                <c:pt idx="74">
                  <c:v>19.610566688522447</c:v>
                </c:pt>
                <c:pt idx="75">
                  <c:v>20.055453849906016</c:v>
                </c:pt>
                <c:pt idx="76">
                  <c:v>20.503489352538882</c:v>
                </c:pt>
                <c:pt idx="77">
                  <c:v>20.954536720466749</c:v>
                </c:pt>
                <c:pt idx="78">
                  <c:v>21.408458560291944</c:v>
                </c:pt>
                <c:pt idx="79">
                  <c:v>21.86511660302482</c:v>
                </c:pt>
                <c:pt idx="80">
                  <c:v>22.324371746201813</c:v>
                </c:pt>
                <c:pt idx="81">
                  <c:v>22.786084096257404</c:v>
                </c:pt>
                <c:pt idx="82">
                  <c:v>23.25011301113706</c:v>
                </c:pt>
                <c:pt idx="83">
                  <c:v>23.716317143138156</c:v>
                </c:pt>
                <c:pt idx="84">
                  <c:v>24.184554481965879</c:v>
                </c:pt>
                <c:pt idx="85">
                  <c:v>24.654682397990882</c:v>
                </c:pt>
                <c:pt idx="86">
                  <c:v>25.12655768569573</c:v>
                </c:pt>
                <c:pt idx="87">
                  <c:v>25.600036607296623</c:v>
                </c:pt>
                <c:pt idx="88">
                  <c:v>26.074974936527351</c:v>
                </c:pt>
                <c:pt idx="89">
                  <c:v>26.551228002571989</c:v>
                </c:pt>
                <c:pt idx="90">
                  <c:v>27.028650734133073</c:v>
                </c:pt>
                <c:pt idx="91">
                  <c:v>27.507097703621657</c:v>
                </c:pt>
                <c:pt idx="92">
                  <c:v>27.986423171456014</c:v>
                </c:pt>
                <c:pt idx="93">
                  <c:v>28.46648113045531</c:v>
                </c:pt>
                <c:pt idx="94">
                  <c:v>28.94712535031482</c:v>
                </c:pt>
                <c:pt idx="95">
                  <c:v>29.428209422149063</c:v>
                </c:pt>
                <c:pt idx="96">
                  <c:v>29.9095868030894</c:v>
                </c:pt>
                <c:pt idx="97">
                  <c:v>30.391110860922367</c:v>
                </c:pt>
                <c:pt idx="98">
                  <c:v>30.872634918755338</c:v>
                </c:pt>
                <c:pt idx="99">
                  <c:v>31.354012299695661</c:v>
                </c:pt>
                <c:pt idx="100">
                  <c:v>31.835096371529904</c:v>
                </c:pt>
                <c:pt idx="101">
                  <c:v>32.315740591389421</c:v>
                </c:pt>
                <c:pt idx="102">
                  <c:v>32.795798550388724</c:v>
                </c:pt>
                <c:pt idx="103">
                  <c:v>33.275124018223075</c:v>
                </c:pt>
                <c:pt idx="104">
                  <c:v>33.753570987711655</c:v>
                </c:pt>
                <c:pt idx="105">
                  <c:v>34.230993719272739</c:v>
                </c:pt>
                <c:pt idx="106">
                  <c:v>34.707246785317388</c:v>
                </c:pt>
                <c:pt idx="107">
                  <c:v>35.182185114548105</c:v>
                </c:pt>
                <c:pt idx="108">
                  <c:v>35.655664036149005</c:v>
                </c:pt>
                <c:pt idx="109">
                  <c:v>36.127539323853846</c:v>
                </c:pt>
                <c:pt idx="110">
                  <c:v>36.597667239878852</c:v>
                </c:pt>
                <c:pt idx="111">
                  <c:v>37.065904578706579</c:v>
                </c:pt>
                <c:pt idx="112">
                  <c:v>37.532108710707675</c:v>
                </c:pt>
                <c:pt idx="113">
                  <c:v>37.99613762558733</c:v>
                </c:pt>
                <c:pt idx="114">
                  <c:v>38.457849975642922</c:v>
                </c:pt>
                <c:pt idx="115">
                  <c:v>38.917105118819912</c:v>
                </c:pt>
                <c:pt idx="116">
                  <c:v>39.37376316155278</c:v>
                </c:pt>
                <c:pt idx="117">
                  <c:v>39.827685001377986</c:v>
                </c:pt>
                <c:pt idx="118">
                  <c:v>40.27873236930585</c:v>
                </c:pt>
                <c:pt idx="119">
                  <c:v>40.726767871938726</c:v>
                </c:pt>
                <c:pt idx="120">
                  <c:v>41.171655033322281</c:v>
                </c:pt>
                <c:pt idx="121">
                  <c:v>41.613258336517447</c:v>
                </c:pt>
                <c:pt idx="122">
                  <c:v>42.05144326488017</c:v>
                </c:pt>
                <c:pt idx="123">
                  <c:v>42.486076343036473</c:v>
                </c:pt>
                <c:pt idx="124">
                  <c:v>42.917025177540353</c:v>
                </c:pt>
                <c:pt idx="125">
                  <c:v>43.34415849720213</c:v>
                </c:pt>
                <c:pt idx="126">
                  <c:v>43.767346193074928</c:v>
                </c:pt>
                <c:pt idx="127">
                  <c:v>44.186459358087028</c:v>
                </c:pt>
                <c:pt idx="128">
                  <c:v>44.60137032630837</c:v>
                </c:pt>
                <c:pt idx="129">
                  <c:v>45.01195271183866</c:v>
                </c:pt>
                <c:pt idx="130">
                  <c:v>45.418081447305909</c:v>
                </c:pt>
                <c:pt idx="131">
                  <c:v>45.81963282196299</c:v>
                </c:pt>
                <c:pt idx="132">
                  <c:v>46.216484519371299</c:v>
                </c:pt>
                <c:pt idx="133">
                  <c:v>46.608515654659413</c:v>
                </c:pt>
                <c:pt idx="134">
                  <c:v>46.995606811345823</c:v>
                </c:pt>
                <c:pt idx="135">
                  <c:v>47.377640077714375</c:v>
                </c:pt>
                <c:pt idx="136">
                  <c:v>47.754499082731272</c:v>
                </c:pt>
                <c:pt idx="137">
                  <c:v>48.126069031492904</c:v>
                </c:pt>
                <c:pt idx="138">
                  <c:v>48.492236740193384</c:v>
                </c:pt>
                <c:pt idx="139">
                  <c:v>48.852890670601482</c:v>
                </c:pt>
                <c:pt idx="140">
                  <c:v>49.207920964036276</c:v>
                </c:pt>
                <c:pt idx="141">
                  <c:v>49.557219474831129</c:v>
                </c:pt>
                <c:pt idx="142">
                  <c:v>49.900679803275935</c:v>
                </c:pt>
                <c:pt idx="143">
                  <c:v>50.238197328027454</c:v>
                </c:pt>
                <c:pt idx="144">
                  <c:v>50.569669237978047</c:v>
                </c:pt>
                <c:pt idx="145">
                  <c:v>50.894994563572901</c:v>
                </c:pt>
                <c:pt idx="146">
                  <c:v>51.214074207566355</c:v>
                </c:pt>
                <c:pt idx="147">
                  <c:v>51.526810975207837</c:v>
                </c:pt>
                <c:pt idx="148">
                  <c:v>51.833109603848385</c:v>
                </c:pt>
                <c:pt idx="149">
                  <c:v>52.132876791958545</c:v>
                </c:pt>
                <c:pt idx="150">
                  <c:v>52.426021227548887</c:v>
                </c:pt>
                <c:pt idx="151">
                  <c:v>52.712453615984579</c:v>
                </c:pt>
                <c:pt idx="152">
                  <c:v>52.992086707185379</c:v>
                </c:pt>
                <c:pt idx="153">
                  <c:v>53.264835322202842</c:v>
                </c:pt>
                <c:pt idx="154">
                  <c:v>53.530616379166659</c:v>
                </c:pt>
                <c:pt idx="155">
                  <c:v>53.789348918592182</c:v>
                </c:pt>
                <c:pt idx="156">
                  <c:v>54.04095412804152</c:v>
                </c:pt>
                <c:pt idx="157">
                  <c:v>54.285355366130531</c:v>
                </c:pt>
                <c:pt idx="158">
                  <c:v>54.522478185874498</c:v>
                </c:pt>
                <c:pt idx="159">
                  <c:v>54.752250357365483</c:v>
                </c:pt>
                <c:pt idx="160">
                  <c:v>54.974601889774192</c:v>
                </c:pt>
                <c:pt idx="161">
                  <c:v>55.189465052669895</c:v>
                </c:pt>
                <c:pt idx="162">
                  <c:v>55.396774396651736</c:v>
                </c:pt>
                <c:pt idx="163">
                  <c:v>55.596466773285286</c:v>
                </c:pt>
                <c:pt idx="164">
                  <c:v>55.788481354338174</c:v>
                </c:pt>
                <c:pt idx="165">
                  <c:v>55.972759650308916</c:v>
                </c:pt>
                <c:pt idx="166">
                  <c:v>56.149245528243412</c:v>
                </c:pt>
                <c:pt idx="167">
                  <c:v>56.317885228833582</c:v>
                </c:pt>
                <c:pt idx="168">
                  <c:v>56.478627382792993</c:v>
                </c:pt>
                <c:pt idx="169">
                  <c:v>56.631423026504393</c:v>
                </c:pt>
                <c:pt idx="170">
                  <c:v>56.776225616934539</c:v>
                </c:pt>
                <c:pt idx="171">
                  <c:v>56.912991045811651</c:v>
                </c:pt>
                <c:pt idx="172">
                  <c:v>57.041677653061242</c:v>
                </c:pt>
                <c:pt idx="173">
                  <c:v>57.162246239496099</c:v>
                </c:pt>
                <c:pt idx="174">
                  <c:v>57.274660078756838</c:v>
                </c:pt>
                <c:pt idx="175">
                  <c:v>57.378884928499033</c:v>
                </c:pt>
                <c:pt idx="176">
                  <c:v>57.474889040823797</c:v>
                </c:pt>
                <c:pt idx="177">
                  <c:v>57.562643171948523</c:v>
                </c:pt>
                <c:pt idx="178">
                  <c:v>57.642120591114761</c:v>
                </c:pt>
                <c:pt idx="179">
                  <c:v>57.713297088730727</c:v>
                </c:pt>
                <c:pt idx="180">
                  <c:v>57.776150983745737</c:v>
                </c:pt>
                <c:pt idx="181">
                  <c:v>57.8306631302545</c:v>
                </c:pt>
                <c:pt idx="182">
                  <c:v>57.876816923329109</c:v>
                </c:pt>
                <c:pt idx="183">
                  <c:v>57.914598304077096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7B9D-F44D-B170-ECBBDA175576}"/>
            </c:ext>
          </c:extLst>
        </c:ser>
        <c:ser>
          <c:idx val="21"/>
          <c:order val="13"/>
          <c:tx>
            <c:strRef>
              <c:f>Calculation2!$AM$5</c:f>
              <c:strCache>
                <c:ptCount val="1"/>
                <c:pt idx="0">
                  <c:v>z(Ex4)</c:v>
                </c:pt>
              </c:strCache>
            </c:strRef>
          </c:tx>
          <c:spPr>
            <a:ln>
              <a:solidFill>
                <a:schemeClr val="bg1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Calculation2!$AM$6:$AM$189</c:f>
              <c:numCache>
                <c:formatCode>General</c:formatCode>
                <c:ptCount val="184"/>
                <c:pt idx="0">
                  <c:v>#N/A</c:v>
                </c:pt>
                <c:pt idx="1">
                  <c:v>-0.33668546198880728</c:v>
                </c:pt>
                <c:pt idx="2">
                  <c:v>-0.39681883797063755</c:v>
                </c:pt>
                <c:pt idx="3">
                  <c:v>-0.42383694893602891</c:v>
                </c:pt>
                <c:pt idx="4">
                  <c:v>-0.44305380622253521</c:v>
                </c:pt>
                <c:pt idx="5">
                  <c:v>-0.45808176088452679</c:v>
                </c:pt>
                <c:pt idx="6">
                  <c:v>-0.47038714566176765</c:v>
                </c:pt>
                <c:pt idx="7">
                  <c:v>-0.48074689836991868</c:v>
                </c:pt>
                <c:pt idx="8">
                  <c:v>-0.48963384923586356</c:v>
                </c:pt>
                <c:pt idx="9">
                  <c:v>-0.49736160120293033</c:v>
                </c:pt>
                <c:pt idx="10">
                  <c:v>-0.50415074147725825</c:v>
                </c:pt>
                <c:pt idx="11">
                  <c:v>-0.5101632080114713</c:v>
                </c:pt>
                <c:pt idx="12">
                  <c:v>-0.51552181436513056</c:v>
                </c:pt>
                <c:pt idx="13">
                  <c:v>-0.53584460225555008</c:v>
                </c:pt>
                <c:pt idx="14">
                  <c:v>-0.54808804022207458</c:v>
                </c:pt>
                <c:pt idx="15">
                  <c:v>-0.55546730420930035</c:v>
                </c:pt>
                <c:pt idx="16">
                  <c:v>-0.5595584670276571</c:v>
                </c:pt>
                <c:pt idx="17">
                  <c:v>-0.56124007149742416</c:v>
                </c:pt>
                <c:pt idx="18">
                  <c:v>-0.56104551786420809</c:v>
                </c:pt>
                <c:pt idx="19">
                  <c:v>-0.55931945111732395</c:v>
                </c:pt>
                <c:pt idx="20">
                  <c:v>-0.55629552452119446</c:v>
                </c:pt>
                <c:pt idx="21">
                  <c:v>-0.55213840433585215</c:v>
                </c:pt>
                <c:pt idx="22">
                  <c:v>-0.54696794915230385</c:v>
                </c:pt>
                <c:pt idx="23">
                  <c:v>-0.54087385284275924</c:v>
                </c:pt>
                <c:pt idx="24">
                  <c:v>-0.53392488905764424</c:v>
                </c:pt>
                <c:pt idx="25">
                  <c:v>-0.52617495446345341</c:v>
                </c:pt>
                <c:pt idx="26">
                  <c:v>-0.51766713822448296</c:v>
                </c:pt>
                <c:pt idx="27">
                  <c:v>-0.50843653342192674</c:v>
                </c:pt>
                <c:pt idx="28">
                  <c:v>-0.49851222320533228</c:v>
                </c:pt>
                <c:pt idx="29">
                  <c:v>-0.48791871180072272</c:v>
                </c:pt>
                <c:pt idx="30">
                  <c:v>-0.47667697370175766</c:v>
                </c:pt>
                <c:pt idx="31">
                  <c:v>-0.46480523501380694</c:v>
                </c:pt>
                <c:pt idx="32">
                  <c:v>-0.45231956354289449</c:v>
                </c:pt>
                <c:pt idx="33">
                  <c:v>-0.43923432011895386</c:v>
                </c:pt>
                <c:pt idx="34">
                  <c:v>-0.42556250776614979</c:v>
                </c:pt>
                <c:pt idx="35">
                  <c:v>-0.41131604467142185</c:v>
                </c:pt>
                <c:pt idx="36">
                  <c:v>-0.39650597961655393</c:v>
                </c:pt>
                <c:pt idx="37">
                  <c:v>-0.38114266347991627</c:v>
                </c:pt>
                <c:pt idx="38">
                  <c:v>-0.36523588684921166</c:v>
                </c:pt>
                <c:pt idx="39">
                  <c:v>-0.3487949912405805</c:v>
                </c:pt>
                <c:pt idx="40">
                  <c:v>-0.3318289595783091</c:v>
                </c:pt>
                <c:pt idx="41">
                  <c:v>-0.31434649024251837</c:v>
                </c:pt>
                <c:pt idx="42">
                  <c:v>-0.29635605799629211</c:v>
                </c:pt>
                <c:pt idx="43">
                  <c:v>-0.2778659643598505</c:v>
                </c:pt>
                <c:pt idx="44">
                  <c:v>-0.25888437943861731</c:v>
                </c:pt>
                <c:pt idx="45">
                  <c:v>-0.23941937678552802</c:v>
                </c:pt>
                <c:pt idx="46">
                  <c:v>-0.21947896255089733</c:v>
                </c:pt>
                <c:pt idx="47">
                  <c:v>-0.19907109992045613</c:v>
                </c:pt>
                <c:pt idx="48">
                  <c:v>-0.17820372964543416</c:v>
                </c:pt>
                <c:pt idx="49">
                  <c:v>-0.15688478731438738</c:v>
                </c:pt>
                <c:pt idx="50">
                  <c:v>-0.13512221789484108</c:v>
                </c:pt>
                <c:pt idx="51">
                  <c:v>-0.11292398797624294</c:v>
                </c:pt>
                <c:pt idx="52">
                  <c:v>-9.0298096068660863E-2</c:v>
                </c:pt>
                <c:pt idx="53">
                  <c:v>-6.7252581249742288E-2</c:v>
                </c:pt>
                <c:pt idx="54">
                  <c:v>-4.3795530402512335E-2</c:v>
                </c:pt>
                <c:pt idx="55">
                  <c:v>-1.99350842460633E-2</c:v>
                </c:pt>
                <c:pt idx="56">
                  <c:v>4.3205576718449495E-3</c:v>
                </c:pt>
                <c:pt idx="57">
                  <c:v>2.8963132878285332E-2</c:v>
                </c:pt>
                <c:pt idx="58">
                  <c:v>5.3984312655025159E-2</c:v>
                </c:pt>
                <c:pt idx="59">
                  <c:v>7.9375699393365945E-2</c:v>
                </c:pt>
                <c:pt idx="60">
                  <c:v>0.1051288245378047</c:v>
                </c:pt>
                <c:pt idx="61">
                  <c:v>0.13123514704503297</c:v>
                </c:pt>
                <c:pt idx="62">
                  <c:v>0.15768605229536226</c:v>
                </c:pt>
                <c:pt idx="63">
                  <c:v>0.18447285140255029</c:v>
                </c:pt>
                <c:pt idx="64">
                  <c:v>0.21158678087543828</c:v>
                </c:pt>
                <c:pt idx="65">
                  <c:v>0.23901900259112324</c:v>
                </c:pt>
                <c:pt idx="66">
                  <c:v>0.26676060404468988</c:v>
                </c:pt>
                <c:pt idx="67">
                  <c:v>0.29480259884506604</c:v>
                </c:pt>
                <c:pt idx="68">
                  <c:v>0.32313592743038339</c:v>
                </c:pt>
                <c:pt idx="69">
                  <c:v>0.35175145797952284</c:v>
                </c:pt>
                <c:pt idx="70">
                  <c:v>0.38063998749931682</c:v>
                </c:pt>
                <c:pt idx="71">
                  <c:v>0.40979224306927775</c:v>
                </c:pt>
                <c:pt idx="72">
                  <c:v>0.43919888322779754</c:v>
                </c:pt>
                <c:pt idx="73">
                  <c:v>0.46885049948551805</c:v>
                </c:pt>
                <c:pt idx="74">
                  <c:v>0.49873761795311705</c:v>
                </c:pt>
                <c:pt idx="75">
                  <c:v>0.52885070107206389</c:v>
                </c:pt>
                <c:pt idx="76">
                  <c:v>0.55918014943803318</c:v>
                </c:pt>
                <c:pt idx="77">
                  <c:v>0.5897163037076697</c:v>
                </c:pt>
                <c:pt idx="78">
                  <c:v>0.62044944658021539</c:v>
                </c:pt>
                <c:pt idx="79">
                  <c:v>0.65136980484627893</c:v>
                </c:pt>
                <c:pt idx="80">
                  <c:v>0.68246755149664118</c:v>
                </c:pt>
                <c:pt idx="81">
                  <c:v>0.71373280788454707</c:v>
                </c:pt>
                <c:pt idx="82">
                  <c:v>0.74515564593540295</c:v>
                </c:pt>
                <c:pt idx="83">
                  <c:v>0.77672609039820584</c:v>
                </c:pt>
                <c:pt idx="84">
                  <c:v>0.8084341211333721</c:v>
                </c:pt>
                <c:pt idx="85">
                  <c:v>0.84026967543192188</c:v>
                </c:pt>
                <c:pt idx="86">
                  <c:v>0.8722226503612347</c:v>
                </c:pt>
                <c:pt idx="87">
                  <c:v>0.90428290513276433</c:v>
                </c:pt>
                <c:pt idx="88">
                  <c:v>0.93644026348729215</c:v>
                </c:pt>
                <c:pt idx="89">
                  <c:v>0.96868451609340744</c:v>
                </c:pt>
                <c:pt idx="90">
                  <c:v>1.0010054229549963</c:v>
                </c:pt>
                <c:pt idx="91">
                  <c:v>1.0333927158235829</c:v>
                </c:pt>
                <c:pt idx="92">
                  <c:v>1.0658361006114057</c:v>
                </c:pt>
                <c:pt idx="93">
                  <c:v>1.0983252598010949</c:v>
                </c:pt>
                <c:pt idx="94">
                  <c:v>1.1308498548478159</c:v>
                </c:pt>
                <c:pt idx="95">
                  <c:v>1.1633995285696537</c:v>
                </c:pt>
                <c:pt idx="96">
                  <c:v>1.1959639075219757</c:v>
                </c:pt>
                <c:pt idx="97">
                  <c:v>1.2285326043513514</c:v>
                </c:pt>
                <c:pt idx="98">
                  <c:v>1.2610952201245078</c:v>
                </c:pt>
                <c:pt idx="99">
                  <c:v>1.2936413466275927</c:v>
                </c:pt>
                <c:pt idx="100">
                  <c:v>1.3261605686308355</c:v>
                </c:pt>
                <c:pt idx="101">
                  <c:v>1.3586424661134446</c:v>
                </c:pt>
                <c:pt idx="102">
                  <c:v>1.3910766164433037</c:v>
                </c:pt>
                <c:pt idx="103">
                  <c:v>1.4234525965057123</c:v>
                </c:pt>
                <c:pt idx="104">
                  <c:v>1.4557599847750509</c:v>
                </c:pt>
                <c:pt idx="105">
                  <c:v>1.4879883633228284</c:v>
                </c:pt>
                <c:pt idx="106">
                  <c:v>1.5201273197551259</c:v>
                </c:pt>
                <c:pt idx="107">
                  <c:v>1.5521664490718921</c:v>
                </c:pt>
                <c:pt idx="108">
                  <c:v>1.5840953554399808</c:v>
                </c:pt>
                <c:pt idx="109">
                  <c:v>1.6159036538711178</c:v>
                </c:pt>
                <c:pt idx="110">
                  <c:v>1.6475809717952694</c:v>
                </c:pt>
                <c:pt idx="111">
                  <c:v>1.6791169505189898</c:v>
                </c:pt>
                <c:pt idx="112">
                  <c:v>1.7105012465574072</c:v>
                </c:pt>
                <c:pt idx="113">
                  <c:v>1.7417235328274092</c:v>
                </c:pt>
                <c:pt idx="114">
                  <c:v>1.7727734996883688</c:v>
                </c:pt>
                <c:pt idx="115">
                  <c:v>1.8036408558153953</c:v>
                </c:pt>
                <c:pt idx="116">
                  <c:v>1.8343153288885274</c:v>
                </c:pt>
                <c:pt idx="117">
                  <c:v>1.86478666607955</c:v>
                </c:pt>
                <c:pt idx="118">
                  <c:v>1.895044634316098</c:v>
                </c:pt>
                <c:pt idx="119">
                  <c:v>1.9250790203005024</c:v>
                </c:pt>
                <c:pt idx="120">
                  <c:v>1.9548796302582201</c:v>
                </c:pt>
                <c:pt idx="121">
                  <c:v>1.9844362893878267</c:v>
                </c:pt>
                <c:pt idx="122">
                  <c:v>2.0137388409811852</c:v>
                </c:pt>
                <c:pt idx="123">
                  <c:v>2.0427771451786412</c:v>
                </c:pt>
                <c:pt idx="124">
                  <c:v>2.0715410773197518</c:v>
                </c:pt>
                <c:pt idx="125">
                  <c:v>2.1000205258450664</c:v>
                </c:pt>
                <c:pt idx="126">
                  <c:v>2.1282053896987883</c:v>
                </c:pt>
                <c:pt idx="127">
                  <c:v>2.1560855751755517</c:v>
                </c:pt>
                <c:pt idx="128">
                  <c:v>2.1836509921469913</c:v>
                </c:pt>
                <c:pt idx="129">
                  <c:v>2.2108915495949839</c:v>
                </c:pt>
                <c:pt idx="130">
                  <c:v>2.2377971503683223</c:v>
                </c:pt>
                <c:pt idx="131">
                  <c:v>2.2643576850677425</c:v>
                </c:pt>
                <c:pt idx="132">
                  <c:v>2.2905630249505244</c:v>
                </c:pt>
                <c:pt idx="133">
                  <c:v>2.3164030137298148</c:v>
                </c:pt>
                <c:pt idx="134">
                  <c:v>2.3418674581250558</c:v>
                </c:pt>
                <c:pt idx="135">
                  <c:v>2.3669461169978523</c:v>
                </c:pt>
                <c:pt idx="136">
                  <c:v>2.3916286888816494</c:v>
                </c:pt>
                <c:pt idx="137">
                  <c:v>2.4159047976829267</c:v>
                </c:pt>
                <c:pt idx="138">
                  <c:v>2.4397639762952967</c:v>
                </c:pt>
                <c:pt idx="139">
                  <c:v>2.4631956478247288</c:v>
                </c:pt>
                <c:pt idx="140">
                  <c:v>2.4861891040726132</c:v>
                </c:pt>
                <c:pt idx="141">
                  <c:v>2.5087334808617583</c:v>
                </c:pt>
                <c:pt idx="142">
                  <c:v>2.5308177297163854</c:v>
                </c:pt>
                <c:pt idx="143">
                  <c:v>2.552430585317897</c:v>
                </c:pt>
                <c:pt idx="144">
                  <c:v>2.5735605280501037</c:v>
                </c:pt>
                <c:pt idx="145">
                  <c:v>2.5941957408161804</c:v>
                </c:pt>
                <c:pt idx="146">
                  <c:v>2.6143240591490833</c:v>
                </c:pt>
                <c:pt idx="147">
                  <c:v>2.6339329134403258</c:v>
                </c:pt>
                <c:pt idx="148">
                  <c:v>2.6530092618692636</c:v>
                </c:pt>
                <c:pt idx="149">
                  <c:v>2.6715395123143377</c:v>
                </c:pt>
                <c:pt idx="150">
                  <c:v>2.6895094311532532</c:v>
                </c:pt>
                <c:pt idx="151">
                  <c:v>2.7069040363900023</c:v>
                </c:pt>
                <c:pt idx="152">
                  <c:v>2.7237074719557697</c:v>
                </c:pt>
                <c:pt idx="153">
                  <c:v>2.739902859281814</c:v>
                </c:pt>
                <c:pt idx="154">
                  <c:v>2.7554721212868101</c:v>
                </c:pt>
                <c:pt idx="155">
                  <c:v>2.7703957726936435</c:v>
                </c:pt>
                <c:pt idx="156">
                  <c:v>2.7846526690020861</c:v>
                </c:pt>
                <c:pt idx="157">
                  <c:v>2.7982197043722086</c:v>
                </c:pt>
                <c:pt idx="158">
                  <c:v>2.8110714459495423</c:v>
                </c:pt>
                <c:pt idx="159">
                  <c:v>2.82317968854997</c:v>
                </c:pt>
                <c:pt idx="160">
                  <c:v>2.8345129087848093</c:v>
                </c:pt>
                <c:pt idx="161">
                  <c:v>2.8450355911644984</c:v>
                </c:pt>
                <c:pt idx="162">
                  <c:v>2.854707389776463</c:v>
                </c:pt>
                <c:pt idx="163">
                  <c:v>2.8634820767662164</c:v>
                </c:pt>
                <c:pt idx="164">
                  <c:v>2.8713062115353134</c:v>
                </c:pt>
                <c:pt idx="165">
                  <c:v>2.8781174399957536</c:v>
                </c:pt>
                <c:pt idx="166">
                  <c:v>2.8838422978304132</c:v>
                </c:pt>
                <c:pt idx="167">
                  <c:v>2.8883933399215498</c:v>
                </c:pt>
                <c:pt idx="168">
                  <c:v>2.8916653409893933</c:v>
                </c:pt>
                <c:pt idx="169">
                  <c:v>2.8935301954055213</c:v>
                </c:pt>
                <c:pt idx="170">
                  <c:v>2.893829962581262</c:v>
                </c:pt>
                <c:pt idx="171">
                  <c:v>2.8923672160018503</c:v>
                </c:pt>
                <c:pt idx="172">
                  <c:v>2.8888913837652366</c:v>
                </c:pt>
                <c:pt idx="173">
                  <c:v>2.8830789782710795</c:v>
                </c:pt>
                <c:pt idx="174">
                  <c:v>2.8745042384269035</c:v>
                </c:pt>
                <c:pt idx="175">
                  <c:v>2.86259422138076</c:v>
                </c:pt>
                <c:pt idx="176">
                  <c:v>2.8465576699099651</c:v>
                </c:pt>
                <c:pt idx="177">
                  <c:v>2.825267552885518</c:v>
                </c:pt>
                <c:pt idx="178">
                  <c:v>2.7970570080655892</c:v>
                </c:pt>
                <c:pt idx="179">
                  <c:v>2.7593415556079832</c:v>
                </c:pt>
                <c:pt idx="180">
                  <c:v>2.7078593017801107</c:v>
                </c:pt>
                <c:pt idx="181">
                  <c:v>2.6349587406998549</c:v>
                </c:pt>
                <c:pt idx="182">
                  <c:v>2.5250231560240763</c:v>
                </c:pt>
                <c:pt idx="183">
                  <c:v>2.3379496450730461</c:v>
                </c:pt>
              </c:numCache>
            </c:numRef>
          </c:xVal>
          <c:yVal>
            <c:numRef>
              <c:f>Calculation2!$AL$6:$AL$189</c:f>
              <c:numCache>
                <c:formatCode>General</c:formatCode>
                <c:ptCount val="184"/>
                <c:pt idx="0">
                  <c:v>2.4904404365393198</c:v>
                </c:pt>
                <c:pt idx="1">
                  <c:v>2.4948431711157646</c:v>
                </c:pt>
                <c:pt idx="2">
                  <c:v>2.4995499319839674</c:v>
                </c:pt>
                <c:pt idx="3">
                  <c:v>2.5045606659927877</c:v>
                </c:pt>
                <c:pt idx="4">
                  <c:v>2.5098753165584675</c:v>
                </c:pt>
                <c:pt idx="5">
                  <c:v>2.5154938236652669</c:v>
                </c:pt>
                <c:pt idx="6">
                  <c:v>2.5214161238661355</c:v>
                </c:pt>
                <c:pt idx="7">
                  <c:v>2.5276421502834481</c:v>
                </c:pt>
                <c:pt idx="8">
                  <c:v>2.5341718326097435</c:v>
                </c:pt>
                <c:pt idx="9">
                  <c:v>2.5410050971085205</c:v>
                </c:pt>
                <c:pt idx="10">
                  <c:v>2.5481418666150759</c:v>
                </c:pt>
                <c:pt idx="11">
                  <c:v>2.5555820605373789</c:v>
                </c:pt>
                <c:pt idx="12">
                  <c:v>2.5633255948569627</c:v>
                </c:pt>
                <c:pt idx="13">
                  <c:v>2.6084192129228896</c:v>
                </c:pt>
                <c:pt idx="14">
                  <c:v>2.6616791889912932</c:v>
                </c:pt>
                <c:pt idx="15">
                  <c:v>2.7230892995575218</c:v>
                </c:pt>
                <c:pt idx="16">
                  <c:v>2.7926308385070087</c:v>
                </c:pt>
                <c:pt idx="17">
                  <c:v>2.870282622813324</c:v>
                </c:pt>
                <c:pt idx="18">
                  <c:v>2.9560209989907378</c:v>
                </c:pt>
                <c:pt idx="19">
                  <c:v>3.049819850299297</c:v>
                </c:pt>
                <c:pt idx="20">
                  <c:v>3.1516506047002473</c:v>
                </c:pt>
                <c:pt idx="21">
                  <c:v>3.2614822435593389</c:v>
                </c:pt>
                <c:pt idx="22">
                  <c:v>3.379281311095415</c:v>
                </c:pt>
                <c:pt idx="23">
                  <c:v>3.505011924571356</c:v>
                </c:pt>
                <c:pt idx="24">
                  <c:v>3.6386357852243236</c:v>
                </c:pt>
                <c:pt idx="25">
                  <c:v>3.7801121899319092</c:v>
                </c:pt>
                <c:pt idx="26">
                  <c:v>3.9293980436107319</c:v>
                </c:pt>
                <c:pt idx="27">
                  <c:v>4.086447872343598</c:v>
                </c:pt>
                <c:pt idx="28">
                  <c:v>4.2512138372312975</c:v>
                </c:pt>
                <c:pt idx="29">
                  <c:v>4.4236457489648018</c:v>
                </c:pt>
                <c:pt idx="30">
                  <c:v>4.6036910831134108</c:v>
                </c:pt>
                <c:pt idx="31">
                  <c:v>4.7912949961242113</c:v>
                </c:pt>
                <c:pt idx="32">
                  <c:v>4.986400342027931</c:v>
                </c:pt>
                <c:pt idx="33">
                  <c:v>5.1889476898461808</c:v>
                </c:pt>
                <c:pt idx="34">
                  <c:v>5.3988753416946977</c:v>
                </c:pt>
                <c:pt idx="35">
                  <c:v>5.6161193515771153</c:v>
                </c:pt>
                <c:pt idx="36">
                  <c:v>5.8406135448635368</c:v>
                </c:pt>
                <c:pt idx="37">
                  <c:v>6.0722895384479507</c:v>
                </c:pt>
                <c:pt idx="38">
                  <c:v>6.3110767615784269</c:v>
                </c:pt>
                <c:pt idx="39">
                  <c:v>6.5569024773536135</c:v>
                </c:pt>
                <c:pt idx="40">
                  <c:v>6.8096918048791117</c:v>
                </c:pt>
                <c:pt idx="41">
                  <c:v>7.0693677420769419</c:v>
                </c:pt>
                <c:pt idx="42">
                  <c:v>7.3358511891410885</c:v>
                </c:pt>
                <c:pt idx="43">
                  <c:v>7.609060972632097</c:v>
                </c:pt>
                <c:pt idx="44">
                  <c:v>7.8889138702032717</c:v>
                </c:pt>
                <c:pt idx="45">
                  <c:v>8.1753246359510143</c:v>
                </c:pt>
                <c:pt idx="46">
                  <c:v>8.4682060263815622</c:v>
                </c:pt>
                <c:pt idx="47">
                  <c:v>8.7674688269861782</c:v>
                </c:pt>
                <c:pt idx="48">
                  <c:v>9.0730218794167712</c:v>
                </c:pt>
                <c:pt idx="49">
                  <c:v>9.3847721092536247</c:v>
                </c:pt>
                <c:pt idx="50">
                  <c:v>9.7026245543567207</c:v>
                </c:pt>
                <c:pt idx="51">
                  <c:v>10.02648239379219</c:v>
                </c:pt>
                <c:pt idx="52">
                  <c:v>10.356246977324854</c:v>
                </c:pt>
                <c:pt idx="53">
                  <c:v>10.691817855468063</c:v>
                </c:pt>
                <c:pt idx="54">
                  <c:v>11.033092810081595</c:v>
                </c:pt>
                <c:pt idx="55">
                  <c:v>11.379967885508261</c:v>
                </c:pt>
                <c:pt idx="56">
                  <c:v>11.73233742023984</c:v>
                </c:pt>
                <c:pt idx="57">
                  <c:v>12.090094079102563</c:v>
                </c:pt>
                <c:pt idx="58">
                  <c:v>12.453128885952484</c:v>
                </c:pt>
                <c:pt idx="59">
                  <c:v>12.821331256870636</c:v>
                </c:pt>
                <c:pt idx="60">
                  <c:v>13.194589033847972</c:v>
                </c:pt>
                <c:pt idx="61">
                  <c:v>13.57278851894981</c:v>
                </c:pt>
                <c:pt idx="62">
                  <c:v>13.955814508949278</c:v>
                </c:pt>
                <c:pt idx="63">
                  <c:v>14.343550330419371</c:v>
                </c:pt>
                <c:pt idx="64">
                  <c:v>14.735877875272777</c:v>
                </c:pt>
                <c:pt idx="65">
                  <c:v>15.132677636738791</c:v>
                </c:pt>
                <c:pt idx="66">
                  <c:v>15.533828745766161</c:v>
                </c:pt>
                <c:pt idx="67">
                  <c:v>15.939209007841059</c:v>
                </c:pt>
                <c:pt idx="68">
                  <c:v>16.348694940208645</c:v>
                </c:pt>
                <c:pt idx="69">
                  <c:v>16.762161809487136</c:v>
                </c:pt>
                <c:pt idx="70">
                  <c:v>17.179483669662808</c:v>
                </c:pt>
                <c:pt idx="71">
                  <c:v>17.600533400454367</c:v>
                </c:pt>
                <c:pt idx="72">
                  <c:v>18.025182746035011</c:v>
                </c:pt>
                <c:pt idx="73">
                  <c:v>18.453302354100401</c:v>
                </c:pt>
                <c:pt idx="74">
                  <c:v>18.884761815270636</c:v>
                </c:pt>
                <c:pt idx="75">
                  <c:v>19.319429702814219</c:v>
                </c:pt>
                <c:pt idx="76">
                  <c:v>19.757173612681846</c:v>
                </c:pt>
                <c:pt idx="77">
                  <c:v>20.197860203838083</c:v>
                </c:pt>
                <c:pt idx="78">
                  <c:v>20.641355238878219</c:v>
                </c:pt>
                <c:pt idx="79">
                  <c:v>21.087523624918362</c:v>
                </c:pt>
                <c:pt idx="80">
                  <c:v>21.536229454745978</c:v>
                </c:pt>
                <c:pt idx="81">
                  <c:v>21.987336048218602</c:v>
                </c:pt>
                <c:pt idx="82">
                  <c:v>22.440705993897886</c:v>
                </c:pt>
                <c:pt idx="83">
                  <c:v>22.896201190906485</c:v>
                </c:pt>
                <c:pt idx="84">
                  <c:v>23.353682890994925</c:v>
                </c:pt>
                <c:pt idx="85">
                  <c:v>23.813011740805607</c:v>
                </c:pt>
                <c:pt idx="86">
                  <c:v>24.274047824321279</c:v>
                </c:pt>
                <c:pt idx="87">
                  <c:v>24.736650705484742</c:v>
                </c:pt>
                <c:pt idx="88">
                  <c:v>25.200679470977057</c:v>
                </c:pt>
                <c:pt idx="89">
                  <c:v>25.665992773141106</c:v>
                </c:pt>
                <c:pt idx="90">
                  <c:v>26.132448873037468</c:v>
                </c:pt>
                <c:pt idx="91">
                  <c:v>26.59990568361944</c:v>
                </c:pt>
                <c:pt idx="92">
                  <c:v>27.068220813014165</c:v>
                </c:pt>
                <c:pt idx="93">
                  <c:v>27.537251607896561</c:v>
                </c:pt>
                <c:pt idx="94">
                  <c:v>28.006855196942908</c:v>
                </c:pt>
                <c:pt idx="95">
                  <c:v>28.476888534350827</c:v>
                </c:pt>
                <c:pt idx="96">
                  <c:v>28.947208443412435</c:v>
                </c:pt>
                <c:pt idx="97">
                  <c:v>29.417671660127326</c:v>
                </c:pt>
                <c:pt idx="98">
                  <c:v>29.888134876842216</c:v>
                </c:pt>
                <c:pt idx="99">
                  <c:v>30.358454785903813</c:v>
                </c:pt>
                <c:pt idx="100">
                  <c:v>30.828488123311732</c:v>
                </c:pt>
                <c:pt idx="101">
                  <c:v>31.298091712358087</c:v>
                </c:pt>
                <c:pt idx="102">
                  <c:v>31.767122507240487</c:v>
                </c:pt>
                <c:pt idx="103">
                  <c:v>32.235437636635211</c:v>
                </c:pt>
                <c:pt idx="104">
                  <c:v>32.702894447217183</c:v>
                </c:pt>
                <c:pt idx="105">
                  <c:v>33.169350547113538</c:v>
                </c:pt>
                <c:pt idx="106">
                  <c:v>33.634663849277594</c:v>
                </c:pt>
                <c:pt idx="107">
                  <c:v>34.098692614769902</c:v>
                </c:pt>
                <c:pt idx="108">
                  <c:v>34.561295495933365</c:v>
                </c:pt>
                <c:pt idx="109">
                  <c:v>35.022331579449038</c:v>
                </c:pt>
                <c:pt idx="110">
                  <c:v>35.481660429259726</c:v>
                </c:pt>
                <c:pt idx="111">
                  <c:v>35.939142129348163</c:v>
                </c:pt>
                <c:pt idx="112">
                  <c:v>36.394637326356765</c:v>
                </c:pt>
                <c:pt idx="113">
                  <c:v>36.84800727203605</c:v>
                </c:pt>
                <c:pt idx="114">
                  <c:v>37.299113865508673</c:v>
                </c:pt>
                <c:pt idx="115">
                  <c:v>37.74781969533629</c:v>
                </c:pt>
                <c:pt idx="116">
                  <c:v>38.193988081376418</c:v>
                </c:pt>
                <c:pt idx="117">
                  <c:v>38.637483116416568</c:v>
                </c:pt>
                <c:pt idx="118">
                  <c:v>39.078169707572798</c:v>
                </c:pt>
                <c:pt idx="119">
                  <c:v>39.51591361744044</c:v>
                </c:pt>
                <c:pt idx="120">
                  <c:v>39.950581504984001</c:v>
                </c:pt>
                <c:pt idx="121">
                  <c:v>40.382040966154243</c:v>
                </c:pt>
                <c:pt idx="122">
                  <c:v>40.810160574219637</c:v>
                </c:pt>
                <c:pt idx="123">
                  <c:v>41.234809919800284</c:v>
                </c:pt>
                <c:pt idx="124">
                  <c:v>41.655859650591836</c:v>
                </c:pt>
                <c:pt idx="125">
                  <c:v>42.073181510767505</c:v>
                </c:pt>
                <c:pt idx="126">
                  <c:v>42.486648380046006</c:v>
                </c:pt>
                <c:pt idx="127">
                  <c:v>42.896134312413579</c:v>
                </c:pt>
                <c:pt idx="128">
                  <c:v>43.301514574488486</c:v>
                </c:pt>
                <c:pt idx="129">
                  <c:v>43.70266568351586</c:v>
                </c:pt>
                <c:pt idx="130">
                  <c:v>44.099465444981874</c:v>
                </c:pt>
                <c:pt idx="131">
                  <c:v>44.491792989835275</c:v>
                </c:pt>
                <c:pt idx="132">
                  <c:v>44.879528811305363</c:v>
                </c:pt>
                <c:pt idx="133">
                  <c:v>45.262554801304837</c:v>
                </c:pt>
                <c:pt idx="134">
                  <c:v>45.640754286406676</c:v>
                </c:pt>
                <c:pt idx="135">
                  <c:v>46.014012063384016</c:v>
                </c:pt>
                <c:pt idx="136">
                  <c:v>46.382214434302156</c:v>
                </c:pt>
                <c:pt idx="137">
                  <c:v>46.745249241152088</c:v>
                </c:pt>
                <c:pt idx="138">
                  <c:v>47.103005900014821</c:v>
                </c:pt>
                <c:pt idx="139">
                  <c:v>47.455375434746387</c:v>
                </c:pt>
                <c:pt idx="140">
                  <c:v>47.802250510173053</c:v>
                </c:pt>
                <c:pt idx="141">
                  <c:v>48.143525464786578</c:v>
                </c:pt>
                <c:pt idx="142">
                  <c:v>48.479096342929793</c:v>
                </c:pt>
                <c:pt idx="143">
                  <c:v>48.808860926462458</c:v>
                </c:pt>
                <c:pt idx="144">
                  <c:v>49.132718765897927</c:v>
                </c:pt>
                <c:pt idx="145">
                  <c:v>49.450571211001019</c:v>
                </c:pt>
                <c:pt idx="146">
                  <c:v>49.76232144083788</c:v>
                </c:pt>
                <c:pt idx="147">
                  <c:v>50.067874493268469</c:v>
                </c:pt>
                <c:pt idx="148">
                  <c:v>50.367137293873085</c:v>
                </c:pt>
                <c:pt idx="149">
                  <c:v>50.660018684303637</c:v>
                </c:pt>
                <c:pt idx="150">
                  <c:v>50.946429450051383</c:v>
                </c:pt>
                <c:pt idx="151">
                  <c:v>51.226282347622551</c:v>
                </c:pt>
                <c:pt idx="152">
                  <c:v>51.499492131113556</c:v>
                </c:pt>
                <c:pt idx="153">
                  <c:v>51.765975578177709</c:v>
                </c:pt>
                <c:pt idx="154">
                  <c:v>52.025651515375543</c:v>
                </c:pt>
                <c:pt idx="155">
                  <c:v>52.278440842901034</c:v>
                </c:pt>
                <c:pt idx="156">
                  <c:v>52.524266558676217</c:v>
                </c:pt>
                <c:pt idx="157">
                  <c:v>52.763053781806704</c:v>
                </c:pt>
                <c:pt idx="158">
                  <c:v>52.994729775391114</c:v>
                </c:pt>
                <c:pt idx="159">
                  <c:v>53.219223968677525</c:v>
                </c:pt>
                <c:pt idx="160">
                  <c:v>53.436467978559946</c:v>
                </c:pt>
                <c:pt idx="161">
                  <c:v>53.64639563040847</c:v>
                </c:pt>
                <c:pt idx="162">
                  <c:v>53.848942978226717</c:v>
                </c:pt>
                <c:pt idx="163">
                  <c:v>54.044048324130436</c:v>
                </c:pt>
                <c:pt idx="164">
                  <c:v>54.231652237141233</c:v>
                </c:pt>
                <c:pt idx="165">
                  <c:v>54.411697571289849</c:v>
                </c:pt>
                <c:pt idx="166">
                  <c:v>54.584129483023354</c:v>
                </c:pt>
                <c:pt idx="167">
                  <c:v>54.748895447911053</c:v>
                </c:pt>
                <c:pt idx="168">
                  <c:v>54.905945276643919</c:v>
                </c:pt>
                <c:pt idx="169">
                  <c:v>55.055231130322738</c:v>
                </c:pt>
                <c:pt idx="170">
                  <c:v>55.196707535030328</c:v>
                </c:pt>
                <c:pt idx="171">
                  <c:v>55.330331395683288</c:v>
                </c:pt>
                <c:pt idx="172">
                  <c:v>55.456062009159233</c:v>
                </c:pt>
                <c:pt idx="173">
                  <c:v>55.573861076695309</c:v>
                </c:pt>
                <c:pt idx="174">
                  <c:v>55.6836927155544</c:v>
                </c:pt>
                <c:pt idx="175">
                  <c:v>55.785523469955351</c:v>
                </c:pt>
                <c:pt idx="176">
                  <c:v>55.879322321263913</c:v>
                </c:pt>
                <c:pt idx="177">
                  <c:v>55.965060697441331</c:v>
                </c:pt>
                <c:pt idx="178">
                  <c:v>56.042712481747643</c:v>
                </c:pt>
                <c:pt idx="179">
                  <c:v>56.112254020697122</c:v>
                </c:pt>
                <c:pt idx="180">
                  <c:v>56.173664131263358</c:v>
                </c:pt>
                <c:pt idx="181">
                  <c:v>56.226924107331762</c:v>
                </c:pt>
                <c:pt idx="182">
                  <c:v>56.272017725397689</c:v>
                </c:pt>
                <c:pt idx="183">
                  <c:v>56.308931249508234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D-7B9D-F44D-B170-ECBBDA175576}"/>
            </c:ext>
          </c:extLst>
        </c:ser>
        <c:ser>
          <c:idx val="22"/>
          <c:order val="14"/>
          <c:tx>
            <c:strRef>
              <c:f>Calculation2!$AO$5</c:f>
              <c:strCache>
                <c:ptCount val="1"/>
                <c:pt idx="0">
                  <c:v>z(Ex5)</c:v>
                </c:pt>
              </c:strCache>
            </c:strRef>
          </c:tx>
          <c:spPr>
            <a:ln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Calculation2!$AO$6:$AO$189</c:f>
              <c:numCache>
                <c:formatCode>General</c:formatCode>
                <c:ptCount val="184"/>
                <c:pt idx="0">
                  <c:v>#N/A</c:v>
                </c:pt>
                <c:pt idx="1">
                  <c:v>#N/A</c:v>
                </c:pt>
                <c:pt idx="2">
                  <c:v>-0.355797863555538</c:v>
                </c:pt>
                <c:pt idx="3">
                  <c:v>-0.38558112892542301</c:v>
                </c:pt>
                <c:pt idx="4">
                  <c:v>-0.40536451133878809</c:v>
                </c:pt>
                <c:pt idx="5">
                  <c:v>-0.42045606597431323</c:v>
                </c:pt>
                <c:pt idx="6">
                  <c:v>-0.43265353898257691</c:v>
                </c:pt>
                <c:pt idx="7">
                  <c:v>-0.44283994820223116</c:v>
                </c:pt>
                <c:pt idx="8">
                  <c:v>-0.45153021695237638</c:v>
                </c:pt>
                <c:pt idx="9">
                  <c:v>-0.45905663639534794</c:v>
                </c:pt>
                <c:pt idx="10">
                  <c:v>-0.46564854565660907</c:v>
                </c:pt>
                <c:pt idx="11">
                  <c:v>-0.47147199373464199</c:v>
                </c:pt>
                <c:pt idx="12">
                  <c:v>-0.47665159888238523</c:v>
                </c:pt>
                <c:pt idx="13">
                  <c:v>-0.49621089799375512</c:v>
                </c:pt>
                <c:pt idx="14">
                  <c:v>-0.50792185962993475</c:v>
                </c:pt>
                <c:pt idx="15">
                  <c:v>-0.51493198861700029</c:v>
                </c:pt>
                <c:pt idx="16">
                  <c:v>-0.51877089834288459</c:v>
                </c:pt>
                <c:pt idx="17">
                  <c:v>-0.5202872626475934</c:v>
                </c:pt>
                <c:pt idx="18">
                  <c:v>-0.51999487705132474</c:v>
                </c:pt>
                <c:pt idx="19">
                  <c:v>-0.51822509540436357</c:v>
                </c:pt>
                <c:pt idx="20">
                  <c:v>-0.51520227004552477</c:v>
                </c:pt>
                <c:pt idx="21">
                  <c:v>-0.51108436964714055</c:v>
                </c:pt>
                <c:pt idx="22">
                  <c:v>-0.50598630581834325</c:v>
                </c:pt>
                <c:pt idx="23">
                  <c:v>-0.49999403510441309</c:v>
                </c:pt>
                <c:pt idx="24">
                  <c:v>-0.49317345007478602</c:v>
                </c:pt>
                <c:pt idx="25">
                  <c:v>-0.48557618541907283</c:v>
                </c:pt>
                <c:pt idx="26">
                  <c:v>-0.47724352443468998</c:v>
                </c:pt>
                <c:pt idx="27">
                  <c:v>-0.46820909597715182</c:v>
                </c:pt>
                <c:pt idx="28">
                  <c:v>-0.45850077865289107</c:v>
                </c:pt>
                <c:pt idx="29">
                  <c:v>-0.44814207211631124</c:v>
                </c:pt>
                <c:pt idx="30">
                  <c:v>-0.437153102069816</c:v>
                </c:pt>
                <c:pt idx="31">
                  <c:v>-0.42555136843403685</c:v>
                </c:pt>
                <c:pt idx="32">
                  <c:v>-0.41335231020912316</c:v>
                </c:pt>
                <c:pt idx="33">
                  <c:v>-0.40056973738535434</c:v>
                </c:pt>
                <c:pt idx="34">
                  <c:v>-0.38721616501323636</c:v>
                </c:pt>
                <c:pt idx="35">
                  <c:v>-0.37330307430932624</c:v>
                </c:pt>
                <c:pt idx="36">
                  <c:v>-0.3588411186837181</c:v>
                </c:pt>
                <c:pt idx="37">
                  <c:v>-0.3438402877232023</c:v>
                </c:pt>
                <c:pt idx="38">
                  <c:v>-0.32831003874657161</c:v>
                </c:pt>
                <c:pt idx="39">
                  <c:v>-0.31225940310855849</c:v>
                </c:pt>
                <c:pt idx="40">
                  <c:v>-0.29569707266491274</c:v>
                </c:pt>
                <c:pt idx="41">
                  <c:v>-0.27863147052105586</c:v>
                </c:pt>
                <c:pt idx="42">
                  <c:v>-0.26107080923301901</c:v>
                </c:pt>
                <c:pt idx="43">
                  <c:v>-0.24302313891721172</c:v>
                </c:pt>
                <c:pt idx="44">
                  <c:v>-0.22449638718877046</c:v>
                </c:pt>
                <c:pt idx="45">
                  <c:v>-0.20549839244006862</c:v>
                </c:pt>
                <c:pt idx="46">
                  <c:v>-0.1860369316580156</c:v>
                </c:pt>
                <c:pt idx="47">
                  <c:v>-0.16611974373699306</c:v>
                </c:pt>
                <c:pt idx="48">
                  <c:v>-0.14575454905607474</c:v>
                </c:pt>
                <c:pt idx="49">
                  <c:v>-0.12494906594169677</c:v>
                </c:pt>
                <c:pt idx="50">
                  <c:v>-0.10371102452062099</c:v>
                </c:pt>
                <c:pt idx="51">
                  <c:v>-8.2048178375677613E-2</c:v>
                </c:pt>
                <c:pt idx="52">
                  <c:v>-5.9968314343081711E-2</c:v>
                </c:pt>
                <c:pt idx="53">
                  <c:v>-3.7479260730924384E-2</c:v>
                </c:pt>
                <c:pt idx="54">
                  <c:v>-1.4588894190686798E-2</c:v>
                </c:pt>
                <c:pt idx="55">
                  <c:v>8.6948545651101567E-3</c:v>
                </c:pt>
                <c:pt idx="56">
                  <c:v>3.2363996037584004E-2</c:v>
                </c:pt>
                <c:pt idx="57">
                  <c:v>5.6410478072801175E-2</c:v>
                </c:pt>
                <c:pt idx="58">
                  <c:v>8.0826182735287133E-2</c:v>
                </c:pt>
                <c:pt idx="59">
                  <c:v>0.10560292382684178</c:v>
                </c:pt>
                <c:pt idx="60">
                  <c:v>0.13073244496832623</c:v>
                </c:pt>
                <c:pt idx="61">
                  <c:v>0.15620641817418732</c:v>
                </c:pt>
                <c:pt idx="62">
                  <c:v>0.18201644285959651</c:v>
                </c:pt>
                <c:pt idx="63">
                  <c:v>0.20815404522856076</c:v>
                </c:pt>
                <c:pt idx="64">
                  <c:v>0.23461067799847674</c:v>
                </c:pt>
                <c:pt idx="65">
                  <c:v>0.26137772042262331</c:v>
                </c:pt>
                <c:pt idx="66">
                  <c:v>0.28844647857715416</c:v>
                </c:pt>
                <c:pt idx="67">
                  <c:v>0.31580818588349008</c:v>
                </c:pt>
                <c:pt idx="68">
                  <c:v>0.34345400384064817</c:v>
                </c:pt>
                <c:pt idx="69">
                  <c:v>0.37137502294520852</c:v>
                </c:pt>
                <c:pt idx="70">
                  <c:v>0.39956226377927012</c:v>
                </c:pt>
                <c:pt idx="71">
                  <c:v>0.42800667824904826</c:v>
                </c:pt>
                <c:pt idx="72">
                  <c:v>0.45669915095873831</c:v>
                </c:pt>
                <c:pt idx="73">
                  <c:v>0.48563050070595309</c:v>
                </c:pt>
                <c:pt idx="74">
                  <c:v>0.51479148208650782</c:v>
                </c:pt>
                <c:pt idx="75">
                  <c:v>0.54417278719758155</c:v>
                </c:pt>
                <c:pt idx="76">
                  <c:v>0.57376504742935941</c:v>
                </c:pt>
                <c:pt idx="77">
                  <c:v>0.60355883533622534</c:v>
                </c:pt>
                <c:pt idx="78">
                  <c:v>0.63354466657934561</c:v>
                </c:pt>
                <c:pt idx="79">
                  <c:v>0.66371300193322158</c:v>
                </c:pt>
                <c:pt idx="80">
                  <c:v>0.69405424934936832</c:v>
                </c:pt>
                <c:pt idx="81">
                  <c:v>0.72455876607081404</c:v>
                </c:pt>
                <c:pt idx="82">
                  <c:v>0.75521686079154571</c:v>
                </c:pt>
                <c:pt idx="83">
                  <c:v>0.78601879585542356</c:v>
                </c:pt>
                <c:pt idx="84">
                  <c:v>0.81695478948940747</c:v>
                </c:pt>
                <c:pt idx="85">
                  <c:v>0.84801501806620105</c:v>
                </c:pt>
                <c:pt idx="86">
                  <c:v>0.87918961839167953</c:v>
                </c:pt>
                <c:pt idx="87">
                  <c:v>0.91046869001260688</c:v>
                </c:pt>
                <c:pt idx="88">
                  <c:v>0.94184229754034732</c:v>
                </c:pt>
                <c:pt idx="89">
                  <c:v>0.97330047298635203</c:v>
                </c:pt>
                <c:pt idx="90">
                  <c:v>1.0048332181053086</c:v>
                </c:pt>
                <c:pt idx="91">
                  <c:v>1.0364305067418731</c:v>
                </c:pt>
                <c:pt idx="92">
                  <c:v>1.0680822871769484</c:v>
                </c:pt>
                <c:pt idx="93">
                  <c:v>1.0997784844694447</c:v>
                </c:pt>
                <c:pt idx="94">
                  <c:v>1.1315090027894374</c:v>
                </c:pt>
                <c:pt idx="95">
                  <c:v>1.1632637277385736</c:v>
                </c:pt>
                <c:pt idx="96">
                  <c:v>1.1950325286534855</c:v>
                </c:pt>
                <c:pt idx="97">
                  <c:v>1.2268052608878581</c:v>
                </c:pt>
                <c:pt idx="98">
                  <c:v>1.2585717680686401</c:v>
                </c:pt>
                <c:pt idx="99">
                  <c:v>1.2903218843217226</c:v>
                </c:pt>
                <c:pt idx="100">
                  <c:v>1.322045436462183</c:v>
                </c:pt>
                <c:pt idx="101">
                  <c:v>1.3537322461439605</c:v>
                </c:pt>
                <c:pt idx="102">
                  <c:v>1.385372131963535</c:v>
                </c:pt>
                <c:pt idx="103">
                  <c:v>1.4169549115118618</c:v>
                </c:pt>
                <c:pt idx="104">
                  <c:v>1.4484704033684406</c:v>
                </c:pt>
                <c:pt idx="105">
                  <c:v>1.479908429030977</c:v>
                </c:pt>
                <c:pt idx="106">
                  <c:v>1.511258814773629</c:v>
                </c:pt>
                <c:pt idx="107">
                  <c:v>1.5425113934262817</c:v>
                </c:pt>
                <c:pt idx="108">
                  <c:v>1.5736560060667055</c:v>
                </c:pt>
                <c:pt idx="109">
                  <c:v>1.6046825036167602</c:v>
                </c:pt>
                <c:pt idx="110">
                  <c:v>1.6355807483330571</c:v>
                </c:pt>
                <c:pt idx="111">
                  <c:v>1.6663406151816185</c:v>
                </c:pt>
                <c:pt idx="112">
                  <c:v>1.6969519930851156</c:v>
                </c:pt>
                <c:pt idx="113">
                  <c:v>1.7274047860301731</c:v>
                </c:pt>
                <c:pt idx="114">
                  <c:v>1.7576889140209975</c:v>
                </c:pt>
                <c:pt idx="115">
                  <c:v>1.7877943138641923</c:v>
                </c:pt>
                <c:pt idx="116">
                  <c:v>1.8177109397680751</c:v>
                </c:pt>
                <c:pt idx="117">
                  <c:v>1.8474287637380211</c:v>
                </c:pt>
                <c:pt idx="118">
                  <c:v>1.8769377757473495</c:v>
                </c:pt>
                <c:pt idx="119">
                  <c:v>1.9062279836610097</c:v>
                </c:pt>
                <c:pt idx="120">
                  <c:v>1.9352894128867157</c:v>
                </c:pt>
                <c:pt idx="121">
                  <c:v>1.9641121057252489</c:v>
                </c:pt>
                <c:pt idx="122">
                  <c:v>1.9926861203882797</c:v>
                </c:pt>
                <c:pt idx="123">
                  <c:v>2.0210015296482462</c:v>
                </c:pt>
                <c:pt idx="124">
                  <c:v>2.0490484190804277</c:v>
                </c:pt>
                <c:pt idx="125">
                  <c:v>2.0768168848523363</c:v>
                </c:pt>
                <c:pt idx="126">
                  <c:v>2.1042970310097764</c:v>
                </c:pt>
                <c:pt idx="127">
                  <c:v>2.1314789662022862</c:v>
                </c:pt>
                <c:pt idx="128">
                  <c:v>2.158352799783009</c:v>
                </c:pt>
                <c:pt idx="129">
                  <c:v>2.1849086372091855</c:v>
                </c:pt>
                <c:pt idx="130">
                  <c:v>2.2111365746592164</c:v>
                </c:pt>
                <c:pt idx="131">
                  <c:v>2.2370266927702827</c:v>
                </c:pt>
                <c:pt idx="132">
                  <c:v>2.2625690493866881</c:v>
                </c:pt>
                <c:pt idx="133">
                  <c:v>2.287753671192815</c:v>
                </c:pt>
                <c:pt idx="134">
                  <c:v>2.3125705440856685</c:v>
                </c:pt>
                <c:pt idx="135">
                  <c:v>2.3370096021196649</c:v>
                </c:pt>
                <c:pt idx="136">
                  <c:v>2.3610607148301126</c:v>
                </c:pt>
                <c:pt idx="137">
                  <c:v>2.3847136727108365</c:v>
                </c:pt>
                <c:pt idx="138">
                  <c:v>2.4079581705846946</c:v>
                </c:pt>
                <c:pt idx="139">
                  <c:v>2.430783788562128</c:v>
                </c:pt>
                <c:pt idx="140">
                  <c:v>2.4531799702308028</c:v>
                </c:pt>
                <c:pt idx="141">
                  <c:v>2.4751359976571647</c:v>
                </c:pt>
                <c:pt idx="142">
                  <c:v>2.4966409627058641</c:v>
                </c:pt>
                <c:pt idx="143">
                  <c:v>2.5176837340927873</c:v>
                </c:pt>
                <c:pt idx="144">
                  <c:v>2.5382529194781753</c:v>
                </c:pt>
                <c:pt idx="145">
                  <c:v>2.5583368217734117</c:v>
                </c:pt>
                <c:pt idx="146">
                  <c:v>2.5779233886728616</c:v>
                </c:pt>
                <c:pt idx="147">
                  <c:v>2.5970001542230303</c:v>
                </c:pt>
                <c:pt idx="148">
                  <c:v>2.6155541709959436</c:v>
                </c:pt>
                <c:pt idx="149">
                  <c:v>2.6335719311295622</c:v>
                </c:pt>
                <c:pt idx="150">
                  <c:v>2.651039274119328</c:v>
                </c:pt>
                <c:pt idx="151">
                  <c:v>2.6679412787705674</c:v>
                </c:pt>
                <c:pt idx="152">
                  <c:v>2.6842621361238037</c:v>
                </c:pt>
                <c:pt idx="153">
                  <c:v>2.6999849994073664</c:v>
                </c:pt>
                <c:pt idx="154">
                  <c:v>2.7150918061049625</c:v>
                </c:pt>
                <c:pt idx="155">
                  <c:v>2.7295630659836978</c:v>
                </c:pt>
                <c:pt idx="156">
                  <c:v>2.7433776073205234</c:v>
                </c:pt>
                <c:pt idx="157">
                  <c:v>2.7565122714681984</c:v>
                </c:pt>
                <c:pt idx="158">
                  <c:v>2.7689415431444599</c:v>
                </c:pt>
                <c:pt idx="159">
                  <c:v>2.7806371001696895</c:v>
                </c:pt>
                <c:pt idx="160">
                  <c:v>2.7915672614791771</c:v>
                </c:pt>
                <c:pt idx="161">
                  <c:v>2.8016963056089903</c:v>
                </c:pt>
                <c:pt idx="162">
                  <c:v>2.81098362279306</c:v>
                </c:pt>
                <c:pt idx="163">
                  <c:v>2.8193826512749363</c:v>
                </c:pt>
                <c:pt idx="164">
                  <c:v>2.82683953088178</c:v>
                </c:pt>
                <c:pt idx="165">
                  <c:v>2.8332913819837859</c:v>
                </c:pt>
                <c:pt idx="166">
                  <c:v>2.8386640820526208</c:v>
                </c:pt>
                <c:pt idx="167">
                  <c:v>2.8428693594598751</c:v>
                </c:pt>
                <c:pt idx="168">
                  <c:v>2.8458009458248958</c:v>
                </c:pt>
                <c:pt idx="169">
                  <c:v>2.8473294092304875</c:v>
                </c:pt>
                <c:pt idx="170">
                  <c:v>2.847295105959132</c:v>
                </c:pt>
                <c:pt idx="171">
                  <c:v>2.8454983948983865</c:v>
                </c:pt>
                <c:pt idx="172">
                  <c:v>2.84168577963244</c:v>
                </c:pt>
                <c:pt idx="173">
                  <c:v>2.8355298370644406</c:v>
                </c:pt>
                <c:pt idx="174">
                  <c:v>2.8265993873371618</c:v>
                </c:pt>
                <c:pt idx="175">
                  <c:v>2.8143138149966327</c:v>
                </c:pt>
                <c:pt idx="176">
                  <c:v>2.7978706188718614</c:v>
                </c:pt>
                <c:pt idx="177">
                  <c:v>2.7761255683301207</c:v>
                </c:pt>
                <c:pt idx="178">
                  <c:v>2.7473840174153521</c:v>
                </c:pt>
                <c:pt idx="179">
                  <c:v>2.7090132915873189</c:v>
                </c:pt>
                <c:pt idx="180">
                  <c:v>2.6566594109346813</c:v>
                </c:pt>
                <c:pt idx="181">
                  <c:v>2.5824687138571241</c:v>
                </c:pt>
                <c:pt idx="182">
                  <c:v>2.4702721618595596</c:v>
                </c:pt>
                <c:pt idx="183">
                  <c:v>2.2776797728506577</c:v>
                </c:pt>
              </c:numCache>
            </c:numRef>
          </c:xVal>
          <c:yVal>
            <c:numRef>
              <c:f>Calculation2!$AN$6:$AN$189</c:f>
              <c:numCache>
                <c:formatCode>General</c:formatCode>
                <c:ptCount val="184"/>
                <c:pt idx="0">
                  <c:v>2.1646493889134106</c:v>
                </c:pt>
                <c:pt idx="1">
                  <c:v>2.1689462237281205</c:v>
                </c:pt>
                <c:pt idx="2">
                  <c:v>2.173539772035852</c:v>
                </c:pt>
                <c:pt idx="3">
                  <c:v>2.1784299819639124</c:v>
                </c:pt>
                <c:pt idx="4">
                  <c:v>2.1836167982895667</c:v>
                </c:pt>
                <c:pt idx="5">
                  <c:v>2.1891001624406456</c:v>
                </c:pt>
                <c:pt idx="6">
                  <c:v>2.1948800124962027</c:v>
                </c:pt>
                <c:pt idx="7">
                  <c:v>2.200956283187228</c:v>
                </c:pt>
                <c:pt idx="8">
                  <c:v>2.2073289058973771</c:v>
                </c:pt>
                <c:pt idx="9">
                  <c:v>2.2139978086637555</c:v>
                </c:pt>
                <c:pt idx="10">
                  <c:v>2.220962916177708</c:v>
                </c:pt>
                <c:pt idx="11">
                  <c:v>2.2282241497856994</c:v>
                </c:pt>
                <c:pt idx="12">
                  <c:v>2.2357814274901742</c:v>
                </c:pt>
                <c:pt idx="13">
                  <c:v>2.2797904007004988</c:v>
                </c:pt>
                <c:pt idx="14">
                  <c:v>2.3317693050445669</c:v>
                </c:pt>
                <c:pt idx="15">
                  <c:v>2.3917023072445893</c:v>
                </c:pt>
                <c:pt idx="16">
                  <c:v>2.4595711511275162</c:v>
                </c:pt>
                <c:pt idx="17">
                  <c:v>2.5353551631860363</c:v>
                </c:pt>
                <c:pt idx="18">
                  <c:v>2.6190312588759355</c:v>
                </c:pt>
                <c:pt idx="19">
                  <c:v>2.7105739496478876</c:v>
                </c:pt>
                <c:pt idx="20">
                  <c:v>2.8099553507114834</c:v>
                </c:pt>
                <c:pt idx="21">
                  <c:v>2.9171451895292293</c:v>
                </c:pt>
                <c:pt idx="22">
                  <c:v>3.0321108150378535</c:v>
                </c:pt>
                <c:pt idx="23">
                  <c:v>3.1548172075941245</c:v>
                </c:pt>
                <c:pt idx="24">
                  <c:v>3.2852269896421937</c:v>
                </c:pt>
                <c:pt idx="25">
                  <c:v>3.4233004370991367</c:v>
                </c:pt>
                <c:pt idx="26">
                  <c:v>3.5689954914553041</c:v>
                </c:pt>
                <c:pt idx="27">
                  <c:v>3.72226777258577</c:v>
                </c:pt>
                <c:pt idx="28">
                  <c:v>3.8830705922689184</c:v>
                </c:pt>
                <c:pt idx="29">
                  <c:v>4.0513549684081376</c:v>
                </c:pt>
                <c:pt idx="30">
                  <c:v>4.2270696399522478</c:v>
                </c:pt>
                <c:pt idx="31">
                  <c:v>4.4101610825101183</c:v>
                </c:pt>
                <c:pt idx="32">
                  <c:v>4.6005735246546884</c:v>
                </c:pt>
                <c:pt idx="33">
                  <c:v>4.7982489649115223</c:v>
                </c:pt>
                <c:pt idx="34">
                  <c:v>5.0031271894265892</c:v>
                </c:pt>
                <c:pt idx="35">
                  <c:v>5.2151457903080001</c:v>
                </c:pt>
                <c:pt idx="36">
                  <c:v>5.4342401846360637</c:v>
                </c:pt>
                <c:pt idx="37">
                  <c:v>5.6603436341358417</c:v>
                </c:pt>
                <c:pt idx="38">
                  <c:v>5.8933872655063162</c:v>
                </c:pt>
                <c:pt idx="39">
                  <c:v>6.1333000913998177</c:v>
                </c:pt>
                <c:pt idx="40">
                  <c:v>6.3800090320454927</c:v>
                </c:pt>
                <c:pt idx="41">
                  <c:v>6.6334389375100997</c:v>
                </c:pt>
                <c:pt idx="42">
                  <c:v>6.8935126105894007</c:v>
                </c:pt>
                <c:pt idx="43">
                  <c:v>7.160150830323186</c:v>
                </c:pt>
                <c:pt idx="44">
                  <c:v>7.4332723761267481</c:v>
                </c:pt>
                <c:pt idx="45">
                  <c:v>7.7127940525314393</c:v>
                </c:pt>
                <c:pt idx="46">
                  <c:v>7.9986307145268469</c:v>
                </c:pt>
                <c:pt idx="47">
                  <c:v>8.2906952934967606</c:v>
                </c:pt>
                <c:pt idx="48">
                  <c:v>8.5888988237411255</c:v>
                </c:pt>
                <c:pt idx="49">
                  <c:v>8.8931504695758861</c:v>
                </c:pt>
                <c:pt idx="50">
                  <c:v>9.2033575530023519</c:v>
                </c:pt>
                <c:pt idx="51">
                  <c:v>9.5194255819378775</c:v>
                </c:pt>
                <c:pt idx="52">
                  <c:v>9.8412582789990211</c:v>
                </c:pt>
                <c:pt idx="53">
                  <c:v>10.168757610828603</c:v>
                </c:pt>
                <c:pt idx="54">
                  <c:v>10.50182381795759</c:v>
                </c:pt>
                <c:pt idx="55">
                  <c:v>10.840355445192795</c:v>
                </c:pt>
                <c:pt idx="56">
                  <c:v>11.184249372521144</c:v>
                </c:pt>
                <c:pt idx="57">
                  <c:v>11.533400846520994</c:v>
                </c:pt>
                <c:pt idx="58">
                  <c:v>11.887703512271059</c:v>
                </c:pt>
                <c:pt idx="59">
                  <c:v>12.247049445747141</c:v>
                </c:pt>
                <c:pt idx="60">
                  <c:v>12.611329186696844</c:v>
                </c:pt>
                <c:pt idx="61">
                  <c:v>12.980431771982222</c:v>
                </c:pt>
                <c:pt idx="62">
                  <c:v>13.354244769380211</c:v>
                </c:pt>
                <c:pt idx="63">
                  <c:v>13.732654311830604</c:v>
                </c:pt>
                <c:pt idx="64">
                  <c:v>14.115545132121024</c:v>
                </c:pt>
                <c:pt idx="65">
                  <c:v>14.502800597998482</c:v>
                </c:pt>
                <c:pt idx="66">
                  <c:v>14.894302747696619</c:v>
                </c:pt>
                <c:pt idx="67">
                  <c:v>15.289932325868094</c:v>
                </c:pt>
                <c:pt idx="68">
                  <c:v>15.689568819910836</c:v>
                </c:pt>
                <c:pt idx="69">
                  <c:v>16.093090496677391</c:v>
                </c:pt>
                <c:pt idx="70">
                  <c:v>16.500374439556023</c:v>
                </c:pt>
                <c:pt idx="71">
                  <c:v>16.911296585912272</c:v>
                </c:pt>
                <c:pt idx="72">
                  <c:v>17.325731764879674</c:v>
                </c:pt>
                <c:pt idx="73">
                  <c:v>17.743553735487986</c:v>
                </c:pt>
                <c:pt idx="74">
                  <c:v>18.164635225117426</c:v>
                </c:pt>
                <c:pt idx="75">
                  <c:v>18.588847968267164</c:v>
                </c:pt>
                <c:pt idx="76">
                  <c:v>19.016062745626165</c:v>
                </c:pt>
                <c:pt idx="77">
                  <c:v>19.446149423434747</c:v>
                </c:pt>
                <c:pt idx="78">
                  <c:v>19.878976993124503</c:v>
                </c:pt>
                <c:pt idx="79">
                  <c:v>20.314413611224801</c:v>
                </c:pt>
                <c:pt idx="80">
                  <c:v>20.752326639523606</c:v>
                </c:pt>
                <c:pt idx="81">
                  <c:v>21.192582685470338</c:v>
                </c:pt>
                <c:pt idx="82">
                  <c:v>21.635047642808544</c:v>
                </c:pt>
                <c:pt idx="83">
                  <c:v>22.079586732425959</c:v>
                </c:pt>
                <c:pt idx="84">
                  <c:v>22.526064543409554</c:v>
                </c:pt>
                <c:pt idx="85">
                  <c:v>22.974345074292955</c:v>
                </c:pt>
                <c:pt idx="86">
                  <c:v>23.424291774483887</c:v>
                </c:pt>
                <c:pt idx="87">
                  <c:v>23.875767585858725</c:v>
                </c:pt>
                <c:pt idx="88">
                  <c:v>24.328634984511783</c:v>
                </c:pt>
                <c:pt idx="89">
                  <c:v>24.782756022646403</c:v>
                </c:pt>
                <c:pt idx="90">
                  <c:v>25.237992370595215</c:v>
                </c:pt>
                <c:pt idx="91">
                  <c:v>25.694205358956641</c:v>
                </c:pt>
                <c:pt idx="92">
                  <c:v>26.151256020835</c:v>
                </c:pt>
                <c:pt idx="93">
                  <c:v>26.609005134171131</c:v>
                </c:pt>
                <c:pt idx="94">
                  <c:v>27.067313264150805</c:v>
                </c:pt>
                <c:pt idx="95">
                  <c:v>27.526040805677894</c:v>
                </c:pt>
                <c:pt idx="96">
                  <c:v>27.985048025899463</c:v>
                </c:pt>
                <c:pt idx="97">
                  <c:v>28.444195106769712</c:v>
                </c:pt>
                <c:pt idx="98">
                  <c:v>28.903342187639964</c:v>
                </c:pt>
                <c:pt idx="99">
                  <c:v>29.362349407861519</c:v>
                </c:pt>
                <c:pt idx="100">
                  <c:v>29.821076949388608</c:v>
                </c:pt>
                <c:pt idx="101">
                  <c:v>30.279385079368289</c:v>
                </c:pt>
                <c:pt idx="102">
                  <c:v>30.737134192704424</c:v>
                </c:pt>
                <c:pt idx="103">
                  <c:v>31.19418485458278</c:v>
                </c:pt>
                <c:pt idx="104">
                  <c:v>31.650397842944209</c:v>
                </c:pt>
                <c:pt idx="105">
                  <c:v>32.105634190893014</c:v>
                </c:pt>
                <c:pt idx="106">
                  <c:v>32.559755229027644</c:v>
                </c:pt>
                <c:pt idx="107">
                  <c:v>33.012622627680699</c:v>
                </c:pt>
                <c:pt idx="108">
                  <c:v>33.464098439055533</c:v>
                </c:pt>
                <c:pt idx="109">
                  <c:v>33.914045139246454</c:v>
                </c:pt>
                <c:pt idx="110">
                  <c:v>34.362325670129863</c:v>
                </c:pt>
                <c:pt idx="111">
                  <c:v>34.808803481113465</c:v>
                </c:pt>
                <c:pt idx="112">
                  <c:v>35.253342570730887</c:v>
                </c:pt>
                <c:pt idx="113">
                  <c:v>35.695807528069082</c:v>
                </c:pt>
                <c:pt idx="114">
                  <c:v>36.136063574015814</c:v>
                </c:pt>
                <c:pt idx="115">
                  <c:v>36.573976602314616</c:v>
                </c:pt>
                <c:pt idx="116">
                  <c:v>37.009413220414913</c:v>
                </c:pt>
                <c:pt idx="117">
                  <c:v>37.44224079010467</c:v>
                </c:pt>
                <c:pt idx="118">
                  <c:v>37.872327467913252</c:v>
                </c:pt>
                <c:pt idx="119">
                  <c:v>38.299542245272264</c:v>
                </c:pt>
                <c:pt idx="120">
                  <c:v>38.723754988421987</c:v>
                </c:pt>
                <c:pt idx="121">
                  <c:v>39.144836478051431</c:v>
                </c:pt>
                <c:pt idx="122">
                  <c:v>39.562658448659747</c:v>
                </c:pt>
                <c:pt idx="123">
                  <c:v>39.977093627627156</c:v>
                </c:pt>
                <c:pt idx="124">
                  <c:v>40.388015773983398</c:v>
                </c:pt>
                <c:pt idx="125">
                  <c:v>40.795299716862019</c:v>
                </c:pt>
                <c:pt idx="126">
                  <c:v>41.198821393628585</c:v>
                </c:pt>
                <c:pt idx="127">
                  <c:v>41.598457887671323</c:v>
                </c:pt>
                <c:pt idx="128">
                  <c:v>41.994087465842803</c:v>
                </c:pt>
                <c:pt idx="129">
                  <c:v>42.385589615540937</c:v>
                </c:pt>
                <c:pt idx="130">
                  <c:v>42.772845081418396</c:v>
                </c:pt>
                <c:pt idx="131">
                  <c:v>43.155735901708816</c:v>
                </c:pt>
                <c:pt idx="132">
                  <c:v>43.534145444159208</c:v>
                </c:pt>
                <c:pt idx="133">
                  <c:v>43.907958441557199</c:v>
                </c:pt>
                <c:pt idx="134">
                  <c:v>44.277061026842581</c:v>
                </c:pt>
                <c:pt idx="135">
                  <c:v>44.641340767792286</c:v>
                </c:pt>
                <c:pt idx="136">
                  <c:v>45.000686701268364</c:v>
                </c:pt>
                <c:pt idx="137">
                  <c:v>45.354989367018433</c:v>
                </c:pt>
                <c:pt idx="138">
                  <c:v>45.704140841018287</c:v>
                </c:pt>
                <c:pt idx="139">
                  <c:v>46.048034768346625</c:v>
                </c:pt>
                <c:pt idx="140">
                  <c:v>46.386566395581838</c:v>
                </c:pt>
                <c:pt idx="141">
                  <c:v>46.719632602710817</c:v>
                </c:pt>
                <c:pt idx="142">
                  <c:v>47.047131934540403</c:v>
                </c:pt>
                <c:pt idx="143">
                  <c:v>47.368964631601543</c:v>
                </c:pt>
                <c:pt idx="144">
                  <c:v>47.685032660537068</c:v>
                </c:pt>
                <c:pt idx="145">
                  <c:v>47.995239743963531</c:v>
                </c:pt>
                <c:pt idx="146">
                  <c:v>48.299491389798291</c:v>
                </c:pt>
                <c:pt idx="147">
                  <c:v>48.597694920042663</c:v>
                </c:pt>
                <c:pt idx="148">
                  <c:v>48.88975949901257</c:v>
                </c:pt>
                <c:pt idx="149">
                  <c:v>49.175596161007981</c:v>
                </c:pt>
                <c:pt idx="150">
                  <c:v>49.455117837412679</c:v>
                </c:pt>
                <c:pt idx="151">
                  <c:v>49.728239383216234</c:v>
                </c:pt>
                <c:pt idx="152">
                  <c:v>49.994877602950012</c:v>
                </c:pt>
                <c:pt idx="153">
                  <c:v>50.254951276029324</c:v>
                </c:pt>
                <c:pt idx="154">
                  <c:v>50.508381181493931</c:v>
                </c:pt>
                <c:pt idx="155">
                  <c:v>50.755090122139606</c:v>
                </c:pt>
                <c:pt idx="156">
                  <c:v>50.995002948033104</c:v>
                </c:pt>
                <c:pt idx="157">
                  <c:v>51.228046579403582</c:v>
                </c:pt>
                <c:pt idx="158">
                  <c:v>51.454150028903356</c:v>
                </c:pt>
                <c:pt idx="159">
                  <c:v>51.673244423231417</c:v>
                </c:pt>
                <c:pt idx="160">
                  <c:v>51.885263024112831</c:v>
                </c:pt>
                <c:pt idx="161">
                  <c:v>52.090141248627901</c:v>
                </c:pt>
                <c:pt idx="162">
                  <c:v>52.287816688884732</c:v>
                </c:pt>
                <c:pt idx="163">
                  <c:v>52.478229131029302</c:v>
                </c:pt>
                <c:pt idx="164">
                  <c:v>52.661320573587169</c:v>
                </c:pt>
                <c:pt idx="165">
                  <c:v>52.837035245131283</c:v>
                </c:pt>
                <c:pt idx="166">
                  <c:v>53.005319621270502</c:v>
                </c:pt>
                <c:pt idx="167">
                  <c:v>53.16612244095365</c:v>
                </c:pt>
                <c:pt idx="168">
                  <c:v>53.319394722084112</c:v>
                </c:pt>
                <c:pt idx="169">
                  <c:v>53.465089776440287</c:v>
                </c:pt>
                <c:pt idx="170">
                  <c:v>53.603163223897226</c:v>
                </c:pt>
                <c:pt idx="171">
                  <c:v>53.733573005945289</c:v>
                </c:pt>
                <c:pt idx="172">
                  <c:v>53.85627939850157</c:v>
                </c:pt>
                <c:pt idx="173">
                  <c:v>53.971245024010194</c:v>
                </c:pt>
                <c:pt idx="174">
                  <c:v>54.07843486282794</c:v>
                </c:pt>
                <c:pt idx="175">
                  <c:v>54.177816263891536</c:v>
                </c:pt>
                <c:pt idx="176">
                  <c:v>54.269358954663488</c:v>
                </c:pt>
                <c:pt idx="177">
                  <c:v>54.353035050353384</c:v>
                </c:pt>
                <c:pt idx="178">
                  <c:v>54.428819062411904</c:v>
                </c:pt>
                <c:pt idx="179">
                  <c:v>54.496687906294831</c:v>
                </c:pt>
                <c:pt idx="180">
                  <c:v>54.556620908494857</c:v>
                </c:pt>
                <c:pt idx="181">
                  <c:v>54.608599812838925</c:v>
                </c:pt>
                <c:pt idx="182">
                  <c:v>54.65260878604925</c:v>
                </c:pt>
                <c:pt idx="183">
                  <c:v>54.68863442256626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E-7B9D-F44D-B170-ECBBDA175576}"/>
            </c:ext>
          </c:extLst>
        </c:ser>
        <c:ser>
          <c:idx val="23"/>
          <c:order val="15"/>
          <c:tx>
            <c:strRef>
              <c:f>Calculation2!$P$5</c:f>
              <c:strCache>
                <c:ptCount val="1"/>
                <c:pt idx="0">
                  <c:v>thetaCM=0</c:v>
                </c:pt>
              </c:strCache>
            </c:strRef>
          </c:tx>
          <c:spPr>
            <a:ln w="12700">
              <a:solidFill>
                <a:schemeClr val="accent2"/>
              </a:solidFill>
            </a:ln>
          </c:spPr>
          <c:marker>
            <c:symbol val="none"/>
          </c:marker>
          <c:xVal>
            <c:numRef>
              <c:f>Calculation2!$R$6:$R$406</c:f>
              <c:numCache>
                <c:formatCode>0.000</c:formatCode>
                <c:ptCount val="401"/>
                <c:pt idx="0">
                  <c:v>-1</c:v>
                </c:pt>
                <c:pt idx="1">
                  <c:v>-0.99375000000000002</c:v>
                </c:pt>
                <c:pt idx="2">
                  <c:v>-0.98750000000000004</c:v>
                </c:pt>
                <c:pt idx="3">
                  <c:v>-0.98125000000000007</c:v>
                </c:pt>
                <c:pt idx="4">
                  <c:v>-0.97500000000000009</c:v>
                </c:pt>
                <c:pt idx="5">
                  <c:v>-0.96875000000000011</c:v>
                </c:pt>
                <c:pt idx="6">
                  <c:v>-0.96250000000000013</c:v>
                </c:pt>
                <c:pt idx="7">
                  <c:v>-0.95625000000000016</c:v>
                </c:pt>
                <c:pt idx="8">
                  <c:v>-0.95000000000000018</c:v>
                </c:pt>
                <c:pt idx="9">
                  <c:v>-0.9437500000000002</c:v>
                </c:pt>
                <c:pt idx="10">
                  <c:v>-0.93750000000000022</c:v>
                </c:pt>
                <c:pt idx="11">
                  <c:v>-0.93125000000000024</c:v>
                </c:pt>
                <c:pt idx="12">
                  <c:v>-0.92500000000000027</c:v>
                </c:pt>
                <c:pt idx="13">
                  <c:v>-0.91875000000000029</c:v>
                </c:pt>
                <c:pt idx="14">
                  <c:v>-0.91250000000000031</c:v>
                </c:pt>
                <c:pt idx="15">
                  <c:v>-0.90625000000000033</c:v>
                </c:pt>
                <c:pt idx="16">
                  <c:v>-0.90000000000000036</c:v>
                </c:pt>
                <c:pt idx="17">
                  <c:v>-0.89375000000000038</c:v>
                </c:pt>
                <c:pt idx="18">
                  <c:v>-0.8875000000000004</c:v>
                </c:pt>
                <c:pt idx="19">
                  <c:v>-0.88125000000000042</c:v>
                </c:pt>
                <c:pt idx="20">
                  <c:v>-0.87500000000000044</c:v>
                </c:pt>
                <c:pt idx="21">
                  <c:v>-0.86875000000000047</c:v>
                </c:pt>
                <c:pt idx="22">
                  <c:v>-0.86250000000000049</c:v>
                </c:pt>
                <c:pt idx="23">
                  <c:v>-0.85625000000000051</c:v>
                </c:pt>
                <c:pt idx="24">
                  <c:v>-0.85000000000000053</c:v>
                </c:pt>
                <c:pt idx="25">
                  <c:v>-0.84375000000000056</c:v>
                </c:pt>
                <c:pt idx="26">
                  <c:v>-0.83750000000000058</c:v>
                </c:pt>
                <c:pt idx="27">
                  <c:v>-0.8312500000000006</c:v>
                </c:pt>
                <c:pt idx="28">
                  <c:v>-0.82500000000000062</c:v>
                </c:pt>
                <c:pt idx="29">
                  <c:v>-0.81875000000000064</c:v>
                </c:pt>
                <c:pt idx="30">
                  <c:v>-0.81250000000000067</c:v>
                </c:pt>
                <c:pt idx="31">
                  <c:v>-0.80625000000000069</c:v>
                </c:pt>
                <c:pt idx="32">
                  <c:v>-0.80000000000000071</c:v>
                </c:pt>
                <c:pt idx="33">
                  <c:v>-0.79375000000000073</c:v>
                </c:pt>
                <c:pt idx="34">
                  <c:v>-0.78750000000000075</c:v>
                </c:pt>
                <c:pt idx="35">
                  <c:v>-0.78125000000000078</c:v>
                </c:pt>
                <c:pt idx="36">
                  <c:v>-0.7750000000000008</c:v>
                </c:pt>
                <c:pt idx="37">
                  <c:v>-0.76875000000000082</c:v>
                </c:pt>
                <c:pt idx="38">
                  <c:v>-0.76250000000000084</c:v>
                </c:pt>
                <c:pt idx="39">
                  <c:v>-0.75625000000000087</c:v>
                </c:pt>
                <c:pt idx="40">
                  <c:v>-0.75000000000000089</c:v>
                </c:pt>
                <c:pt idx="41">
                  <c:v>-0.74375000000000091</c:v>
                </c:pt>
                <c:pt idx="42">
                  <c:v>-0.73750000000000093</c:v>
                </c:pt>
                <c:pt idx="43">
                  <c:v>-0.73125000000000095</c:v>
                </c:pt>
                <c:pt idx="44">
                  <c:v>-0.72500000000000098</c:v>
                </c:pt>
                <c:pt idx="45">
                  <c:v>-0.718750000000001</c:v>
                </c:pt>
                <c:pt idx="46">
                  <c:v>-0.71250000000000102</c:v>
                </c:pt>
                <c:pt idx="47">
                  <c:v>-0.70625000000000104</c:v>
                </c:pt>
                <c:pt idx="48">
                  <c:v>-0.70000000000000107</c:v>
                </c:pt>
                <c:pt idx="49">
                  <c:v>-0.69375000000000109</c:v>
                </c:pt>
                <c:pt idx="50">
                  <c:v>-0.68750000000000111</c:v>
                </c:pt>
                <c:pt idx="51">
                  <c:v>-0.68125000000000113</c:v>
                </c:pt>
                <c:pt idx="52">
                  <c:v>-0.67500000000000115</c:v>
                </c:pt>
                <c:pt idx="53">
                  <c:v>-0.66875000000000118</c:v>
                </c:pt>
                <c:pt idx="54">
                  <c:v>-0.6625000000000012</c:v>
                </c:pt>
                <c:pt idx="55">
                  <c:v>-0.65625000000000122</c:v>
                </c:pt>
                <c:pt idx="56">
                  <c:v>-0.65000000000000124</c:v>
                </c:pt>
                <c:pt idx="57">
                  <c:v>-0.64375000000000127</c:v>
                </c:pt>
                <c:pt idx="58">
                  <c:v>-0.63750000000000129</c:v>
                </c:pt>
                <c:pt idx="59">
                  <c:v>-0.63125000000000131</c:v>
                </c:pt>
                <c:pt idx="60">
                  <c:v>-0.62500000000000133</c:v>
                </c:pt>
                <c:pt idx="61">
                  <c:v>-0.61875000000000135</c:v>
                </c:pt>
                <c:pt idx="62">
                  <c:v>-0.61250000000000138</c:v>
                </c:pt>
                <c:pt idx="63">
                  <c:v>-0.6062500000000014</c:v>
                </c:pt>
                <c:pt idx="64">
                  <c:v>-0.60000000000000142</c:v>
                </c:pt>
                <c:pt idx="65">
                  <c:v>-0.59375000000000144</c:v>
                </c:pt>
                <c:pt idx="66">
                  <c:v>-0.58750000000000147</c:v>
                </c:pt>
                <c:pt idx="67">
                  <c:v>-0.58125000000000149</c:v>
                </c:pt>
                <c:pt idx="68">
                  <c:v>-0.57500000000000151</c:v>
                </c:pt>
                <c:pt idx="69">
                  <c:v>-0.56875000000000153</c:v>
                </c:pt>
                <c:pt idx="70">
                  <c:v>-0.56250000000000155</c:v>
                </c:pt>
                <c:pt idx="71">
                  <c:v>-0.55625000000000158</c:v>
                </c:pt>
                <c:pt idx="72">
                  <c:v>-0.5500000000000016</c:v>
                </c:pt>
                <c:pt idx="73">
                  <c:v>-0.54375000000000162</c:v>
                </c:pt>
                <c:pt idx="74">
                  <c:v>-0.53750000000000164</c:v>
                </c:pt>
                <c:pt idx="75">
                  <c:v>-0.53125000000000167</c:v>
                </c:pt>
                <c:pt idx="76">
                  <c:v>-0.52500000000000169</c:v>
                </c:pt>
                <c:pt idx="77">
                  <c:v>-0.51875000000000171</c:v>
                </c:pt>
                <c:pt idx="78">
                  <c:v>-0.51250000000000173</c:v>
                </c:pt>
                <c:pt idx="79">
                  <c:v>-0.50625000000000175</c:v>
                </c:pt>
                <c:pt idx="80">
                  <c:v>-0.50000000000000178</c:v>
                </c:pt>
                <c:pt idx="81">
                  <c:v>-0.4937500000000018</c:v>
                </c:pt>
                <c:pt idx="82">
                  <c:v>-0.48750000000000182</c:v>
                </c:pt>
                <c:pt idx="83">
                  <c:v>-0.48125000000000184</c:v>
                </c:pt>
                <c:pt idx="84">
                  <c:v>-0.47500000000000187</c:v>
                </c:pt>
                <c:pt idx="85">
                  <c:v>-0.46875000000000189</c:v>
                </c:pt>
                <c:pt idx="86">
                  <c:v>-0.46250000000000191</c:v>
                </c:pt>
                <c:pt idx="87">
                  <c:v>-0.45625000000000193</c:v>
                </c:pt>
                <c:pt idx="88">
                  <c:v>-0.45000000000000195</c:v>
                </c:pt>
                <c:pt idx="89">
                  <c:v>-0.44375000000000198</c:v>
                </c:pt>
                <c:pt idx="90">
                  <c:v>-0.437500000000002</c:v>
                </c:pt>
                <c:pt idx="91">
                  <c:v>-0.43125000000000202</c:v>
                </c:pt>
                <c:pt idx="92">
                  <c:v>-0.42500000000000204</c:v>
                </c:pt>
                <c:pt idx="93">
                  <c:v>-0.41875000000000207</c:v>
                </c:pt>
                <c:pt idx="94">
                  <c:v>-0.41250000000000209</c:v>
                </c:pt>
                <c:pt idx="95">
                  <c:v>-0.40625000000000211</c:v>
                </c:pt>
                <c:pt idx="96">
                  <c:v>-0.40000000000000213</c:v>
                </c:pt>
                <c:pt idx="97">
                  <c:v>-0.39375000000000215</c:v>
                </c:pt>
                <c:pt idx="98">
                  <c:v>-0.38750000000000218</c:v>
                </c:pt>
                <c:pt idx="99">
                  <c:v>-0.3812500000000022</c:v>
                </c:pt>
                <c:pt idx="100">
                  <c:v>-0.37500000000000222</c:v>
                </c:pt>
                <c:pt idx="101">
                  <c:v>-0.36875000000000224</c:v>
                </c:pt>
                <c:pt idx="102">
                  <c:v>-0.36250000000000226</c:v>
                </c:pt>
                <c:pt idx="103">
                  <c:v>-0.35625000000000229</c:v>
                </c:pt>
                <c:pt idx="104">
                  <c:v>-0.35000000000000231</c:v>
                </c:pt>
                <c:pt idx="105">
                  <c:v>-0.34375000000000233</c:v>
                </c:pt>
                <c:pt idx="106">
                  <c:v>-0.33750000000000235</c:v>
                </c:pt>
                <c:pt idx="107">
                  <c:v>-0.33125000000000238</c:v>
                </c:pt>
                <c:pt idx="108">
                  <c:v>-0.3250000000000024</c:v>
                </c:pt>
                <c:pt idx="109">
                  <c:v>-0.31875000000000242</c:v>
                </c:pt>
                <c:pt idx="110">
                  <c:v>-0.31250000000000244</c:v>
                </c:pt>
                <c:pt idx="111">
                  <c:v>-0.30625000000000246</c:v>
                </c:pt>
                <c:pt idx="112">
                  <c:v>-0.30000000000000249</c:v>
                </c:pt>
                <c:pt idx="113">
                  <c:v>-0.29375000000000251</c:v>
                </c:pt>
                <c:pt idx="114">
                  <c:v>-0.28750000000000253</c:v>
                </c:pt>
                <c:pt idx="115">
                  <c:v>-0.28125000000000255</c:v>
                </c:pt>
                <c:pt idx="116">
                  <c:v>-0.27500000000000258</c:v>
                </c:pt>
                <c:pt idx="117">
                  <c:v>-0.2687500000000026</c:v>
                </c:pt>
                <c:pt idx="118">
                  <c:v>-0.26250000000000262</c:v>
                </c:pt>
                <c:pt idx="119">
                  <c:v>-0.25625000000000264</c:v>
                </c:pt>
                <c:pt idx="120">
                  <c:v>-0.25000000000000266</c:v>
                </c:pt>
                <c:pt idx="121">
                  <c:v>-0.24375000000000266</c:v>
                </c:pt>
                <c:pt idx="122">
                  <c:v>-0.23750000000000265</c:v>
                </c:pt>
                <c:pt idx="123">
                  <c:v>-0.23125000000000265</c:v>
                </c:pt>
                <c:pt idx="124">
                  <c:v>-0.22500000000000264</c:v>
                </c:pt>
                <c:pt idx="125">
                  <c:v>-0.21875000000000264</c:v>
                </c:pt>
                <c:pt idx="126">
                  <c:v>-0.21250000000000263</c:v>
                </c:pt>
                <c:pt idx="127">
                  <c:v>-0.20625000000000263</c:v>
                </c:pt>
                <c:pt idx="128">
                  <c:v>-0.20000000000000262</c:v>
                </c:pt>
                <c:pt idx="129">
                  <c:v>-0.19375000000000261</c:v>
                </c:pt>
                <c:pt idx="130">
                  <c:v>-0.18750000000000261</c:v>
                </c:pt>
                <c:pt idx="131">
                  <c:v>-0.1812500000000026</c:v>
                </c:pt>
                <c:pt idx="132">
                  <c:v>-0.1750000000000026</c:v>
                </c:pt>
                <c:pt idx="133">
                  <c:v>-0.16875000000000259</c:v>
                </c:pt>
                <c:pt idx="134">
                  <c:v>-0.16250000000000259</c:v>
                </c:pt>
                <c:pt idx="135">
                  <c:v>-0.15625000000000258</c:v>
                </c:pt>
                <c:pt idx="136">
                  <c:v>-0.15000000000000258</c:v>
                </c:pt>
                <c:pt idx="137">
                  <c:v>-0.14375000000000257</c:v>
                </c:pt>
                <c:pt idx="138">
                  <c:v>-0.13750000000000256</c:v>
                </c:pt>
                <c:pt idx="139">
                  <c:v>-0.13125000000000256</c:v>
                </c:pt>
                <c:pt idx="140">
                  <c:v>-0.12500000000000255</c:v>
                </c:pt>
                <c:pt idx="141">
                  <c:v>-0.11875000000000255</c:v>
                </c:pt>
                <c:pt idx="142">
                  <c:v>-0.11250000000000254</c:v>
                </c:pt>
                <c:pt idx="143">
                  <c:v>-0.10625000000000254</c:v>
                </c:pt>
                <c:pt idx="144">
                  <c:v>-0.10000000000000253</c:v>
                </c:pt>
                <c:pt idx="145">
                  <c:v>-9.3750000000002526E-2</c:v>
                </c:pt>
                <c:pt idx="146">
                  <c:v>-8.750000000000252E-2</c:v>
                </c:pt>
                <c:pt idx="147">
                  <c:v>-8.1250000000002515E-2</c:v>
                </c:pt>
                <c:pt idx="148">
                  <c:v>-7.5000000000002509E-2</c:v>
                </c:pt>
                <c:pt idx="149">
                  <c:v>-6.8750000000002504E-2</c:v>
                </c:pt>
                <c:pt idx="150">
                  <c:v>-6.2500000000002498E-2</c:v>
                </c:pt>
                <c:pt idx="151">
                  <c:v>-5.6250000000002499E-2</c:v>
                </c:pt>
                <c:pt idx="152">
                  <c:v>-5.0000000000002501E-2</c:v>
                </c:pt>
                <c:pt idx="153">
                  <c:v>-4.3750000000002502E-2</c:v>
                </c:pt>
                <c:pt idx="154">
                  <c:v>-3.7500000000002504E-2</c:v>
                </c:pt>
                <c:pt idx="155">
                  <c:v>-3.1250000000002505E-2</c:v>
                </c:pt>
                <c:pt idx="156">
                  <c:v>-2.5000000000002506E-2</c:v>
                </c:pt>
                <c:pt idx="157">
                  <c:v>-1.8750000000002508E-2</c:v>
                </c:pt>
                <c:pt idx="158">
                  <c:v>-1.2500000000002507E-2</c:v>
                </c:pt>
                <c:pt idx="159">
                  <c:v>-6.250000000002507E-3</c:v>
                </c:pt>
                <c:pt idx="160">
                  <c:v>-2.5066754227864863E-15</c:v>
                </c:pt>
                <c:pt idx="161">
                  <c:v>6.2499999999974937E-3</c:v>
                </c:pt>
                <c:pt idx="162">
                  <c:v>1.2499999999997494E-2</c:v>
                </c:pt>
                <c:pt idx="163">
                  <c:v>1.8749999999997494E-2</c:v>
                </c:pt>
                <c:pt idx="164">
                  <c:v>2.4999999999997496E-2</c:v>
                </c:pt>
                <c:pt idx="165">
                  <c:v>3.1249999999997495E-2</c:v>
                </c:pt>
                <c:pt idx="166">
                  <c:v>3.7499999999997494E-2</c:v>
                </c:pt>
                <c:pt idx="167">
                  <c:v>4.3749999999997492E-2</c:v>
                </c:pt>
                <c:pt idx="168">
                  <c:v>4.9999999999997491E-2</c:v>
                </c:pt>
                <c:pt idx="169">
                  <c:v>5.624999999999749E-2</c:v>
                </c:pt>
                <c:pt idx="170">
                  <c:v>6.2499999999997488E-2</c:v>
                </c:pt>
                <c:pt idx="171">
                  <c:v>6.8749999999997494E-2</c:v>
                </c:pt>
                <c:pt idx="172">
                  <c:v>7.4999999999997499E-2</c:v>
                </c:pt>
                <c:pt idx="173">
                  <c:v>8.1249999999997505E-2</c:v>
                </c:pt>
                <c:pt idx="174">
                  <c:v>8.749999999999751E-2</c:v>
                </c:pt>
                <c:pt idx="175">
                  <c:v>9.3749999999997516E-2</c:v>
                </c:pt>
                <c:pt idx="176">
                  <c:v>9.9999999999997521E-2</c:v>
                </c:pt>
                <c:pt idx="177">
                  <c:v>0.10624999999999753</c:v>
                </c:pt>
                <c:pt idx="178">
                  <c:v>0.11249999999999753</c:v>
                </c:pt>
                <c:pt idx="179">
                  <c:v>0.11874999999999754</c:v>
                </c:pt>
                <c:pt idx="180">
                  <c:v>0.12499999999999754</c:v>
                </c:pt>
                <c:pt idx="181">
                  <c:v>0.13124999999999754</c:v>
                </c:pt>
                <c:pt idx="182">
                  <c:v>0.13749999999999754</c:v>
                </c:pt>
                <c:pt idx="183">
                  <c:v>0.14374999999999755</c:v>
                </c:pt>
                <c:pt idx="184">
                  <c:v>0.14999999999999755</c:v>
                </c:pt>
                <c:pt idx="185">
                  <c:v>0.15624999999999756</c:v>
                </c:pt>
                <c:pt idx="186">
                  <c:v>0.16249999999999756</c:v>
                </c:pt>
                <c:pt idx="187">
                  <c:v>0.16874999999999757</c:v>
                </c:pt>
                <c:pt idx="188">
                  <c:v>0.17499999999999757</c:v>
                </c:pt>
                <c:pt idx="189">
                  <c:v>0.18124999999999758</c:v>
                </c:pt>
                <c:pt idx="190">
                  <c:v>0.18749999999999759</c:v>
                </c:pt>
                <c:pt idx="191">
                  <c:v>0.19374999999999759</c:v>
                </c:pt>
                <c:pt idx="192">
                  <c:v>0.1999999999999976</c:v>
                </c:pt>
                <c:pt idx="193">
                  <c:v>0.2062499999999976</c:v>
                </c:pt>
                <c:pt idx="194">
                  <c:v>0.21249999999999761</c:v>
                </c:pt>
                <c:pt idx="195">
                  <c:v>0.21874999999999761</c:v>
                </c:pt>
                <c:pt idx="196">
                  <c:v>0.22499999999999762</c:v>
                </c:pt>
                <c:pt idx="197">
                  <c:v>0.23124999999999762</c:v>
                </c:pt>
                <c:pt idx="198">
                  <c:v>0.23749999999999763</c:v>
                </c:pt>
                <c:pt idx="199">
                  <c:v>0.24374999999999764</c:v>
                </c:pt>
                <c:pt idx="200">
                  <c:v>0.24999999999999764</c:v>
                </c:pt>
                <c:pt idx="201">
                  <c:v>0.25624999999999765</c:v>
                </c:pt>
                <c:pt idx="202">
                  <c:v>0.26249999999999762</c:v>
                </c:pt>
                <c:pt idx="203">
                  <c:v>0.2687499999999976</c:v>
                </c:pt>
                <c:pt idx="204">
                  <c:v>0.27499999999999758</c:v>
                </c:pt>
                <c:pt idx="205">
                  <c:v>0.28124999999999756</c:v>
                </c:pt>
                <c:pt idx="206">
                  <c:v>0.28749999999999754</c:v>
                </c:pt>
                <c:pt idx="207">
                  <c:v>0.29374999999999751</c:v>
                </c:pt>
                <c:pt idx="208">
                  <c:v>0.29999999999999749</c:v>
                </c:pt>
                <c:pt idx="209">
                  <c:v>0.30624999999999747</c:v>
                </c:pt>
                <c:pt idx="210">
                  <c:v>0.31249999999999745</c:v>
                </c:pt>
                <c:pt idx="211">
                  <c:v>0.31874999999999742</c:v>
                </c:pt>
                <c:pt idx="212">
                  <c:v>0.3249999999999974</c:v>
                </c:pt>
                <c:pt idx="213">
                  <c:v>0.33124999999999738</c:v>
                </c:pt>
                <c:pt idx="214">
                  <c:v>0.33749999999999736</c:v>
                </c:pt>
                <c:pt idx="215">
                  <c:v>0.34374999999999734</c:v>
                </c:pt>
                <c:pt idx="216">
                  <c:v>0.34999999999999731</c:v>
                </c:pt>
                <c:pt idx="217">
                  <c:v>0.35624999999999729</c:v>
                </c:pt>
                <c:pt idx="218">
                  <c:v>0.36249999999999727</c:v>
                </c:pt>
                <c:pt idx="219">
                  <c:v>0.36874999999999725</c:v>
                </c:pt>
                <c:pt idx="220">
                  <c:v>0.37499999999999722</c:v>
                </c:pt>
                <c:pt idx="221">
                  <c:v>0.3812499999999972</c:v>
                </c:pt>
                <c:pt idx="222">
                  <c:v>0.38749999999999718</c:v>
                </c:pt>
                <c:pt idx="223">
                  <c:v>0.39374999999999716</c:v>
                </c:pt>
                <c:pt idx="224">
                  <c:v>0.39999999999999714</c:v>
                </c:pt>
                <c:pt idx="225">
                  <c:v>0.40624999999999711</c:v>
                </c:pt>
                <c:pt idx="226">
                  <c:v>0.41249999999999709</c:v>
                </c:pt>
                <c:pt idx="227">
                  <c:v>0.41874999999999707</c:v>
                </c:pt>
                <c:pt idx="228">
                  <c:v>0.42499999999999705</c:v>
                </c:pt>
                <c:pt idx="229">
                  <c:v>0.43124999999999702</c:v>
                </c:pt>
                <c:pt idx="230">
                  <c:v>0.437499999999997</c:v>
                </c:pt>
                <c:pt idx="231">
                  <c:v>0.44374999999999698</c:v>
                </c:pt>
                <c:pt idx="232">
                  <c:v>0.44999999999999696</c:v>
                </c:pt>
                <c:pt idx="233">
                  <c:v>0.45624999999999694</c:v>
                </c:pt>
                <c:pt idx="234">
                  <c:v>0.46249999999999691</c:v>
                </c:pt>
                <c:pt idx="235">
                  <c:v>0.46874999999999689</c:v>
                </c:pt>
                <c:pt idx="236">
                  <c:v>0.47499999999999687</c:v>
                </c:pt>
                <c:pt idx="237">
                  <c:v>0.48124999999999685</c:v>
                </c:pt>
                <c:pt idx="238">
                  <c:v>0.48749999999999682</c:v>
                </c:pt>
                <c:pt idx="239">
                  <c:v>0.4937499999999968</c:v>
                </c:pt>
                <c:pt idx="240">
                  <c:v>0.49999999999999678</c:v>
                </c:pt>
                <c:pt idx="241">
                  <c:v>0.50624999999999676</c:v>
                </c:pt>
                <c:pt idx="242">
                  <c:v>0.51249999999999674</c:v>
                </c:pt>
                <c:pt idx="243">
                  <c:v>0.51874999999999671</c:v>
                </c:pt>
                <c:pt idx="244">
                  <c:v>0.52499999999999669</c:v>
                </c:pt>
                <c:pt idx="245">
                  <c:v>0.53124999999999667</c:v>
                </c:pt>
                <c:pt idx="246">
                  <c:v>0.53749999999999665</c:v>
                </c:pt>
                <c:pt idx="247">
                  <c:v>0.54374999999999662</c:v>
                </c:pt>
                <c:pt idx="248">
                  <c:v>0.5499999999999966</c:v>
                </c:pt>
                <c:pt idx="249">
                  <c:v>0.55624999999999658</c:v>
                </c:pt>
                <c:pt idx="250">
                  <c:v>0.56249999999999656</c:v>
                </c:pt>
                <c:pt idx="251">
                  <c:v>0.56874999999999654</c:v>
                </c:pt>
                <c:pt idx="252">
                  <c:v>0.57499999999999651</c:v>
                </c:pt>
                <c:pt idx="253">
                  <c:v>0.58124999999999649</c:v>
                </c:pt>
                <c:pt idx="254">
                  <c:v>0.58749999999999647</c:v>
                </c:pt>
                <c:pt idx="255">
                  <c:v>0.59374999999999645</c:v>
                </c:pt>
                <c:pt idx="256">
                  <c:v>0.59999999999999643</c:v>
                </c:pt>
                <c:pt idx="257">
                  <c:v>0.6062499999999964</c:v>
                </c:pt>
                <c:pt idx="258">
                  <c:v>0.61249999999999638</c:v>
                </c:pt>
                <c:pt idx="259">
                  <c:v>0.61874999999999636</c:v>
                </c:pt>
                <c:pt idx="260">
                  <c:v>0.62499999999999634</c:v>
                </c:pt>
                <c:pt idx="261">
                  <c:v>0.63124999999999631</c:v>
                </c:pt>
                <c:pt idx="262">
                  <c:v>0.63749999999999629</c:v>
                </c:pt>
                <c:pt idx="263">
                  <c:v>0.64374999999999627</c:v>
                </c:pt>
                <c:pt idx="264">
                  <c:v>0.64999999999999625</c:v>
                </c:pt>
                <c:pt idx="265">
                  <c:v>0.65624999999999623</c:v>
                </c:pt>
                <c:pt idx="266">
                  <c:v>0.6624999999999962</c:v>
                </c:pt>
                <c:pt idx="267">
                  <c:v>0.66874999999999618</c:v>
                </c:pt>
                <c:pt idx="268">
                  <c:v>0.67499999999999616</c:v>
                </c:pt>
                <c:pt idx="269">
                  <c:v>0.68124999999999614</c:v>
                </c:pt>
                <c:pt idx="270">
                  <c:v>0.68749999999999611</c:v>
                </c:pt>
                <c:pt idx="271">
                  <c:v>0.69374999999999609</c:v>
                </c:pt>
                <c:pt idx="272">
                  <c:v>0.69999999999999607</c:v>
                </c:pt>
                <c:pt idx="273">
                  <c:v>0.70624999999999605</c:v>
                </c:pt>
                <c:pt idx="274">
                  <c:v>0.71249999999999603</c:v>
                </c:pt>
                <c:pt idx="275">
                  <c:v>0.718749999999996</c:v>
                </c:pt>
                <c:pt idx="276">
                  <c:v>0.72499999999999598</c:v>
                </c:pt>
                <c:pt idx="277">
                  <c:v>0.73124999999999596</c:v>
                </c:pt>
                <c:pt idx="278">
                  <c:v>0.73749999999999594</c:v>
                </c:pt>
                <c:pt idx="279">
                  <c:v>0.74374999999999591</c:v>
                </c:pt>
                <c:pt idx="280">
                  <c:v>0.74999999999999589</c:v>
                </c:pt>
                <c:pt idx="281">
                  <c:v>0.75624999999999587</c:v>
                </c:pt>
                <c:pt idx="282">
                  <c:v>0.76249999999999585</c:v>
                </c:pt>
                <c:pt idx="283">
                  <c:v>0.76874999999999583</c:v>
                </c:pt>
                <c:pt idx="284">
                  <c:v>0.7749999999999958</c:v>
                </c:pt>
                <c:pt idx="285">
                  <c:v>0.78124999999999578</c:v>
                </c:pt>
                <c:pt idx="286">
                  <c:v>0.78749999999999576</c:v>
                </c:pt>
                <c:pt idx="287">
                  <c:v>0.79374999999999574</c:v>
                </c:pt>
                <c:pt idx="288">
                  <c:v>0.79999999999999571</c:v>
                </c:pt>
                <c:pt idx="289">
                  <c:v>0.80624999999999569</c:v>
                </c:pt>
                <c:pt idx="290">
                  <c:v>0.81249999999999567</c:v>
                </c:pt>
                <c:pt idx="291">
                  <c:v>0.81874999999999565</c:v>
                </c:pt>
                <c:pt idx="292">
                  <c:v>0.82499999999999563</c:v>
                </c:pt>
                <c:pt idx="293">
                  <c:v>0.8312499999999956</c:v>
                </c:pt>
                <c:pt idx="294">
                  <c:v>0.83749999999999558</c:v>
                </c:pt>
                <c:pt idx="295">
                  <c:v>0.84374999999999556</c:v>
                </c:pt>
                <c:pt idx="296">
                  <c:v>0.84999999999999554</c:v>
                </c:pt>
                <c:pt idx="297">
                  <c:v>0.85624999999999551</c:v>
                </c:pt>
                <c:pt idx="298">
                  <c:v>0.86249999999999549</c:v>
                </c:pt>
                <c:pt idx="299">
                  <c:v>0.86874999999999547</c:v>
                </c:pt>
                <c:pt idx="300">
                  <c:v>0.87499999999999545</c:v>
                </c:pt>
                <c:pt idx="301">
                  <c:v>0.88124999999999543</c:v>
                </c:pt>
                <c:pt idx="302">
                  <c:v>0.8874999999999954</c:v>
                </c:pt>
                <c:pt idx="303">
                  <c:v>0.89374999999999538</c:v>
                </c:pt>
                <c:pt idx="304">
                  <c:v>0.89999999999999536</c:v>
                </c:pt>
                <c:pt idx="305">
                  <c:v>0.90624999999999534</c:v>
                </c:pt>
                <c:pt idx="306">
                  <c:v>0.91249999999999531</c:v>
                </c:pt>
                <c:pt idx="307">
                  <c:v>0.91874999999999529</c:v>
                </c:pt>
                <c:pt idx="308">
                  <c:v>0.92499999999999527</c:v>
                </c:pt>
                <c:pt idx="309">
                  <c:v>0.93124999999999525</c:v>
                </c:pt>
                <c:pt idx="310">
                  <c:v>0.93749999999999523</c:v>
                </c:pt>
                <c:pt idx="311">
                  <c:v>0.9437499999999952</c:v>
                </c:pt>
                <c:pt idx="312">
                  <c:v>0.94999999999999518</c:v>
                </c:pt>
                <c:pt idx="313">
                  <c:v>0.95624999999999516</c:v>
                </c:pt>
                <c:pt idx="314">
                  <c:v>0.96249999999999514</c:v>
                </c:pt>
                <c:pt idx="315">
                  <c:v>0.96874999999999512</c:v>
                </c:pt>
                <c:pt idx="316">
                  <c:v>0.97499999999999509</c:v>
                </c:pt>
                <c:pt idx="317">
                  <c:v>0.98124999999999507</c:v>
                </c:pt>
                <c:pt idx="318">
                  <c:v>0.98749999999999505</c:v>
                </c:pt>
                <c:pt idx="319">
                  <c:v>0.99374999999999503</c:v>
                </c:pt>
                <c:pt idx="320">
                  <c:v>0.999999999999995</c:v>
                </c:pt>
                <c:pt idx="321">
                  <c:v>1.006249999999995</c:v>
                </c:pt>
                <c:pt idx="322">
                  <c:v>1.0124999999999951</c:v>
                </c:pt>
                <c:pt idx="323">
                  <c:v>1.0187499999999952</c:v>
                </c:pt>
                <c:pt idx="324">
                  <c:v>1.0249999999999952</c:v>
                </c:pt>
                <c:pt idx="325">
                  <c:v>1.0312499999999953</c:v>
                </c:pt>
                <c:pt idx="326">
                  <c:v>1.0374999999999954</c:v>
                </c:pt>
                <c:pt idx="327">
                  <c:v>1.0437499999999955</c:v>
                </c:pt>
                <c:pt idx="328">
                  <c:v>1.0499999999999956</c:v>
                </c:pt>
                <c:pt idx="329">
                  <c:v>1.0562499999999957</c:v>
                </c:pt>
                <c:pt idx="330">
                  <c:v>1.0624999999999958</c:v>
                </c:pt>
                <c:pt idx="331">
                  <c:v>1.0687499999999959</c:v>
                </c:pt>
                <c:pt idx="332">
                  <c:v>1.074999999999996</c:v>
                </c:pt>
                <c:pt idx="333">
                  <c:v>1.081249999999996</c:v>
                </c:pt>
                <c:pt idx="334">
                  <c:v>1.0874999999999961</c:v>
                </c:pt>
                <c:pt idx="335">
                  <c:v>1.0937499999999962</c:v>
                </c:pt>
                <c:pt idx="336">
                  <c:v>1.0999999999999963</c:v>
                </c:pt>
                <c:pt idx="337">
                  <c:v>1.1062499999999964</c:v>
                </c:pt>
                <c:pt idx="338">
                  <c:v>1.1124999999999965</c:v>
                </c:pt>
                <c:pt idx="339">
                  <c:v>1.1187499999999966</c:v>
                </c:pt>
                <c:pt idx="340">
                  <c:v>1.1249999999999967</c:v>
                </c:pt>
                <c:pt idx="341">
                  <c:v>1.1312499999999968</c:v>
                </c:pt>
                <c:pt idx="342">
                  <c:v>1.1374999999999968</c:v>
                </c:pt>
                <c:pt idx="343">
                  <c:v>1.1437499999999969</c:v>
                </c:pt>
                <c:pt idx="344">
                  <c:v>1.149999999999997</c:v>
                </c:pt>
                <c:pt idx="345">
                  <c:v>1.1562499999999971</c:v>
                </c:pt>
                <c:pt idx="346">
                  <c:v>1.1624999999999972</c:v>
                </c:pt>
                <c:pt idx="347">
                  <c:v>1.1687499999999973</c:v>
                </c:pt>
                <c:pt idx="348">
                  <c:v>1.1749999999999974</c:v>
                </c:pt>
                <c:pt idx="349">
                  <c:v>1.1812499999999975</c:v>
                </c:pt>
                <c:pt idx="350">
                  <c:v>1.1874999999999976</c:v>
                </c:pt>
                <c:pt idx="351">
                  <c:v>1.1937499999999976</c:v>
                </c:pt>
                <c:pt idx="352">
                  <c:v>1.1999999999999977</c:v>
                </c:pt>
                <c:pt idx="353">
                  <c:v>1.2062499999999978</c:v>
                </c:pt>
                <c:pt idx="354">
                  <c:v>1.2124999999999979</c:v>
                </c:pt>
                <c:pt idx="355">
                  <c:v>1.218749999999998</c:v>
                </c:pt>
                <c:pt idx="356">
                  <c:v>1.2249999999999981</c:v>
                </c:pt>
                <c:pt idx="357">
                  <c:v>1.2312499999999982</c:v>
                </c:pt>
                <c:pt idx="358">
                  <c:v>1.2374999999999983</c:v>
                </c:pt>
                <c:pt idx="359">
                  <c:v>1.2437499999999984</c:v>
                </c:pt>
                <c:pt idx="360">
                  <c:v>1.2499999999999984</c:v>
                </c:pt>
                <c:pt idx="361">
                  <c:v>1.2562499999999985</c:v>
                </c:pt>
                <c:pt idx="362">
                  <c:v>1.2624999999999986</c:v>
                </c:pt>
                <c:pt idx="363">
                  <c:v>1.2687499999999987</c:v>
                </c:pt>
                <c:pt idx="364">
                  <c:v>1.2749999999999988</c:v>
                </c:pt>
                <c:pt idx="365">
                  <c:v>1.2812499999999989</c:v>
                </c:pt>
                <c:pt idx="366">
                  <c:v>1.287499999999999</c:v>
                </c:pt>
                <c:pt idx="367">
                  <c:v>1.2937499999999991</c:v>
                </c:pt>
                <c:pt idx="368">
                  <c:v>1.2999999999999992</c:v>
                </c:pt>
                <c:pt idx="369">
                  <c:v>1.3062499999999992</c:v>
                </c:pt>
                <c:pt idx="370">
                  <c:v>1.3124999999999993</c:v>
                </c:pt>
                <c:pt idx="371">
                  <c:v>1.3187499999999994</c:v>
                </c:pt>
                <c:pt idx="372">
                  <c:v>1.3249999999999995</c:v>
                </c:pt>
                <c:pt idx="373">
                  <c:v>1.3312499999999996</c:v>
                </c:pt>
                <c:pt idx="374">
                  <c:v>1.3374999999999997</c:v>
                </c:pt>
                <c:pt idx="375">
                  <c:v>1.3437499999999998</c:v>
                </c:pt>
                <c:pt idx="376">
                  <c:v>1.3499999999999999</c:v>
                </c:pt>
                <c:pt idx="377">
                  <c:v>1.35625</c:v>
                </c:pt>
                <c:pt idx="378">
                  <c:v>1.3625</c:v>
                </c:pt>
                <c:pt idx="379">
                  <c:v>1.3687500000000001</c:v>
                </c:pt>
                <c:pt idx="380">
                  <c:v>1.3750000000000002</c:v>
                </c:pt>
                <c:pt idx="381">
                  <c:v>1.3812500000000003</c:v>
                </c:pt>
                <c:pt idx="382">
                  <c:v>1.3875000000000004</c:v>
                </c:pt>
                <c:pt idx="383">
                  <c:v>1.3937500000000005</c:v>
                </c:pt>
                <c:pt idx="384">
                  <c:v>1.4000000000000006</c:v>
                </c:pt>
                <c:pt idx="385">
                  <c:v>1.4062500000000007</c:v>
                </c:pt>
                <c:pt idx="386">
                  <c:v>1.4125000000000008</c:v>
                </c:pt>
                <c:pt idx="387">
                  <c:v>1.4187500000000008</c:v>
                </c:pt>
                <c:pt idx="388">
                  <c:v>1.4250000000000009</c:v>
                </c:pt>
                <c:pt idx="389">
                  <c:v>1.431250000000001</c:v>
                </c:pt>
                <c:pt idx="390">
                  <c:v>1.4375000000000011</c:v>
                </c:pt>
                <c:pt idx="391">
                  <c:v>1.4437500000000012</c:v>
                </c:pt>
                <c:pt idx="392">
                  <c:v>1.4500000000000013</c:v>
                </c:pt>
                <c:pt idx="393">
                  <c:v>1.4562500000000014</c:v>
                </c:pt>
                <c:pt idx="394">
                  <c:v>1.4625000000000015</c:v>
                </c:pt>
                <c:pt idx="395">
                  <c:v>1.4687500000000016</c:v>
                </c:pt>
                <c:pt idx="396">
                  <c:v>1.4750000000000016</c:v>
                </c:pt>
                <c:pt idx="397">
                  <c:v>1.4812500000000017</c:v>
                </c:pt>
                <c:pt idx="398">
                  <c:v>1.4875000000000018</c:v>
                </c:pt>
                <c:pt idx="399">
                  <c:v>1.4937500000000019</c:v>
                </c:pt>
                <c:pt idx="400">
                  <c:v>1.500000000000002</c:v>
                </c:pt>
              </c:numCache>
            </c:numRef>
          </c:xVal>
          <c:yVal>
            <c:numRef>
              <c:f>Calculation2!$P$6:$P$406</c:f>
              <c:numCache>
                <c:formatCode>0.0000</c:formatCode>
                <c:ptCount val="401"/>
                <c:pt idx="0">
                  <c:v>5.8535004593572921</c:v>
                </c:pt>
                <c:pt idx="1">
                  <c:v>5.7807836669458084</c:v>
                </c:pt>
                <c:pt idx="2">
                  <c:v>5.7085172302317915</c:v>
                </c:pt>
                <c:pt idx="3">
                  <c:v>5.6367012526541203</c:v>
                </c:pt>
                <c:pt idx="4">
                  <c:v>5.565335837037992</c:v>
                </c:pt>
                <c:pt idx="5">
                  <c:v>5.4944210855949223</c:v>
                </c:pt>
                <c:pt idx="6">
                  <c:v>5.4239570999213811</c:v>
                </c:pt>
                <c:pt idx="7">
                  <c:v>5.3539439809982241</c:v>
                </c:pt>
                <c:pt idx="8">
                  <c:v>5.2843818291903517</c:v>
                </c:pt>
                <c:pt idx="9">
                  <c:v>5.2152707442453448</c:v>
                </c:pt>
                <c:pt idx="10">
                  <c:v>5.1466108252933509</c:v>
                </c:pt>
                <c:pt idx="11">
                  <c:v>5.078402170845834</c:v>
                </c:pt>
                <c:pt idx="12">
                  <c:v>5.0106448787958016</c:v>
                </c:pt>
                <c:pt idx="13">
                  <c:v>4.943339046415872</c:v>
                </c:pt>
                <c:pt idx="14">
                  <c:v>4.8764847703586156</c:v>
                </c:pt>
                <c:pt idx="15">
                  <c:v>4.8100821466553043</c:v>
                </c:pt>
                <c:pt idx="16">
                  <c:v>4.7441312707153429</c:v>
                </c:pt>
                <c:pt idx="17">
                  <c:v>4.6786322373259281</c:v>
                </c:pt>
                <c:pt idx="18">
                  <c:v>4.6135851406507982</c:v>
                </c:pt>
                <c:pt idx="19">
                  <c:v>4.5489900742300051</c:v>
                </c:pt>
                <c:pt idx="20">
                  <c:v>4.4848471309790057</c:v>
                </c:pt>
                <c:pt idx="21">
                  <c:v>4.4211564031883199</c:v>
                </c:pt>
                <c:pt idx="22">
                  <c:v>4.3579179825225083</c:v>
                </c:pt>
                <c:pt idx="23">
                  <c:v>4.2951319600197166</c:v>
                </c:pt>
                <c:pt idx="24">
                  <c:v>4.2327984260909943</c:v>
                </c:pt>
                <c:pt idx="25">
                  <c:v>4.1709174705194982</c:v>
                </c:pt>
                <c:pt idx="26">
                  <c:v>4.1094891824603792</c:v>
                </c:pt>
                <c:pt idx="27">
                  <c:v>4.048513650439304</c:v>
                </c:pt>
                <c:pt idx="28">
                  <c:v>3.9879909623526828</c:v>
                </c:pt>
                <c:pt idx="29">
                  <c:v>3.9279212054664185</c:v>
                </c:pt>
                <c:pt idx="30">
                  <c:v>3.8683044664155659</c:v>
                </c:pt>
                <c:pt idx="31">
                  <c:v>3.8091408312036492</c:v>
                </c:pt>
                <c:pt idx="32">
                  <c:v>3.7504303852022076</c:v>
                </c:pt>
                <c:pt idx="33">
                  <c:v>3.692173213149772</c:v>
                </c:pt>
                <c:pt idx="34">
                  <c:v>3.6343693991518649</c:v>
                </c:pt>
                <c:pt idx="35">
                  <c:v>3.5770190266798636</c:v>
                </c:pt>
                <c:pt idx="36">
                  <c:v>3.5201221785705457</c:v>
                </c:pt>
                <c:pt idx="37">
                  <c:v>3.4636789370257475</c:v>
                </c:pt>
                <c:pt idx="38">
                  <c:v>3.4076893836115687</c:v>
                </c:pt>
                <c:pt idx="39">
                  <c:v>3.3521535992574627</c:v>
                </c:pt>
                <c:pt idx="40">
                  <c:v>3.2970716642564639</c:v>
                </c:pt>
                <c:pt idx="41">
                  <c:v>3.242443658264051</c:v>
                </c:pt>
                <c:pt idx="42">
                  <c:v>3.188269660297351</c:v>
                </c:pt>
                <c:pt idx="43">
                  <c:v>3.1345497487352532</c:v>
                </c:pt>
                <c:pt idx="44">
                  <c:v>3.0812840013173854</c:v>
                </c:pt>
                <c:pt idx="45">
                  <c:v>3.0284724951435464</c:v>
                </c:pt>
                <c:pt idx="46">
                  <c:v>2.9761153066734778</c:v>
                </c:pt>
                <c:pt idx="47">
                  <c:v>2.9242125117260684</c:v>
                </c:pt>
                <c:pt idx="48">
                  <c:v>2.8727641854784451</c:v>
                </c:pt>
                <c:pt idx="49">
                  <c:v>2.8217704024665409</c:v>
                </c:pt>
                <c:pt idx="50">
                  <c:v>2.7712312365833895</c:v>
                </c:pt>
                <c:pt idx="51">
                  <c:v>2.7211467610790123</c:v>
                </c:pt>
                <c:pt idx="52">
                  <c:v>2.6715170485603039</c:v>
                </c:pt>
                <c:pt idx="53">
                  <c:v>2.6223421709896684</c:v>
                </c:pt>
                <c:pt idx="54">
                  <c:v>2.5736221996854738</c:v>
                </c:pt>
                <c:pt idx="55">
                  <c:v>2.5253572053206881</c:v>
                </c:pt>
                <c:pt idx="56">
                  <c:v>2.477547257922879</c:v>
                </c:pt>
                <c:pt idx="57">
                  <c:v>2.4301924268736457</c:v>
                </c:pt>
                <c:pt idx="58">
                  <c:v>2.3832927809075954</c:v>
                </c:pt>
                <c:pt idx="59">
                  <c:v>2.3368483881129123</c:v>
                </c:pt>
                <c:pt idx="60">
                  <c:v>2.2908593159297652</c:v>
                </c:pt>
                <c:pt idx="61">
                  <c:v>2.2453256311505356</c:v>
                </c:pt>
                <c:pt idx="62">
                  <c:v>2.2002473999187941</c:v>
                </c:pt>
                <c:pt idx="63">
                  <c:v>2.1556246877296417</c:v>
                </c:pt>
                <c:pt idx="64">
                  <c:v>2.1114575594282314</c:v>
                </c:pt>
                <c:pt idx="65">
                  <c:v>2.0677460792099964</c:v>
                </c:pt>
                <c:pt idx="66">
                  <c:v>2.0244903106199672</c:v>
                </c:pt>
                <c:pt idx="67">
                  <c:v>1.9816903165523172</c:v>
                </c:pt>
                <c:pt idx="68">
                  <c:v>1.9393461592499079</c:v>
                </c:pt>
                <c:pt idx="69">
                  <c:v>1.8974579003037206</c:v>
                </c:pt>
                <c:pt idx="70">
                  <c:v>1.8560256006528562</c:v>
                </c:pt>
                <c:pt idx="71">
                  <c:v>1.8150493205832845</c:v>
                </c:pt>
                <c:pt idx="72">
                  <c:v>1.7745291197284132</c:v>
                </c:pt>
                <c:pt idx="73">
                  <c:v>1.7344650570677231</c:v>
                </c:pt>
                <c:pt idx="74">
                  <c:v>1.6948571909271095</c:v>
                </c:pt>
                <c:pt idx="75">
                  <c:v>1.6557055789778587</c:v>
                </c:pt>
                <c:pt idx="76">
                  <c:v>1.6170102782365348</c:v>
                </c:pt>
                <c:pt idx="77">
                  <c:v>1.5787713450645242</c:v>
                </c:pt>
                <c:pt idx="78">
                  <c:v>1.5409888351675818</c:v>
                </c:pt>
                <c:pt idx="79">
                  <c:v>1.5036628035956028</c:v>
                </c:pt>
                <c:pt idx="80">
                  <c:v>1.4667933047417137</c:v>
                </c:pt>
                <c:pt idx="81">
                  <c:v>1.4303803923428404</c:v>
                </c:pt>
                <c:pt idx="82">
                  <c:v>1.3944241194781171</c:v>
                </c:pt>
                <c:pt idx="83">
                  <c:v>1.3589245385695676</c:v>
                </c:pt>
                <c:pt idx="84">
                  <c:v>1.323881701380742</c:v>
                </c:pt>
                <c:pt idx="85">
                  <c:v>1.2892956590175118</c:v>
                </c:pt>
                <c:pt idx="86">
                  <c:v>1.2551664619265921</c:v>
                </c:pt>
                <c:pt idx="87">
                  <c:v>1.2214941598957694</c:v>
                </c:pt>
                <c:pt idx="88">
                  <c:v>1.1882788020532189</c:v>
                </c:pt>
                <c:pt idx="89">
                  <c:v>1.1555204368677323</c:v>
                </c:pt>
                <c:pt idx="90">
                  <c:v>1.1232191121475807</c:v>
                </c:pt>
                <c:pt idx="91">
                  <c:v>1.0913748750406285</c:v>
                </c:pt>
                <c:pt idx="92">
                  <c:v>1.0599877720341055</c:v>
                </c:pt>
                <c:pt idx="93">
                  <c:v>1.0290578489539257</c:v>
                </c:pt>
                <c:pt idx="94">
                  <c:v>0.99858515096445899</c:v>
                </c:pt>
                <c:pt idx="95">
                  <c:v>0.96856972256830431</c:v>
                </c:pt>
                <c:pt idx="96">
                  <c:v>0.93901160760594848</c:v>
                </c:pt>
                <c:pt idx="97">
                  <c:v>0.9099108492553114</c:v>
                </c:pt>
                <c:pt idx="98">
                  <c:v>0.88126749003163241</c:v>
                </c:pt>
                <c:pt idx="99">
                  <c:v>0.85308157178678812</c:v>
                </c:pt>
                <c:pt idx="100">
                  <c:v>0.82535313570974722</c:v>
                </c:pt>
                <c:pt idx="101">
                  <c:v>0.79808222232543358</c:v>
                </c:pt>
                <c:pt idx="102">
                  <c:v>0.77126887149461254</c:v>
                </c:pt>
                <c:pt idx="103">
                  <c:v>0.74491312241411833</c:v>
                </c:pt>
                <c:pt idx="104">
                  <c:v>0.71901501361605824</c:v>
                </c:pt>
                <c:pt idx="105">
                  <c:v>0.69357458296769892</c:v>
                </c:pt>
                <c:pt idx="106">
                  <c:v>0.66859186767123902</c:v>
                </c:pt>
                <c:pt idx="107">
                  <c:v>0.64406690426312707</c:v>
                </c:pt>
                <c:pt idx="108">
                  <c:v>0.61999972861474362</c:v>
                </c:pt>
                <c:pt idx="109">
                  <c:v>0.59639037593103694</c:v>
                </c:pt>
                <c:pt idx="110">
                  <c:v>0.57323888075086415</c:v>
                </c:pt>
                <c:pt idx="111">
                  <c:v>0.55054527694687749</c:v>
                </c:pt>
                <c:pt idx="112">
                  <c:v>0.52830959772484221</c:v>
                </c:pt>
                <c:pt idx="113">
                  <c:v>0.50653187562352286</c:v>
                </c:pt>
                <c:pt idx="114">
                  <c:v>0.48521214251456968</c:v>
                </c:pt>
                <c:pt idx="115">
                  <c:v>0.46435042960251849</c:v>
                </c:pt>
                <c:pt idx="116">
                  <c:v>0.44394676742388128</c:v>
                </c:pt>
                <c:pt idx="117">
                  <c:v>0.42400118584748725</c:v>
                </c:pt>
                <c:pt idx="118">
                  <c:v>0.40451371407414172</c:v>
                </c:pt>
                <c:pt idx="119">
                  <c:v>0.38548438063617141</c:v>
                </c:pt>
                <c:pt idx="120">
                  <c:v>0.36691321339753813</c:v>
                </c:pt>
                <c:pt idx="121">
                  <c:v>0.34880023955372508</c:v>
                </c:pt>
                <c:pt idx="122">
                  <c:v>0.33114548563082735</c:v>
                </c:pt>
                <c:pt idx="123">
                  <c:v>0.31394897748634776</c:v>
                </c:pt>
                <c:pt idx="124">
                  <c:v>0.29721074030817363</c:v>
                </c:pt>
                <c:pt idx="125">
                  <c:v>0.28093079861480419</c:v>
                </c:pt>
                <c:pt idx="126">
                  <c:v>0.26510917625523689</c:v>
                </c:pt>
                <c:pt idx="127">
                  <c:v>0.24974589640839895</c:v>
                </c:pt>
                <c:pt idx="128">
                  <c:v>0.23484098158348843</c:v>
                </c:pt>
                <c:pt idx="129">
                  <c:v>0.22039445361951948</c:v>
                </c:pt>
                <c:pt idx="130">
                  <c:v>0.2064063336848676</c:v>
                </c:pt>
                <c:pt idx="131">
                  <c:v>0.19287664227783807</c:v>
                </c:pt>
                <c:pt idx="132">
                  <c:v>0.17980539922598382</c:v>
                </c:pt>
                <c:pt idx="133">
                  <c:v>0.16719262368610543</c:v>
                </c:pt>
                <c:pt idx="134">
                  <c:v>0.15503833414402379</c:v>
                </c:pt>
                <c:pt idx="135">
                  <c:v>0.14334254841458005</c:v>
                </c:pt>
                <c:pt idx="136">
                  <c:v>0.13210528364129459</c:v>
                </c:pt>
                <c:pt idx="137">
                  <c:v>0.12132655629682176</c:v>
                </c:pt>
                <c:pt idx="138">
                  <c:v>0.11100638218192671</c:v>
                </c:pt>
                <c:pt idx="139">
                  <c:v>0.1011447764260538</c:v>
                </c:pt>
                <c:pt idx="140">
                  <c:v>9.1741753486985544E-2</c:v>
                </c:pt>
                <c:pt idx="141">
                  <c:v>8.2797327150842648E-2</c:v>
                </c:pt>
                <c:pt idx="142">
                  <c:v>7.4311510531742897E-2</c:v>
                </c:pt>
                <c:pt idx="143">
                  <c:v>6.6284316071914873E-2</c:v>
                </c:pt>
                <c:pt idx="144">
                  <c:v>5.8715755541584258E-2</c:v>
                </c:pt>
                <c:pt idx="145">
                  <c:v>5.1605840038860151E-2</c:v>
                </c:pt>
                <c:pt idx="146">
                  <c:v>4.4954579989621379E-2</c:v>
                </c:pt>
                <c:pt idx="147">
                  <c:v>3.8761985147402811E-2</c:v>
                </c:pt>
                <c:pt idx="148">
                  <c:v>3.3028064593509043E-2</c:v>
                </c:pt>
                <c:pt idx="149">
                  <c:v>2.7752826736787028E-2</c:v>
                </c:pt>
                <c:pt idx="150">
                  <c:v>2.2936279313512387E-2</c:v>
                </c:pt>
                <c:pt idx="151">
                  <c:v>1.8578429387616779E-2</c:v>
                </c:pt>
                <c:pt idx="152">
                  <c:v>1.467928335034685E-2</c:v>
                </c:pt>
                <c:pt idx="153">
                  <c:v>1.1238846920036849E-2</c:v>
                </c:pt>
                <c:pt idx="154">
                  <c:v>8.2571251429044423E-3</c:v>
                </c:pt>
                <c:pt idx="155">
                  <c:v>5.7341223921412166E-3</c:v>
                </c:pt>
                <c:pt idx="156">
                  <c:v>3.669842367912679E-3</c:v>
                </c:pt>
                <c:pt idx="157">
                  <c:v>2.0642880981540657E-3</c:v>
                </c:pt>
                <c:pt idx="158">
                  <c:v>9.1746193766084616E-4</c:v>
                </c:pt>
                <c:pt idx="159">
                  <c:v>2.2936556854347145E-4</c:v>
                </c:pt>
                <c:pt idx="160">
                  <c:v>0</c:v>
                </c:pt>
                <c:pt idx="161">
                  <c:v>2.2936556854347145E-4</c:v>
                </c:pt>
                <c:pt idx="162">
                  <c:v>9.1746193766084616E-4</c:v>
                </c:pt>
                <c:pt idx="163">
                  <c:v>2.0642880981540657E-3</c:v>
                </c:pt>
                <c:pt idx="164">
                  <c:v>3.669842367912679E-3</c:v>
                </c:pt>
                <c:pt idx="165">
                  <c:v>5.7341223921412166E-3</c:v>
                </c:pt>
                <c:pt idx="166">
                  <c:v>8.2571251429044423E-3</c:v>
                </c:pt>
                <c:pt idx="167">
                  <c:v>1.1238846920036849E-2</c:v>
                </c:pt>
                <c:pt idx="168">
                  <c:v>1.467928335034685E-2</c:v>
                </c:pt>
                <c:pt idx="169">
                  <c:v>1.8578429387616779E-2</c:v>
                </c:pt>
                <c:pt idx="170">
                  <c:v>2.2936279313512387E-2</c:v>
                </c:pt>
                <c:pt idx="171">
                  <c:v>2.7752826736787028E-2</c:v>
                </c:pt>
                <c:pt idx="172">
                  <c:v>3.3028064593509043E-2</c:v>
                </c:pt>
                <c:pt idx="173">
                  <c:v>3.8761985147402811E-2</c:v>
                </c:pt>
                <c:pt idx="174">
                  <c:v>4.4954579989621379E-2</c:v>
                </c:pt>
                <c:pt idx="175">
                  <c:v>5.1605840038860151E-2</c:v>
                </c:pt>
                <c:pt idx="176">
                  <c:v>5.8715755541584258E-2</c:v>
                </c:pt>
                <c:pt idx="177">
                  <c:v>6.6284316071914873E-2</c:v>
                </c:pt>
                <c:pt idx="178">
                  <c:v>7.4311510531742897E-2</c:v>
                </c:pt>
                <c:pt idx="179">
                  <c:v>8.2797327150842648E-2</c:v>
                </c:pt>
                <c:pt idx="180">
                  <c:v>9.1741753486985544E-2</c:v>
                </c:pt>
                <c:pt idx="181">
                  <c:v>0.1011447764260538</c:v>
                </c:pt>
                <c:pt idx="182">
                  <c:v>0.11100638218192671</c:v>
                </c:pt>
                <c:pt idx="183">
                  <c:v>0.12132655629682176</c:v>
                </c:pt>
                <c:pt idx="184">
                  <c:v>0.13210528364129459</c:v>
                </c:pt>
                <c:pt idx="185">
                  <c:v>0.14334254841446636</c:v>
                </c:pt>
                <c:pt idx="186">
                  <c:v>0.15503833414402379</c:v>
                </c:pt>
                <c:pt idx="187">
                  <c:v>0.16719262368610543</c:v>
                </c:pt>
                <c:pt idx="188">
                  <c:v>0.17980539922598382</c:v>
                </c:pt>
                <c:pt idx="189">
                  <c:v>0.19287664227783807</c:v>
                </c:pt>
                <c:pt idx="190">
                  <c:v>0.2064063336848676</c:v>
                </c:pt>
                <c:pt idx="191">
                  <c:v>0.22039445361951948</c:v>
                </c:pt>
                <c:pt idx="192">
                  <c:v>0.23484098158348843</c:v>
                </c:pt>
                <c:pt idx="193">
                  <c:v>0.24974589640839895</c:v>
                </c:pt>
                <c:pt idx="194">
                  <c:v>0.26510917625523689</c:v>
                </c:pt>
                <c:pt idx="195">
                  <c:v>0.28093079861480419</c:v>
                </c:pt>
                <c:pt idx="196">
                  <c:v>0.29721074030817363</c:v>
                </c:pt>
                <c:pt idx="197">
                  <c:v>0.31394897748634776</c:v>
                </c:pt>
                <c:pt idx="198">
                  <c:v>0.33114548563082735</c:v>
                </c:pt>
                <c:pt idx="199">
                  <c:v>0.34880023955372508</c:v>
                </c:pt>
                <c:pt idx="200">
                  <c:v>0.36691321339753813</c:v>
                </c:pt>
                <c:pt idx="201">
                  <c:v>0.38548438063617141</c:v>
                </c:pt>
                <c:pt idx="202">
                  <c:v>0.40451371407402803</c:v>
                </c:pt>
                <c:pt idx="203">
                  <c:v>0.42400118584748725</c:v>
                </c:pt>
                <c:pt idx="204">
                  <c:v>0.44394676742388128</c:v>
                </c:pt>
                <c:pt idx="205">
                  <c:v>0.46435042960251849</c:v>
                </c:pt>
                <c:pt idx="206">
                  <c:v>0.48521214251456968</c:v>
                </c:pt>
                <c:pt idx="207">
                  <c:v>0.50653187562340918</c:v>
                </c:pt>
                <c:pt idx="208">
                  <c:v>0.52830959772472852</c:v>
                </c:pt>
                <c:pt idx="209">
                  <c:v>0.55054527694687749</c:v>
                </c:pt>
                <c:pt idx="210">
                  <c:v>0.57323888075086415</c:v>
                </c:pt>
                <c:pt idx="211">
                  <c:v>0.59639037593103694</c:v>
                </c:pt>
                <c:pt idx="212">
                  <c:v>0.61999972861474362</c:v>
                </c:pt>
                <c:pt idx="213">
                  <c:v>0.64406690426312707</c:v>
                </c:pt>
                <c:pt idx="214">
                  <c:v>0.66859186767123902</c:v>
                </c:pt>
                <c:pt idx="215">
                  <c:v>0.69357458296769892</c:v>
                </c:pt>
                <c:pt idx="216">
                  <c:v>0.71901501361605824</c:v>
                </c:pt>
                <c:pt idx="217">
                  <c:v>0.74491312241411833</c:v>
                </c:pt>
                <c:pt idx="218">
                  <c:v>0.77126887149461254</c:v>
                </c:pt>
                <c:pt idx="219">
                  <c:v>0.79808222232531989</c:v>
                </c:pt>
                <c:pt idx="220">
                  <c:v>0.82535313570974722</c:v>
                </c:pt>
                <c:pt idx="221">
                  <c:v>0.85308157178678812</c:v>
                </c:pt>
                <c:pt idx="222">
                  <c:v>0.88126749003151872</c:v>
                </c:pt>
                <c:pt idx="223">
                  <c:v>0.9099108492553114</c:v>
                </c:pt>
                <c:pt idx="224">
                  <c:v>0.93901160760594848</c:v>
                </c:pt>
                <c:pt idx="225">
                  <c:v>0.96856972256830431</c:v>
                </c:pt>
                <c:pt idx="226">
                  <c:v>0.99858515096445899</c:v>
                </c:pt>
                <c:pt idx="227">
                  <c:v>1.0290578489539257</c:v>
                </c:pt>
                <c:pt idx="228">
                  <c:v>1.0599877720341055</c:v>
                </c:pt>
                <c:pt idx="229">
                  <c:v>1.0913748750406285</c:v>
                </c:pt>
                <c:pt idx="230">
                  <c:v>1.1232191121475807</c:v>
                </c:pt>
                <c:pt idx="231">
                  <c:v>1.1555204368676186</c:v>
                </c:pt>
                <c:pt idx="232">
                  <c:v>1.1882788020532189</c:v>
                </c:pt>
                <c:pt idx="233">
                  <c:v>1.2214941598956557</c:v>
                </c:pt>
                <c:pt idx="234">
                  <c:v>1.2551664619265921</c:v>
                </c:pt>
                <c:pt idx="235">
                  <c:v>1.2892956590175118</c:v>
                </c:pt>
                <c:pt idx="236">
                  <c:v>1.323881701380742</c:v>
                </c:pt>
                <c:pt idx="237">
                  <c:v>1.3589245385694539</c:v>
                </c:pt>
                <c:pt idx="238">
                  <c:v>1.3944241194781171</c:v>
                </c:pt>
                <c:pt idx="239">
                  <c:v>1.4303803923428404</c:v>
                </c:pt>
                <c:pt idx="240">
                  <c:v>1.4667933047417137</c:v>
                </c:pt>
                <c:pt idx="241">
                  <c:v>1.5036628035954891</c:v>
                </c:pt>
                <c:pt idx="242">
                  <c:v>1.5409888351675818</c:v>
                </c:pt>
                <c:pt idx="243">
                  <c:v>1.5787713450645242</c:v>
                </c:pt>
                <c:pt idx="244">
                  <c:v>1.6170102782365348</c:v>
                </c:pt>
                <c:pt idx="245">
                  <c:v>1.6557055789778587</c:v>
                </c:pt>
                <c:pt idx="246">
                  <c:v>1.6948571909271095</c:v>
                </c:pt>
                <c:pt idx="247">
                  <c:v>1.7344650570677231</c:v>
                </c:pt>
                <c:pt idx="248">
                  <c:v>1.7745291197284132</c:v>
                </c:pt>
                <c:pt idx="249">
                  <c:v>1.8150493205832845</c:v>
                </c:pt>
                <c:pt idx="250">
                  <c:v>1.8560256006527425</c:v>
                </c:pt>
                <c:pt idx="251">
                  <c:v>1.8974579003037206</c:v>
                </c:pt>
                <c:pt idx="252">
                  <c:v>1.9393461592497943</c:v>
                </c:pt>
                <c:pt idx="253">
                  <c:v>1.9816903165523172</c:v>
                </c:pt>
                <c:pt idx="254">
                  <c:v>2.0244903106199672</c:v>
                </c:pt>
                <c:pt idx="255">
                  <c:v>2.0677460792099964</c:v>
                </c:pt>
                <c:pt idx="256">
                  <c:v>2.1114575594281177</c:v>
                </c:pt>
                <c:pt idx="257">
                  <c:v>2.155624687729528</c:v>
                </c:pt>
                <c:pt idx="258">
                  <c:v>2.2002473999187941</c:v>
                </c:pt>
                <c:pt idx="259">
                  <c:v>2.2453256311504219</c:v>
                </c:pt>
                <c:pt idx="260">
                  <c:v>2.2908593159297652</c:v>
                </c:pt>
                <c:pt idx="261">
                  <c:v>2.3368483881127986</c:v>
                </c:pt>
                <c:pt idx="262">
                  <c:v>2.3832927809075954</c:v>
                </c:pt>
                <c:pt idx="263">
                  <c:v>2.430192426873532</c:v>
                </c:pt>
                <c:pt idx="264">
                  <c:v>2.477547257922879</c:v>
                </c:pt>
                <c:pt idx="265">
                  <c:v>2.5253572053206881</c:v>
                </c:pt>
                <c:pt idx="266">
                  <c:v>2.5736221996854738</c:v>
                </c:pt>
                <c:pt idx="267">
                  <c:v>2.6223421709896684</c:v>
                </c:pt>
                <c:pt idx="268">
                  <c:v>2.6715170485601902</c:v>
                </c:pt>
                <c:pt idx="269">
                  <c:v>2.7211467610790123</c:v>
                </c:pt>
                <c:pt idx="270">
                  <c:v>2.7712312365833895</c:v>
                </c:pt>
                <c:pt idx="271">
                  <c:v>2.8217704024665409</c:v>
                </c:pt>
                <c:pt idx="272">
                  <c:v>2.8727641854784451</c:v>
                </c:pt>
                <c:pt idx="273">
                  <c:v>2.9242125117259548</c:v>
                </c:pt>
                <c:pt idx="274">
                  <c:v>2.9761153066734778</c:v>
                </c:pt>
                <c:pt idx="275">
                  <c:v>3.0284724951435464</c:v>
                </c:pt>
                <c:pt idx="276">
                  <c:v>3.0812840013172718</c:v>
                </c:pt>
                <c:pt idx="277">
                  <c:v>3.1345497487352532</c:v>
                </c:pt>
                <c:pt idx="278">
                  <c:v>3.188269660297351</c:v>
                </c:pt>
                <c:pt idx="279">
                  <c:v>3.242443658264051</c:v>
                </c:pt>
                <c:pt idx="280">
                  <c:v>3.2970716642564639</c:v>
                </c:pt>
                <c:pt idx="281">
                  <c:v>3.3521535992574627</c:v>
                </c:pt>
                <c:pt idx="282">
                  <c:v>3.407689383611455</c:v>
                </c:pt>
                <c:pt idx="283">
                  <c:v>3.4636789370257475</c:v>
                </c:pt>
                <c:pt idx="284">
                  <c:v>3.5201221785705457</c:v>
                </c:pt>
                <c:pt idx="285">
                  <c:v>3.5770190266798636</c:v>
                </c:pt>
                <c:pt idx="286">
                  <c:v>3.6343693991518649</c:v>
                </c:pt>
                <c:pt idx="287">
                  <c:v>3.6921732131496583</c:v>
                </c:pt>
                <c:pt idx="288">
                  <c:v>3.7504303852020939</c:v>
                </c:pt>
                <c:pt idx="289">
                  <c:v>3.8091408312035355</c:v>
                </c:pt>
                <c:pt idx="290">
                  <c:v>3.8683044664154522</c:v>
                </c:pt>
                <c:pt idx="291">
                  <c:v>3.9279212054664185</c:v>
                </c:pt>
                <c:pt idx="292">
                  <c:v>3.9879909623526828</c:v>
                </c:pt>
                <c:pt idx="293">
                  <c:v>4.048513650439304</c:v>
                </c:pt>
                <c:pt idx="294">
                  <c:v>4.1094891824603792</c:v>
                </c:pt>
                <c:pt idx="295">
                  <c:v>4.1709174705194982</c:v>
                </c:pt>
                <c:pt idx="296">
                  <c:v>4.2327984260909943</c:v>
                </c:pt>
                <c:pt idx="297">
                  <c:v>4.295131960019603</c:v>
                </c:pt>
                <c:pt idx="298">
                  <c:v>4.3579179825225083</c:v>
                </c:pt>
                <c:pt idx="299">
                  <c:v>4.4211564031883199</c:v>
                </c:pt>
                <c:pt idx="300">
                  <c:v>4.484847130978892</c:v>
                </c:pt>
                <c:pt idx="301">
                  <c:v>4.5489900742298914</c:v>
                </c:pt>
                <c:pt idx="302">
                  <c:v>4.6135851406506845</c:v>
                </c:pt>
                <c:pt idx="303">
                  <c:v>4.6786322373258145</c:v>
                </c:pt>
                <c:pt idx="304">
                  <c:v>4.7441312707153429</c:v>
                </c:pt>
                <c:pt idx="305">
                  <c:v>4.8100821466551906</c:v>
                </c:pt>
                <c:pt idx="306">
                  <c:v>4.8764847703586156</c:v>
                </c:pt>
                <c:pt idx="307">
                  <c:v>4.943339046415872</c:v>
                </c:pt>
                <c:pt idx="308">
                  <c:v>5.0106448787958016</c:v>
                </c:pt>
                <c:pt idx="309">
                  <c:v>5.078402170845834</c:v>
                </c:pt>
                <c:pt idx="310">
                  <c:v>5.1466108252932372</c:v>
                </c:pt>
                <c:pt idx="311">
                  <c:v>5.2152707442452311</c:v>
                </c:pt>
                <c:pt idx="312">
                  <c:v>5.284381829190238</c:v>
                </c:pt>
                <c:pt idx="313">
                  <c:v>5.3539439809982241</c:v>
                </c:pt>
                <c:pt idx="314">
                  <c:v>5.4239570999213811</c:v>
                </c:pt>
                <c:pt idx="315">
                  <c:v>5.4944210855949223</c:v>
                </c:pt>
                <c:pt idx="316">
                  <c:v>5.5653358370378783</c:v>
                </c:pt>
                <c:pt idx="317">
                  <c:v>5.6367012526540066</c:v>
                </c:pt>
                <c:pt idx="318">
                  <c:v>5.7085172302317915</c:v>
                </c:pt>
                <c:pt idx="319">
                  <c:v>5.7807836669456947</c:v>
                </c:pt>
                <c:pt idx="320">
                  <c:v>5.8535004593571784</c:v>
                </c:pt>
                <c:pt idx="321">
                  <c:v>5.9266675034145919</c:v>
                </c:pt>
                <c:pt idx="322">
                  <c:v>6.0002846944545354</c:v>
                </c:pt>
                <c:pt idx="323">
                  <c:v>6.0743519272025424</c:v>
                </c:pt>
                <c:pt idx="324">
                  <c:v>6.1488690957734207</c:v>
                </c:pt>
                <c:pt idx="325">
                  <c:v>6.2238360936727304</c:v>
                </c:pt>
                <c:pt idx="326">
                  <c:v>6.2992528137965564</c:v>
                </c:pt>
                <c:pt idx="327">
                  <c:v>6.3751191484331002</c:v>
                </c:pt>
                <c:pt idx="328">
                  <c:v>6.4514349892630207</c:v>
                </c:pt>
                <c:pt idx="329">
                  <c:v>6.5282002273602302</c:v>
                </c:pt>
                <c:pt idx="330">
                  <c:v>6.6054147531929175</c:v>
                </c:pt>
                <c:pt idx="331">
                  <c:v>6.683078456623889</c:v>
                </c:pt>
                <c:pt idx="332">
                  <c:v>6.7611912269117056</c:v>
                </c:pt>
                <c:pt idx="333">
                  <c:v>6.8397529527113647</c:v>
                </c:pt>
                <c:pt idx="334">
                  <c:v>6.9187635220747552</c:v>
                </c:pt>
                <c:pt idx="335">
                  <c:v>6.9982228224520213</c:v>
                </c:pt>
                <c:pt idx="336">
                  <c:v>7.0781307406917904</c:v>
                </c:pt>
                <c:pt idx="337">
                  <c:v>7.1584871630425368</c:v>
                </c:pt>
                <c:pt idx="338">
                  <c:v>7.2392919751525824</c:v>
                </c:pt>
                <c:pt idx="339">
                  <c:v>7.3205450620719148</c:v>
                </c:pt>
                <c:pt idx="340">
                  <c:v>7.4022463082519607</c:v>
                </c:pt>
                <c:pt idx="341">
                  <c:v>7.4843955975470635</c:v>
                </c:pt>
                <c:pt idx="342">
                  <c:v>7.5669928132152791</c:v>
                </c:pt>
                <c:pt idx="343">
                  <c:v>7.6500378379186031</c:v>
                </c:pt>
                <c:pt idx="344">
                  <c:v>7.7335305537245631</c:v>
                </c:pt>
                <c:pt idx="345">
                  <c:v>7.8174708421063315</c:v>
                </c:pt>
                <c:pt idx="346">
                  <c:v>7.9018585839440902</c:v>
                </c:pt>
                <c:pt idx="347">
                  <c:v>7.986693659525713</c:v>
                </c:pt>
                <c:pt idx="348">
                  <c:v>8.0719759485472196</c:v>
                </c:pt>
                <c:pt idx="349">
                  <c:v>8.1577053301143678</c:v>
                </c:pt>
                <c:pt idx="350">
                  <c:v>8.2438816827425399</c:v>
                </c:pt>
                <c:pt idx="351">
                  <c:v>8.3305048843584473</c:v>
                </c:pt>
                <c:pt idx="352">
                  <c:v>8.4175748123003586</c:v>
                </c:pt>
                <c:pt idx="353">
                  <c:v>8.5050913433194637</c:v>
                </c:pt>
                <c:pt idx="354">
                  <c:v>8.5930543535803281</c:v>
                </c:pt>
                <c:pt idx="355">
                  <c:v>8.6814637186618029</c:v>
                </c:pt>
                <c:pt idx="356">
                  <c:v>8.7703193135580477</c:v>
                </c:pt>
                <c:pt idx="357">
                  <c:v>8.8596210126794404</c:v>
                </c:pt>
                <c:pt idx="358">
                  <c:v>8.9493686898529177</c:v>
                </c:pt>
                <c:pt idx="359">
                  <c:v>9.039562218323681</c:v>
                </c:pt>
                <c:pt idx="360">
                  <c:v>9.1302014707554235</c:v>
                </c:pt>
                <c:pt idx="361">
                  <c:v>9.2212863192312398</c:v>
                </c:pt>
                <c:pt idx="362">
                  <c:v>9.3128166352549897</c:v>
                </c:pt>
                <c:pt idx="363">
                  <c:v>9.4047922897516401</c:v>
                </c:pt>
                <c:pt idx="364">
                  <c:v>9.4972131530685147</c:v>
                </c:pt>
                <c:pt idx="365">
                  <c:v>9.5900790949759767</c:v>
                </c:pt>
                <c:pt idx="366">
                  <c:v>9.683389984668338</c:v>
                </c:pt>
                <c:pt idx="367">
                  <c:v>9.7771456907647689</c:v>
                </c:pt>
                <c:pt idx="368">
                  <c:v>9.8713460813104348</c:v>
                </c:pt>
                <c:pt idx="369">
                  <c:v>9.9659910237769509</c:v>
                </c:pt>
                <c:pt idx="370">
                  <c:v>10.06108038506386</c:v>
                </c:pt>
                <c:pt idx="371">
                  <c:v>10.156614031498748</c:v>
                </c:pt>
                <c:pt idx="372">
                  <c:v>10.252591828839059</c:v>
                </c:pt>
                <c:pt idx="373">
                  <c:v>10.349013642272325</c:v>
                </c:pt>
                <c:pt idx="374">
                  <c:v>10.44587933641742</c:v>
                </c:pt>
                <c:pt idx="375">
                  <c:v>10.543188775325348</c:v>
                </c:pt>
                <c:pt idx="376">
                  <c:v>10.640941822480499</c:v>
                </c:pt>
                <c:pt idx="377">
                  <c:v>10.739138340800878</c:v>
                </c:pt>
                <c:pt idx="378">
                  <c:v>10.837778192639576</c:v>
                </c:pt>
                <c:pt idx="379">
                  <c:v>10.936861239785799</c:v>
                </c:pt>
                <c:pt idx="380">
                  <c:v>11.036387343465435</c:v>
                </c:pt>
                <c:pt idx="381">
                  <c:v>11.136356364342078</c:v>
                </c:pt>
                <c:pt idx="382">
                  <c:v>11.236768162518274</c:v>
                </c:pt>
                <c:pt idx="383">
                  <c:v>11.337622597535983</c:v>
                </c:pt>
                <c:pt idx="384">
                  <c:v>11.438919528377937</c:v>
                </c:pt>
                <c:pt idx="385">
                  <c:v>11.54065881346844</c:v>
                </c:pt>
                <c:pt idx="386">
                  <c:v>11.642840310674501</c:v>
                </c:pt>
                <c:pt idx="387">
                  <c:v>11.745463877306292</c:v>
                </c:pt>
                <c:pt idx="388">
                  <c:v>11.848529370118513</c:v>
                </c:pt>
                <c:pt idx="389">
                  <c:v>11.952036645311523</c:v>
                </c:pt>
                <c:pt idx="390">
                  <c:v>12.055985558531916</c:v>
                </c:pt>
                <c:pt idx="391">
                  <c:v>12.160375964873765</c:v>
                </c:pt>
                <c:pt idx="392">
                  <c:v>12.26520771887931</c:v>
                </c:pt>
                <c:pt idx="393">
                  <c:v>12.370480674539976</c:v>
                </c:pt>
                <c:pt idx="394">
                  <c:v>12.476194685298196</c:v>
                </c:pt>
                <c:pt idx="395">
                  <c:v>12.58234960404684</c:v>
                </c:pt>
                <c:pt idx="396">
                  <c:v>12.688945283131602</c:v>
                </c:pt>
                <c:pt idx="397">
                  <c:v>12.795981574351231</c:v>
                </c:pt>
                <c:pt idx="398">
                  <c:v>12.903458328958664</c:v>
                </c:pt>
                <c:pt idx="399">
                  <c:v>13.011375397662391</c:v>
                </c:pt>
                <c:pt idx="400">
                  <c:v>13.1197326306268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F-7B9D-F44D-B170-ECBBDA175576}"/>
            </c:ext>
          </c:extLst>
        </c:ser>
        <c:ser>
          <c:idx val="24"/>
          <c:order val="16"/>
          <c:tx>
            <c:strRef>
              <c:f>Calculation2!$O$5</c:f>
              <c:strCache>
                <c:ptCount val="1"/>
                <c:pt idx="0">
                  <c:v>thetaCM = 0 </c:v>
                </c:pt>
              </c:strCache>
            </c:strRef>
          </c:tx>
          <c:spPr>
            <a:ln w="12700">
              <a:solidFill>
                <a:schemeClr val="accent6"/>
              </a:solidFill>
            </a:ln>
          </c:spPr>
          <c:marker>
            <c:symbol val="none"/>
          </c:marker>
          <c:xVal>
            <c:numRef>
              <c:f>Calculation2!$R$6:$R$406</c:f>
              <c:numCache>
                <c:formatCode>0.000</c:formatCode>
                <c:ptCount val="401"/>
                <c:pt idx="0">
                  <c:v>-1</c:v>
                </c:pt>
                <c:pt idx="1">
                  <c:v>-0.99375000000000002</c:v>
                </c:pt>
                <c:pt idx="2">
                  <c:v>-0.98750000000000004</c:v>
                </c:pt>
                <c:pt idx="3">
                  <c:v>-0.98125000000000007</c:v>
                </c:pt>
                <c:pt idx="4">
                  <c:v>-0.97500000000000009</c:v>
                </c:pt>
                <c:pt idx="5">
                  <c:v>-0.96875000000000011</c:v>
                </c:pt>
                <c:pt idx="6">
                  <c:v>-0.96250000000000013</c:v>
                </c:pt>
                <c:pt idx="7">
                  <c:v>-0.95625000000000016</c:v>
                </c:pt>
                <c:pt idx="8">
                  <c:v>-0.95000000000000018</c:v>
                </c:pt>
                <c:pt idx="9">
                  <c:v>-0.9437500000000002</c:v>
                </c:pt>
                <c:pt idx="10">
                  <c:v>-0.93750000000000022</c:v>
                </c:pt>
                <c:pt idx="11">
                  <c:v>-0.93125000000000024</c:v>
                </c:pt>
                <c:pt idx="12">
                  <c:v>-0.92500000000000027</c:v>
                </c:pt>
                <c:pt idx="13">
                  <c:v>-0.91875000000000029</c:v>
                </c:pt>
                <c:pt idx="14">
                  <c:v>-0.91250000000000031</c:v>
                </c:pt>
                <c:pt idx="15">
                  <c:v>-0.90625000000000033</c:v>
                </c:pt>
                <c:pt idx="16">
                  <c:v>-0.90000000000000036</c:v>
                </c:pt>
                <c:pt idx="17">
                  <c:v>-0.89375000000000038</c:v>
                </c:pt>
                <c:pt idx="18">
                  <c:v>-0.8875000000000004</c:v>
                </c:pt>
                <c:pt idx="19">
                  <c:v>-0.88125000000000042</c:v>
                </c:pt>
                <c:pt idx="20">
                  <c:v>-0.87500000000000044</c:v>
                </c:pt>
                <c:pt idx="21">
                  <c:v>-0.86875000000000047</c:v>
                </c:pt>
                <c:pt idx="22">
                  <c:v>-0.86250000000000049</c:v>
                </c:pt>
                <c:pt idx="23">
                  <c:v>-0.85625000000000051</c:v>
                </c:pt>
                <c:pt idx="24">
                  <c:v>-0.85000000000000053</c:v>
                </c:pt>
                <c:pt idx="25">
                  <c:v>-0.84375000000000056</c:v>
                </c:pt>
                <c:pt idx="26">
                  <c:v>-0.83750000000000058</c:v>
                </c:pt>
                <c:pt idx="27">
                  <c:v>-0.8312500000000006</c:v>
                </c:pt>
                <c:pt idx="28">
                  <c:v>-0.82500000000000062</c:v>
                </c:pt>
                <c:pt idx="29">
                  <c:v>-0.81875000000000064</c:v>
                </c:pt>
                <c:pt idx="30">
                  <c:v>-0.81250000000000067</c:v>
                </c:pt>
                <c:pt idx="31">
                  <c:v>-0.80625000000000069</c:v>
                </c:pt>
                <c:pt idx="32">
                  <c:v>-0.80000000000000071</c:v>
                </c:pt>
                <c:pt idx="33">
                  <c:v>-0.79375000000000073</c:v>
                </c:pt>
                <c:pt idx="34">
                  <c:v>-0.78750000000000075</c:v>
                </c:pt>
                <c:pt idx="35">
                  <c:v>-0.78125000000000078</c:v>
                </c:pt>
                <c:pt idx="36">
                  <c:v>-0.7750000000000008</c:v>
                </c:pt>
                <c:pt idx="37">
                  <c:v>-0.76875000000000082</c:v>
                </c:pt>
                <c:pt idx="38">
                  <c:v>-0.76250000000000084</c:v>
                </c:pt>
                <c:pt idx="39">
                  <c:v>-0.75625000000000087</c:v>
                </c:pt>
                <c:pt idx="40">
                  <c:v>-0.75000000000000089</c:v>
                </c:pt>
                <c:pt idx="41">
                  <c:v>-0.74375000000000091</c:v>
                </c:pt>
                <c:pt idx="42">
                  <c:v>-0.73750000000000093</c:v>
                </c:pt>
                <c:pt idx="43">
                  <c:v>-0.73125000000000095</c:v>
                </c:pt>
                <c:pt idx="44">
                  <c:v>-0.72500000000000098</c:v>
                </c:pt>
                <c:pt idx="45">
                  <c:v>-0.718750000000001</c:v>
                </c:pt>
                <c:pt idx="46">
                  <c:v>-0.71250000000000102</c:v>
                </c:pt>
                <c:pt idx="47">
                  <c:v>-0.70625000000000104</c:v>
                </c:pt>
                <c:pt idx="48">
                  <c:v>-0.70000000000000107</c:v>
                </c:pt>
                <c:pt idx="49">
                  <c:v>-0.69375000000000109</c:v>
                </c:pt>
                <c:pt idx="50">
                  <c:v>-0.68750000000000111</c:v>
                </c:pt>
                <c:pt idx="51">
                  <c:v>-0.68125000000000113</c:v>
                </c:pt>
                <c:pt idx="52">
                  <c:v>-0.67500000000000115</c:v>
                </c:pt>
                <c:pt idx="53">
                  <c:v>-0.66875000000000118</c:v>
                </c:pt>
                <c:pt idx="54">
                  <c:v>-0.6625000000000012</c:v>
                </c:pt>
                <c:pt idx="55">
                  <c:v>-0.65625000000000122</c:v>
                </c:pt>
                <c:pt idx="56">
                  <c:v>-0.65000000000000124</c:v>
                </c:pt>
                <c:pt idx="57">
                  <c:v>-0.64375000000000127</c:v>
                </c:pt>
                <c:pt idx="58">
                  <c:v>-0.63750000000000129</c:v>
                </c:pt>
                <c:pt idx="59">
                  <c:v>-0.63125000000000131</c:v>
                </c:pt>
                <c:pt idx="60">
                  <c:v>-0.62500000000000133</c:v>
                </c:pt>
                <c:pt idx="61">
                  <c:v>-0.61875000000000135</c:v>
                </c:pt>
                <c:pt idx="62">
                  <c:v>-0.61250000000000138</c:v>
                </c:pt>
                <c:pt idx="63">
                  <c:v>-0.6062500000000014</c:v>
                </c:pt>
                <c:pt idx="64">
                  <c:v>-0.60000000000000142</c:v>
                </c:pt>
                <c:pt idx="65">
                  <c:v>-0.59375000000000144</c:v>
                </c:pt>
                <c:pt idx="66">
                  <c:v>-0.58750000000000147</c:v>
                </c:pt>
                <c:pt idx="67">
                  <c:v>-0.58125000000000149</c:v>
                </c:pt>
                <c:pt idx="68">
                  <c:v>-0.57500000000000151</c:v>
                </c:pt>
                <c:pt idx="69">
                  <c:v>-0.56875000000000153</c:v>
                </c:pt>
                <c:pt idx="70">
                  <c:v>-0.56250000000000155</c:v>
                </c:pt>
                <c:pt idx="71">
                  <c:v>-0.55625000000000158</c:v>
                </c:pt>
                <c:pt idx="72">
                  <c:v>-0.5500000000000016</c:v>
                </c:pt>
                <c:pt idx="73">
                  <c:v>-0.54375000000000162</c:v>
                </c:pt>
                <c:pt idx="74">
                  <c:v>-0.53750000000000164</c:v>
                </c:pt>
                <c:pt idx="75">
                  <c:v>-0.53125000000000167</c:v>
                </c:pt>
                <c:pt idx="76">
                  <c:v>-0.52500000000000169</c:v>
                </c:pt>
                <c:pt idx="77">
                  <c:v>-0.51875000000000171</c:v>
                </c:pt>
                <c:pt idx="78">
                  <c:v>-0.51250000000000173</c:v>
                </c:pt>
                <c:pt idx="79">
                  <c:v>-0.50625000000000175</c:v>
                </c:pt>
                <c:pt idx="80">
                  <c:v>-0.50000000000000178</c:v>
                </c:pt>
                <c:pt idx="81">
                  <c:v>-0.4937500000000018</c:v>
                </c:pt>
                <c:pt idx="82">
                  <c:v>-0.48750000000000182</c:v>
                </c:pt>
                <c:pt idx="83">
                  <c:v>-0.48125000000000184</c:v>
                </c:pt>
                <c:pt idx="84">
                  <c:v>-0.47500000000000187</c:v>
                </c:pt>
                <c:pt idx="85">
                  <c:v>-0.46875000000000189</c:v>
                </c:pt>
                <c:pt idx="86">
                  <c:v>-0.46250000000000191</c:v>
                </c:pt>
                <c:pt idx="87">
                  <c:v>-0.45625000000000193</c:v>
                </c:pt>
                <c:pt idx="88">
                  <c:v>-0.45000000000000195</c:v>
                </c:pt>
                <c:pt idx="89">
                  <c:v>-0.44375000000000198</c:v>
                </c:pt>
                <c:pt idx="90">
                  <c:v>-0.437500000000002</c:v>
                </c:pt>
                <c:pt idx="91">
                  <c:v>-0.43125000000000202</c:v>
                </c:pt>
                <c:pt idx="92">
                  <c:v>-0.42500000000000204</c:v>
                </c:pt>
                <c:pt idx="93">
                  <c:v>-0.41875000000000207</c:v>
                </c:pt>
                <c:pt idx="94">
                  <c:v>-0.41250000000000209</c:v>
                </c:pt>
                <c:pt idx="95">
                  <c:v>-0.40625000000000211</c:v>
                </c:pt>
                <c:pt idx="96">
                  <c:v>-0.40000000000000213</c:v>
                </c:pt>
                <c:pt idx="97">
                  <c:v>-0.39375000000000215</c:v>
                </c:pt>
                <c:pt idx="98">
                  <c:v>-0.38750000000000218</c:v>
                </c:pt>
                <c:pt idx="99">
                  <c:v>-0.3812500000000022</c:v>
                </c:pt>
                <c:pt idx="100">
                  <c:v>-0.37500000000000222</c:v>
                </c:pt>
                <c:pt idx="101">
                  <c:v>-0.36875000000000224</c:v>
                </c:pt>
                <c:pt idx="102">
                  <c:v>-0.36250000000000226</c:v>
                </c:pt>
                <c:pt idx="103">
                  <c:v>-0.35625000000000229</c:v>
                </c:pt>
                <c:pt idx="104">
                  <c:v>-0.35000000000000231</c:v>
                </c:pt>
                <c:pt idx="105">
                  <c:v>-0.34375000000000233</c:v>
                </c:pt>
                <c:pt idx="106">
                  <c:v>-0.33750000000000235</c:v>
                </c:pt>
                <c:pt idx="107">
                  <c:v>-0.33125000000000238</c:v>
                </c:pt>
                <c:pt idx="108">
                  <c:v>-0.3250000000000024</c:v>
                </c:pt>
                <c:pt idx="109">
                  <c:v>-0.31875000000000242</c:v>
                </c:pt>
                <c:pt idx="110">
                  <c:v>-0.31250000000000244</c:v>
                </c:pt>
                <c:pt idx="111">
                  <c:v>-0.30625000000000246</c:v>
                </c:pt>
                <c:pt idx="112">
                  <c:v>-0.30000000000000249</c:v>
                </c:pt>
                <c:pt idx="113">
                  <c:v>-0.29375000000000251</c:v>
                </c:pt>
                <c:pt idx="114">
                  <c:v>-0.28750000000000253</c:v>
                </c:pt>
                <c:pt idx="115">
                  <c:v>-0.28125000000000255</c:v>
                </c:pt>
                <c:pt idx="116">
                  <c:v>-0.27500000000000258</c:v>
                </c:pt>
                <c:pt idx="117">
                  <c:v>-0.2687500000000026</c:v>
                </c:pt>
                <c:pt idx="118">
                  <c:v>-0.26250000000000262</c:v>
                </c:pt>
                <c:pt idx="119">
                  <c:v>-0.25625000000000264</c:v>
                </c:pt>
                <c:pt idx="120">
                  <c:v>-0.25000000000000266</c:v>
                </c:pt>
                <c:pt idx="121">
                  <c:v>-0.24375000000000266</c:v>
                </c:pt>
                <c:pt idx="122">
                  <c:v>-0.23750000000000265</c:v>
                </c:pt>
                <c:pt idx="123">
                  <c:v>-0.23125000000000265</c:v>
                </c:pt>
                <c:pt idx="124">
                  <c:v>-0.22500000000000264</c:v>
                </c:pt>
                <c:pt idx="125">
                  <c:v>-0.21875000000000264</c:v>
                </c:pt>
                <c:pt idx="126">
                  <c:v>-0.21250000000000263</c:v>
                </c:pt>
                <c:pt idx="127">
                  <c:v>-0.20625000000000263</c:v>
                </c:pt>
                <c:pt idx="128">
                  <c:v>-0.20000000000000262</c:v>
                </c:pt>
                <c:pt idx="129">
                  <c:v>-0.19375000000000261</c:v>
                </c:pt>
                <c:pt idx="130">
                  <c:v>-0.18750000000000261</c:v>
                </c:pt>
                <c:pt idx="131">
                  <c:v>-0.1812500000000026</c:v>
                </c:pt>
                <c:pt idx="132">
                  <c:v>-0.1750000000000026</c:v>
                </c:pt>
                <c:pt idx="133">
                  <c:v>-0.16875000000000259</c:v>
                </c:pt>
                <c:pt idx="134">
                  <c:v>-0.16250000000000259</c:v>
                </c:pt>
                <c:pt idx="135">
                  <c:v>-0.15625000000000258</c:v>
                </c:pt>
                <c:pt idx="136">
                  <c:v>-0.15000000000000258</c:v>
                </c:pt>
                <c:pt idx="137">
                  <c:v>-0.14375000000000257</c:v>
                </c:pt>
                <c:pt idx="138">
                  <c:v>-0.13750000000000256</c:v>
                </c:pt>
                <c:pt idx="139">
                  <c:v>-0.13125000000000256</c:v>
                </c:pt>
                <c:pt idx="140">
                  <c:v>-0.12500000000000255</c:v>
                </c:pt>
                <c:pt idx="141">
                  <c:v>-0.11875000000000255</c:v>
                </c:pt>
                <c:pt idx="142">
                  <c:v>-0.11250000000000254</c:v>
                </c:pt>
                <c:pt idx="143">
                  <c:v>-0.10625000000000254</c:v>
                </c:pt>
                <c:pt idx="144">
                  <c:v>-0.10000000000000253</c:v>
                </c:pt>
                <c:pt idx="145">
                  <c:v>-9.3750000000002526E-2</c:v>
                </c:pt>
                <c:pt idx="146">
                  <c:v>-8.750000000000252E-2</c:v>
                </c:pt>
                <c:pt idx="147">
                  <c:v>-8.1250000000002515E-2</c:v>
                </c:pt>
                <c:pt idx="148">
                  <c:v>-7.5000000000002509E-2</c:v>
                </c:pt>
                <c:pt idx="149">
                  <c:v>-6.8750000000002504E-2</c:v>
                </c:pt>
                <c:pt idx="150">
                  <c:v>-6.2500000000002498E-2</c:v>
                </c:pt>
                <c:pt idx="151">
                  <c:v>-5.6250000000002499E-2</c:v>
                </c:pt>
                <c:pt idx="152">
                  <c:v>-5.0000000000002501E-2</c:v>
                </c:pt>
                <c:pt idx="153">
                  <c:v>-4.3750000000002502E-2</c:v>
                </c:pt>
                <c:pt idx="154">
                  <c:v>-3.7500000000002504E-2</c:v>
                </c:pt>
                <c:pt idx="155">
                  <c:v>-3.1250000000002505E-2</c:v>
                </c:pt>
                <c:pt idx="156">
                  <c:v>-2.5000000000002506E-2</c:v>
                </c:pt>
                <c:pt idx="157">
                  <c:v>-1.8750000000002508E-2</c:v>
                </c:pt>
                <c:pt idx="158">
                  <c:v>-1.2500000000002507E-2</c:v>
                </c:pt>
                <c:pt idx="159">
                  <c:v>-6.250000000002507E-3</c:v>
                </c:pt>
                <c:pt idx="160">
                  <c:v>-2.5066754227864863E-15</c:v>
                </c:pt>
                <c:pt idx="161">
                  <c:v>6.2499999999974937E-3</c:v>
                </c:pt>
                <c:pt idx="162">
                  <c:v>1.2499999999997494E-2</c:v>
                </c:pt>
                <c:pt idx="163">
                  <c:v>1.8749999999997494E-2</c:v>
                </c:pt>
                <c:pt idx="164">
                  <c:v>2.4999999999997496E-2</c:v>
                </c:pt>
                <c:pt idx="165">
                  <c:v>3.1249999999997495E-2</c:v>
                </c:pt>
                <c:pt idx="166">
                  <c:v>3.7499999999997494E-2</c:v>
                </c:pt>
                <c:pt idx="167">
                  <c:v>4.3749999999997492E-2</c:v>
                </c:pt>
                <c:pt idx="168">
                  <c:v>4.9999999999997491E-2</c:v>
                </c:pt>
                <c:pt idx="169">
                  <c:v>5.624999999999749E-2</c:v>
                </c:pt>
                <c:pt idx="170">
                  <c:v>6.2499999999997488E-2</c:v>
                </c:pt>
                <c:pt idx="171">
                  <c:v>6.8749999999997494E-2</c:v>
                </c:pt>
                <c:pt idx="172">
                  <c:v>7.4999999999997499E-2</c:v>
                </c:pt>
                <c:pt idx="173">
                  <c:v>8.1249999999997505E-2</c:v>
                </c:pt>
                <c:pt idx="174">
                  <c:v>8.749999999999751E-2</c:v>
                </c:pt>
                <c:pt idx="175">
                  <c:v>9.3749999999997516E-2</c:v>
                </c:pt>
                <c:pt idx="176">
                  <c:v>9.9999999999997521E-2</c:v>
                </c:pt>
                <c:pt idx="177">
                  <c:v>0.10624999999999753</c:v>
                </c:pt>
                <c:pt idx="178">
                  <c:v>0.11249999999999753</c:v>
                </c:pt>
                <c:pt idx="179">
                  <c:v>0.11874999999999754</c:v>
                </c:pt>
                <c:pt idx="180">
                  <c:v>0.12499999999999754</c:v>
                </c:pt>
                <c:pt idx="181">
                  <c:v>0.13124999999999754</c:v>
                </c:pt>
                <c:pt idx="182">
                  <c:v>0.13749999999999754</c:v>
                </c:pt>
                <c:pt idx="183">
                  <c:v>0.14374999999999755</c:v>
                </c:pt>
                <c:pt idx="184">
                  <c:v>0.14999999999999755</c:v>
                </c:pt>
                <c:pt idx="185">
                  <c:v>0.15624999999999756</c:v>
                </c:pt>
                <c:pt idx="186">
                  <c:v>0.16249999999999756</c:v>
                </c:pt>
                <c:pt idx="187">
                  <c:v>0.16874999999999757</c:v>
                </c:pt>
                <c:pt idx="188">
                  <c:v>0.17499999999999757</c:v>
                </c:pt>
                <c:pt idx="189">
                  <c:v>0.18124999999999758</c:v>
                </c:pt>
                <c:pt idx="190">
                  <c:v>0.18749999999999759</c:v>
                </c:pt>
                <c:pt idx="191">
                  <c:v>0.19374999999999759</c:v>
                </c:pt>
                <c:pt idx="192">
                  <c:v>0.1999999999999976</c:v>
                </c:pt>
                <c:pt idx="193">
                  <c:v>0.2062499999999976</c:v>
                </c:pt>
                <c:pt idx="194">
                  <c:v>0.21249999999999761</c:v>
                </c:pt>
                <c:pt idx="195">
                  <c:v>0.21874999999999761</c:v>
                </c:pt>
                <c:pt idx="196">
                  <c:v>0.22499999999999762</c:v>
                </c:pt>
                <c:pt idx="197">
                  <c:v>0.23124999999999762</c:v>
                </c:pt>
                <c:pt idx="198">
                  <c:v>0.23749999999999763</c:v>
                </c:pt>
                <c:pt idx="199">
                  <c:v>0.24374999999999764</c:v>
                </c:pt>
                <c:pt idx="200">
                  <c:v>0.24999999999999764</c:v>
                </c:pt>
                <c:pt idx="201">
                  <c:v>0.25624999999999765</c:v>
                </c:pt>
                <c:pt idx="202">
                  <c:v>0.26249999999999762</c:v>
                </c:pt>
                <c:pt idx="203">
                  <c:v>0.2687499999999976</c:v>
                </c:pt>
                <c:pt idx="204">
                  <c:v>0.27499999999999758</c:v>
                </c:pt>
                <c:pt idx="205">
                  <c:v>0.28124999999999756</c:v>
                </c:pt>
                <c:pt idx="206">
                  <c:v>0.28749999999999754</c:v>
                </c:pt>
                <c:pt idx="207">
                  <c:v>0.29374999999999751</c:v>
                </c:pt>
                <c:pt idx="208">
                  <c:v>0.29999999999999749</c:v>
                </c:pt>
                <c:pt idx="209">
                  <c:v>0.30624999999999747</c:v>
                </c:pt>
                <c:pt idx="210">
                  <c:v>0.31249999999999745</c:v>
                </c:pt>
                <c:pt idx="211">
                  <c:v>0.31874999999999742</c:v>
                </c:pt>
                <c:pt idx="212">
                  <c:v>0.3249999999999974</c:v>
                </c:pt>
                <c:pt idx="213">
                  <c:v>0.33124999999999738</c:v>
                </c:pt>
                <c:pt idx="214">
                  <c:v>0.33749999999999736</c:v>
                </c:pt>
                <c:pt idx="215">
                  <c:v>0.34374999999999734</c:v>
                </c:pt>
                <c:pt idx="216">
                  <c:v>0.34999999999999731</c:v>
                </c:pt>
                <c:pt idx="217">
                  <c:v>0.35624999999999729</c:v>
                </c:pt>
                <c:pt idx="218">
                  <c:v>0.36249999999999727</c:v>
                </c:pt>
                <c:pt idx="219">
                  <c:v>0.36874999999999725</c:v>
                </c:pt>
                <c:pt idx="220">
                  <c:v>0.37499999999999722</c:v>
                </c:pt>
                <c:pt idx="221">
                  <c:v>0.3812499999999972</c:v>
                </c:pt>
                <c:pt idx="222">
                  <c:v>0.38749999999999718</c:v>
                </c:pt>
                <c:pt idx="223">
                  <c:v>0.39374999999999716</c:v>
                </c:pt>
                <c:pt idx="224">
                  <c:v>0.39999999999999714</c:v>
                </c:pt>
                <c:pt idx="225">
                  <c:v>0.40624999999999711</c:v>
                </c:pt>
                <c:pt idx="226">
                  <c:v>0.41249999999999709</c:v>
                </c:pt>
                <c:pt idx="227">
                  <c:v>0.41874999999999707</c:v>
                </c:pt>
                <c:pt idx="228">
                  <c:v>0.42499999999999705</c:v>
                </c:pt>
                <c:pt idx="229">
                  <c:v>0.43124999999999702</c:v>
                </c:pt>
                <c:pt idx="230">
                  <c:v>0.437499999999997</c:v>
                </c:pt>
                <c:pt idx="231">
                  <c:v>0.44374999999999698</c:v>
                </c:pt>
                <c:pt idx="232">
                  <c:v>0.44999999999999696</c:v>
                </c:pt>
                <c:pt idx="233">
                  <c:v>0.45624999999999694</c:v>
                </c:pt>
                <c:pt idx="234">
                  <c:v>0.46249999999999691</c:v>
                </c:pt>
                <c:pt idx="235">
                  <c:v>0.46874999999999689</c:v>
                </c:pt>
                <c:pt idx="236">
                  <c:v>0.47499999999999687</c:v>
                </c:pt>
                <c:pt idx="237">
                  <c:v>0.48124999999999685</c:v>
                </c:pt>
                <c:pt idx="238">
                  <c:v>0.48749999999999682</c:v>
                </c:pt>
                <c:pt idx="239">
                  <c:v>0.4937499999999968</c:v>
                </c:pt>
                <c:pt idx="240">
                  <c:v>0.49999999999999678</c:v>
                </c:pt>
                <c:pt idx="241">
                  <c:v>0.50624999999999676</c:v>
                </c:pt>
                <c:pt idx="242">
                  <c:v>0.51249999999999674</c:v>
                </c:pt>
                <c:pt idx="243">
                  <c:v>0.51874999999999671</c:v>
                </c:pt>
                <c:pt idx="244">
                  <c:v>0.52499999999999669</c:v>
                </c:pt>
                <c:pt idx="245">
                  <c:v>0.53124999999999667</c:v>
                </c:pt>
                <c:pt idx="246">
                  <c:v>0.53749999999999665</c:v>
                </c:pt>
                <c:pt idx="247">
                  <c:v>0.54374999999999662</c:v>
                </c:pt>
                <c:pt idx="248">
                  <c:v>0.5499999999999966</c:v>
                </c:pt>
                <c:pt idx="249">
                  <c:v>0.55624999999999658</c:v>
                </c:pt>
                <c:pt idx="250">
                  <c:v>0.56249999999999656</c:v>
                </c:pt>
                <c:pt idx="251">
                  <c:v>0.56874999999999654</c:v>
                </c:pt>
                <c:pt idx="252">
                  <c:v>0.57499999999999651</c:v>
                </c:pt>
                <c:pt idx="253">
                  <c:v>0.58124999999999649</c:v>
                </c:pt>
                <c:pt idx="254">
                  <c:v>0.58749999999999647</c:v>
                </c:pt>
                <c:pt idx="255">
                  <c:v>0.59374999999999645</c:v>
                </c:pt>
                <c:pt idx="256">
                  <c:v>0.59999999999999643</c:v>
                </c:pt>
                <c:pt idx="257">
                  <c:v>0.6062499999999964</c:v>
                </c:pt>
                <c:pt idx="258">
                  <c:v>0.61249999999999638</c:v>
                </c:pt>
                <c:pt idx="259">
                  <c:v>0.61874999999999636</c:v>
                </c:pt>
                <c:pt idx="260">
                  <c:v>0.62499999999999634</c:v>
                </c:pt>
                <c:pt idx="261">
                  <c:v>0.63124999999999631</c:v>
                </c:pt>
                <c:pt idx="262">
                  <c:v>0.63749999999999629</c:v>
                </c:pt>
                <c:pt idx="263">
                  <c:v>0.64374999999999627</c:v>
                </c:pt>
                <c:pt idx="264">
                  <c:v>0.64999999999999625</c:v>
                </c:pt>
                <c:pt idx="265">
                  <c:v>0.65624999999999623</c:v>
                </c:pt>
                <c:pt idx="266">
                  <c:v>0.6624999999999962</c:v>
                </c:pt>
                <c:pt idx="267">
                  <c:v>0.66874999999999618</c:v>
                </c:pt>
                <c:pt idx="268">
                  <c:v>0.67499999999999616</c:v>
                </c:pt>
                <c:pt idx="269">
                  <c:v>0.68124999999999614</c:v>
                </c:pt>
                <c:pt idx="270">
                  <c:v>0.68749999999999611</c:v>
                </c:pt>
                <c:pt idx="271">
                  <c:v>0.69374999999999609</c:v>
                </c:pt>
                <c:pt idx="272">
                  <c:v>0.69999999999999607</c:v>
                </c:pt>
                <c:pt idx="273">
                  <c:v>0.70624999999999605</c:v>
                </c:pt>
                <c:pt idx="274">
                  <c:v>0.71249999999999603</c:v>
                </c:pt>
                <c:pt idx="275">
                  <c:v>0.718749999999996</c:v>
                </c:pt>
                <c:pt idx="276">
                  <c:v>0.72499999999999598</c:v>
                </c:pt>
                <c:pt idx="277">
                  <c:v>0.73124999999999596</c:v>
                </c:pt>
                <c:pt idx="278">
                  <c:v>0.73749999999999594</c:v>
                </c:pt>
                <c:pt idx="279">
                  <c:v>0.74374999999999591</c:v>
                </c:pt>
                <c:pt idx="280">
                  <c:v>0.74999999999999589</c:v>
                </c:pt>
                <c:pt idx="281">
                  <c:v>0.75624999999999587</c:v>
                </c:pt>
                <c:pt idx="282">
                  <c:v>0.76249999999999585</c:v>
                </c:pt>
                <c:pt idx="283">
                  <c:v>0.76874999999999583</c:v>
                </c:pt>
                <c:pt idx="284">
                  <c:v>0.7749999999999958</c:v>
                </c:pt>
                <c:pt idx="285">
                  <c:v>0.78124999999999578</c:v>
                </c:pt>
                <c:pt idx="286">
                  <c:v>0.78749999999999576</c:v>
                </c:pt>
                <c:pt idx="287">
                  <c:v>0.79374999999999574</c:v>
                </c:pt>
                <c:pt idx="288">
                  <c:v>0.79999999999999571</c:v>
                </c:pt>
                <c:pt idx="289">
                  <c:v>0.80624999999999569</c:v>
                </c:pt>
                <c:pt idx="290">
                  <c:v>0.81249999999999567</c:v>
                </c:pt>
                <c:pt idx="291">
                  <c:v>0.81874999999999565</c:v>
                </c:pt>
                <c:pt idx="292">
                  <c:v>0.82499999999999563</c:v>
                </c:pt>
                <c:pt idx="293">
                  <c:v>0.8312499999999956</c:v>
                </c:pt>
                <c:pt idx="294">
                  <c:v>0.83749999999999558</c:v>
                </c:pt>
                <c:pt idx="295">
                  <c:v>0.84374999999999556</c:v>
                </c:pt>
                <c:pt idx="296">
                  <c:v>0.84999999999999554</c:v>
                </c:pt>
                <c:pt idx="297">
                  <c:v>0.85624999999999551</c:v>
                </c:pt>
                <c:pt idx="298">
                  <c:v>0.86249999999999549</c:v>
                </c:pt>
                <c:pt idx="299">
                  <c:v>0.86874999999999547</c:v>
                </c:pt>
                <c:pt idx="300">
                  <c:v>0.87499999999999545</c:v>
                </c:pt>
                <c:pt idx="301">
                  <c:v>0.88124999999999543</c:v>
                </c:pt>
                <c:pt idx="302">
                  <c:v>0.8874999999999954</c:v>
                </c:pt>
                <c:pt idx="303">
                  <c:v>0.89374999999999538</c:v>
                </c:pt>
                <c:pt idx="304">
                  <c:v>0.89999999999999536</c:v>
                </c:pt>
                <c:pt idx="305">
                  <c:v>0.90624999999999534</c:v>
                </c:pt>
                <c:pt idx="306">
                  <c:v>0.91249999999999531</c:v>
                </c:pt>
                <c:pt idx="307">
                  <c:v>0.91874999999999529</c:v>
                </c:pt>
                <c:pt idx="308">
                  <c:v>0.92499999999999527</c:v>
                </c:pt>
                <c:pt idx="309">
                  <c:v>0.93124999999999525</c:v>
                </c:pt>
                <c:pt idx="310">
                  <c:v>0.93749999999999523</c:v>
                </c:pt>
                <c:pt idx="311">
                  <c:v>0.9437499999999952</c:v>
                </c:pt>
                <c:pt idx="312">
                  <c:v>0.94999999999999518</c:v>
                </c:pt>
                <c:pt idx="313">
                  <c:v>0.95624999999999516</c:v>
                </c:pt>
                <c:pt idx="314">
                  <c:v>0.96249999999999514</c:v>
                </c:pt>
                <c:pt idx="315">
                  <c:v>0.96874999999999512</c:v>
                </c:pt>
                <c:pt idx="316">
                  <c:v>0.97499999999999509</c:v>
                </c:pt>
                <c:pt idx="317">
                  <c:v>0.98124999999999507</c:v>
                </c:pt>
                <c:pt idx="318">
                  <c:v>0.98749999999999505</c:v>
                </c:pt>
                <c:pt idx="319">
                  <c:v>0.99374999999999503</c:v>
                </c:pt>
                <c:pt idx="320">
                  <c:v>0.999999999999995</c:v>
                </c:pt>
                <c:pt idx="321">
                  <c:v>1.006249999999995</c:v>
                </c:pt>
                <c:pt idx="322">
                  <c:v>1.0124999999999951</c:v>
                </c:pt>
                <c:pt idx="323">
                  <c:v>1.0187499999999952</c:v>
                </c:pt>
                <c:pt idx="324">
                  <c:v>1.0249999999999952</c:v>
                </c:pt>
                <c:pt idx="325">
                  <c:v>1.0312499999999953</c:v>
                </c:pt>
                <c:pt idx="326">
                  <c:v>1.0374999999999954</c:v>
                </c:pt>
                <c:pt idx="327">
                  <c:v>1.0437499999999955</c:v>
                </c:pt>
                <c:pt idx="328">
                  <c:v>1.0499999999999956</c:v>
                </c:pt>
                <c:pt idx="329">
                  <c:v>1.0562499999999957</c:v>
                </c:pt>
                <c:pt idx="330">
                  <c:v>1.0624999999999958</c:v>
                </c:pt>
                <c:pt idx="331">
                  <c:v>1.0687499999999959</c:v>
                </c:pt>
                <c:pt idx="332">
                  <c:v>1.074999999999996</c:v>
                </c:pt>
                <c:pt idx="333">
                  <c:v>1.081249999999996</c:v>
                </c:pt>
                <c:pt idx="334">
                  <c:v>1.0874999999999961</c:v>
                </c:pt>
                <c:pt idx="335">
                  <c:v>1.0937499999999962</c:v>
                </c:pt>
                <c:pt idx="336">
                  <c:v>1.0999999999999963</c:v>
                </c:pt>
                <c:pt idx="337">
                  <c:v>1.1062499999999964</c:v>
                </c:pt>
                <c:pt idx="338">
                  <c:v>1.1124999999999965</c:v>
                </c:pt>
                <c:pt idx="339">
                  <c:v>1.1187499999999966</c:v>
                </c:pt>
                <c:pt idx="340">
                  <c:v>1.1249999999999967</c:v>
                </c:pt>
                <c:pt idx="341">
                  <c:v>1.1312499999999968</c:v>
                </c:pt>
                <c:pt idx="342">
                  <c:v>1.1374999999999968</c:v>
                </c:pt>
                <c:pt idx="343">
                  <c:v>1.1437499999999969</c:v>
                </c:pt>
                <c:pt idx="344">
                  <c:v>1.149999999999997</c:v>
                </c:pt>
                <c:pt idx="345">
                  <c:v>1.1562499999999971</c:v>
                </c:pt>
                <c:pt idx="346">
                  <c:v>1.1624999999999972</c:v>
                </c:pt>
                <c:pt idx="347">
                  <c:v>1.1687499999999973</c:v>
                </c:pt>
                <c:pt idx="348">
                  <c:v>1.1749999999999974</c:v>
                </c:pt>
                <c:pt idx="349">
                  <c:v>1.1812499999999975</c:v>
                </c:pt>
                <c:pt idx="350">
                  <c:v>1.1874999999999976</c:v>
                </c:pt>
                <c:pt idx="351">
                  <c:v>1.1937499999999976</c:v>
                </c:pt>
                <c:pt idx="352">
                  <c:v>1.1999999999999977</c:v>
                </c:pt>
                <c:pt idx="353">
                  <c:v>1.2062499999999978</c:v>
                </c:pt>
                <c:pt idx="354">
                  <c:v>1.2124999999999979</c:v>
                </c:pt>
                <c:pt idx="355">
                  <c:v>1.218749999999998</c:v>
                </c:pt>
                <c:pt idx="356">
                  <c:v>1.2249999999999981</c:v>
                </c:pt>
                <c:pt idx="357">
                  <c:v>1.2312499999999982</c:v>
                </c:pt>
                <c:pt idx="358">
                  <c:v>1.2374999999999983</c:v>
                </c:pt>
                <c:pt idx="359">
                  <c:v>1.2437499999999984</c:v>
                </c:pt>
                <c:pt idx="360">
                  <c:v>1.2499999999999984</c:v>
                </c:pt>
                <c:pt idx="361">
                  <c:v>1.2562499999999985</c:v>
                </c:pt>
                <c:pt idx="362">
                  <c:v>1.2624999999999986</c:v>
                </c:pt>
                <c:pt idx="363">
                  <c:v>1.2687499999999987</c:v>
                </c:pt>
                <c:pt idx="364">
                  <c:v>1.2749999999999988</c:v>
                </c:pt>
                <c:pt idx="365">
                  <c:v>1.2812499999999989</c:v>
                </c:pt>
                <c:pt idx="366">
                  <c:v>1.287499999999999</c:v>
                </c:pt>
                <c:pt idx="367">
                  <c:v>1.2937499999999991</c:v>
                </c:pt>
                <c:pt idx="368">
                  <c:v>1.2999999999999992</c:v>
                </c:pt>
                <c:pt idx="369">
                  <c:v>1.3062499999999992</c:v>
                </c:pt>
                <c:pt idx="370">
                  <c:v>1.3124999999999993</c:v>
                </c:pt>
                <c:pt idx="371">
                  <c:v>1.3187499999999994</c:v>
                </c:pt>
                <c:pt idx="372">
                  <c:v>1.3249999999999995</c:v>
                </c:pt>
                <c:pt idx="373">
                  <c:v>1.3312499999999996</c:v>
                </c:pt>
                <c:pt idx="374">
                  <c:v>1.3374999999999997</c:v>
                </c:pt>
                <c:pt idx="375">
                  <c:v>1.3437499999999998</c:v>
                </c:pt>
                <c:pt idx="376">
                  <c:v>1.3499999999999999</c:v>
                </c:pt>
                <c:pt idx="377">
                  <c:v>1.35625</c:v>
                </c:pt>
                <c:pt idx="378">
                  <c:v>1.3625</c:v>
                </c:pt>
                <c:pt idx="379">
                  <c:v>1.3687500000000001</c:v>
                </c:pt>
                <c:pt idx="380">
                  <c:v>1.3750000000000002</c:v>
                </c:pt>
                <c:pt idx="381">
                  <c:v>1.3812500000000003</c:v>
                </c:pt>
                <c:pt idx="382">
                  <c:v>1.3875000000000004</c:v>
                </c:pt>
                <c:pt idx="383">
                  <c:v>1.3937500000000005</c:v>
                </c:pt>
                <c:pt idx="384">
                  <c:v>1.4000000000000006</c:v>
                </c:pt>
                <c:pt idx="385">
                  <c:v>1.4062500000000007</c:v>
                </c:pt>
                <c:pt idx="386">
                  <c:v>1.4125000000000008</c:v>
                </c:pt>
                <c:pt idx="387">
                  <c:v>1.4187500000000008</c:v>
                </c:pt>
                <c:pt idx="388">
                  <c:v>1.4250000000000009</c:v>
                </c:pt>
                <c:pt idx="389">
                  <c:v>1.431250000000001</c:v>
                </c:pt>
                <c:pt idx="390">
                  <c:v>1.4375000000000011</c:v>
                </c:pt>
                <c:pt idx="391">
                  <c:v>1.4437500000000012</c:v>
                </c:pt>
                <c:pt idx="392">
                  <c:v>1.4500000000000013</c:v>
                </c:pt>
                <c:pt idx="393">
                  <c:v>1.4562500000000014</c:v>
                </c:pt>
                <c:pt idx="394">
                  <c:v>1.4625000000000015</c:v>
                </c:pt>
                <c:pt idx="395">
                  <c:v>1.4687500000000016</c:v>
                </c:pt>
                <c:pt idx="396">
                  <c:v>1.4750000000000016</c:v>
                </c:pt>
                <c:pt idx="397">
                  <c:v>1.4812500000000017</c:v>
                </c:pt>
                <c:pt idx="398">
                  <c:v>1.4875000000000018</c:v>
                </c:pt>
                <c:pt idx="399">
                  <c:v>1.4937500000000019</c:v>
                </c:pt>
                <c:pt idx="400">
                  <c:v>1.500000000000002</c:v>
                </c:pt>
              </c:numCache>
            </c:numRef>
          </c:xVal>
          <c:yVal>
            <c:numRef>
              <c:f>Calculation2!$O$6:$O$406</c:f>
              <c:numCache>
                <c:formatCode>0.0000</c:formatCode>
                <c:ptCount val="401"/>
                <c:pt idx="0">
                  <c:v>5.8535004593572921</c:v>
                </c:pt>
                <c:pt idx="1">
                  <c:v>5.7807836669458084</c:v>
                </c:pt>
                <c:pt idx="2">
                  <c:v>5.7085172302317915</c:v>
                </c:pt>
                <c:pt idx="3">
                  <c:v>5.6367012526541203</c:v>
                </c:pt>
                <c:pt idx="4">
                  <c:v>5.565335837037992</c:v>
                </c:pt>
                <c:pt idx="5">
                  <c:v>5.4944210855949223</c:v>
                </c:pt>
                <c:pt idx="6">
                  <c:v>5.4239570999213811</c:v>
                </c:pt>
                <c:pt idx="7">
                  <c:v>5.3539439809982241</c:v>
                </c:pt>
                <c:pt idx="8">
                  <c:v>5.2843818291903517</c:v>
                </c:pt>
                <c:pt idx="9">
                  <c:v>5.2152707442453448</c:v>
                </c:pt>
                <c:pt idx="10">
                  <c:v>5.1466108252933509</c:v>
                </c:pt>
                <c:pt idx="11">
                  <c:v>5.078402170845834</c:v>
                </c:pt>
                <c:pt idx="12">
                  <c:v>5.0106448787958016</c:v>
                </c:pt>
                <c:pt idx="13">
                  <c:v>4.943339046415872</c:v>
                </c:pt>
                <c:pt idx="14">
                  <c:v>4.8764847703586156</c:v>
                </c:pt>
                <c:pt idx="15">
                  <c:v>4.8100821466553043</c:v>
                </c:pt>
                <c:pt idx="16">
                  <c:v>4.7441312707153429</c:v>
                </c:pt>
                <c:pt idx="17">
                  <c:v>4.6786322373259281</c:v>
                </c:pt>
                <c:pt idx="18">
                  <c:v>4.6135851406507982</c:v>
                </c:pt>
                <c:pt idx="19">
                  <c:v>4.5489900742300051</c:v>
                </c:pt>
                <c:pt idx="20">
                  <c:v>4.4848471309790057</c:v>
                </c:pt>
                <c:pt idx="21">
                  <c:v>4.4211564031883199</c:v>
                </c:pt>
                <c:pt idx="22">
                  <c:v>4.3579179825225083</c:v>
                </c:pt>
                <c:pt idx="23">
                  <c:v>4.2951319600197166</c:v>
                </c:pt>
                <c:pt idx="24">
                  <c:v>4.2327984260909943</c:v>
                </c:pt>
                <c:pt idx="25">
                  <c:v>4.1709174705194982</c:v>
                </c:pt>
                <c:pt idx="26">
                  <c:v>4.1094891824603792</c:v>
                </c:pt>
                <c:pt idx="27">
                  <c:v>4.048513650439304</c:v>
                </c:pt>
                <c:pt idx="28">
                  <c:v>3.9879909623526828</c:v>
                </c:pt>
                <c:pt idx="29">
                  <c:v>3.9279212054664185</c:v>
                </c:pt>
                <c:pt idx="30">
                  <c:v>3.8683044664155659</c:v>
                </c:pt>
                <c:pt idx="31">
                  <c:v>3.8091408312036492</c:v>
                </c:pt>
                <c:pt idx="32">
                  <c:v>3.7504303852022076</c:v>
                </c:pt>
                <c:pt idx="33">
                  <c:v>3.692173213149772</c:v>
                </c:pt>
                <c:pt idx="34">
                  <c:v>3.6343693991518649</c:v>
                </c:pt>
                <c:pt idx="35">
                  <c:v>3.5770190266798636</c:v>
                </c:pt>
                <c:pt idx="36">
                  <c:v>3.5201221785705457</c:v>
                </c:pt>
                <c:pt idx="37">
                  <c:v>3.4636789370257475</c:v>
                </c:pt>
                <c:pt idx="38">
                  <c:v>3.4076893836115687</c:v>
                </c:pt>
                <c:pt idx="39">
                  <c:v>3.3521535992574627</c:v>
                </c:pt>
                <c:pt idx="40">
                  <c:v>3.2970716642564639</c:v>
                </c:pt>
                <c:pt idx="41">
                  <c:v>3.242443658264051</c:v>
                </c:pt>
                <c:pt idx="42">
                  <c:v>3.188269660297351</c:v>
                </c:pt>
                <c:pt idx="43">
                  <c:v>3.1345497487352532</c:v>
                </c:pt>
                <c:pt idx="44">
                  <c:v>3.0812840013173854</c:v>
                </c:pt>
                <c:pt idx="45">
                  <c:v>3.0284724951435464</c:v>
                </c:pt>
                <c:pt idx="46">
                  <c:v>2.9761153066734778</c:v>
                </c:pt>
                <c:pt idx="47">
                  <c:v>2.9242125117260684</c:v>
                </c:pt>
                <c:pt idx="48">
                  <c:v>2.8727641854784451</c:v>
                </c:pt>
                <c:pt idx="49">
                  <c:v>2.8217704024665409</c:v>
                </c:pt>
                <c:pt idx="50">
                  <c:v>2.7712312365833895</c:v>
                </c:pt>
                <c:pt idx="51">
                  <c:v>2.7211467610790123</c:v>
                </c:pt>
                <c:pt idx="52">
                  <c:v>2.6715170485603039</c:v>
                </c:pt>
                <c:pt idx="53">
                  <c:v>2.6223421709896684</c:v>
                </c:pt>
                <c:pt idx="54">
                  <c:v>2.5736221996854738</c:v>
                </c:pt>
                <c:pt idx="55">
                  <c:v>2.5253572053206881</c:v>
                </c:pt>
                <c:pt idx="56">
                  <c:v>2.477547257922879</c:v>
                </c:pt>
                <c:pt idx="57">
                  <c:v>2.4301924268736457</c:v>
                </c:pt>
                <c:pt idx="58">
                  <c:v>2.3832927809075954</c:v>
                </c:pt>
                <c:pt idx="59">
                  <c:v>2.3368483881129123</c:v>
                </c:pt>
                <c:pt idx="60">
                  <c:v>2.2908593159297652</c:v>
                </c:pt>
                <c:pt idx="61">
                  <c:v>2.2453256311505356</c:v>
                </c:pt>
                <c:pt idx="62">
                  <c:v>2.2002473999187941</c:v>
                </c:pt>
                <c:pt idx="63">
                  <c:v>2.1556246877296417</c:v>
                </c:pt>
                <c:pt idx="64">
                  <c:v>2.1114575594282314</c:v>
                </c:pt>
                <c:pt idx="65">
                  <c:v>2.0677460792099964</c:v>
                </c:pt>
                <c:pt idx="66">
                  <c:v>2.0244903106199672</c:v>
                </c:pt>
                <c:pt idx="67">
                  <c:v>1.9816903165523172</c:v>
                </c:pt>
                <c:pt idx="68">
                  <c:v>1.9393461592499079</c:v>
                </c:pt>
                <c:pt idx="69">
                  <c:v>1.8974579003037206</c:v>
                </c:pt>
                <c:pt idx="70">
                  <c:v>1.8560256006528562</c:v>
                </c:pt>
                <c:pt idx="71">
                  <c:v>1.8150493205832845</c:v>
                </c:pt>
                <c:pt idx="72">
                  <c:v>1.7745291197284132</c:v>
                </c:pt>
                <c:pt idx="73">
                  <c:v>1.7344650570677231</c:v>
                </c:pt>
                <c:pt idx="74">
                  <c:v>1.6948571909271095</c:v>
                </c:pt>
                <c:pt idx="75">
                  <c:v>1.6557055789778587</c:v>
                </c:pt>
                <c:pt idx="76">
                  <c:v>1.6170102782365348</c:v>
                </c:pt>
                <c:pt idx="77">
                  <c:v>1.5787713450645242</c:v>
                </c:pt>
                <c:pt idx="78">
                  <c:v>1.5409888351675818</c:v>
                </c:pt>
                <c:pt idx="79">
                  <c:v>1.5036628035956028</c:v>
                </c:pt>
                <c:pt idx="80">
                  <c:v>1.4667933047417137</c:v>
                </c:pt>
                <c:pt idx="81">
                  <c:v>1.4303803923428404</c:v>
                </c:pt>
                <c:pt idx="82">
                  <c:v>1.3944241194781171</c:v>
                </c:pt>
                <c:pt idx="83">
                  <c:v>1.3589245385695676</c:v>
                </c:pt>
                <c:pt idx="84">
                  <c:v>1.323881701380742</c:v>
                </c:pt>
                <c:pt idx="85">
                  <c:v>1.2892956590175118</c:v>
                </c:pt>
                <c:pt idx="86">
                  <c:v>1.2551664619265921</c:v>
                </c:pt>
                <c:pt idx="87">
                  <c:v>1.2214941598957694</c:v>
                </c:pt>
                <c:pt idx="88">
                  <c:v>1.1882788020532189</c:v>
                </c:pt>
                <c:pt idx="89">
                  <c:v>1.1555204368677323</c:v>
                </c:pt>
                <c:pt idx="90">
                  <c:v>1.1232191121475807</c:v>
                </c:pt>
                <c:pt idx="91">
                  <c:v>1.0913748750406285</c:v>
                </c:pt>
                <c:pt idx="92">
                  <c:v>1.0599877720341055</c:v>
                </c:pt>
                <c:pt idx="93">
                  <c:v>1.0290578489539257</c:v>
                </c:pt>
                <c:pt idx="94">
                  <c:v>0.99858515096445899</c:v>
                </c:pt>
                <c:pt idx="95">
                  <c:v>0.96856972256830431</c:v>
                </c:pt>
                <c:pt idx="96">
                  <c:v>0.93901160760594848</c:v>
                </c:pt>
                <c:pt idx="97">
                  <c:v>0.9099108492553114</c:v>
                </c:pt>
                <c:pt idx="98">
                  <c:v>0.88126749003163241</c:v>
                </c:pt>
                <c:pt idx="99">
                  <c:v>0.85308157178678812</c:v>
                </c:pt>
                <c:pt idx="100">
                  <c:v>0.82535313570974722</c:v>
                </c:pt>
                <c:pt idx="101">
                  <c:v>0.79808222232543358</c:v>
                </c:pt>
                <c:pt idx="102">
                  <c:v>0.77126887149461254</c:v>
                </c:pt>
                <c:pt idx="103">
                  <c:v>0.74491312241411833</c:v>
                </c:pt>
                <c:pt idx="104">
                  <c:v>0.71901501361605824</c:v>
                </c:pt>
                <c:pt idx="105">
                  <c:v>0.69357458296769892</c:v>
                </c:pt>
                <c:pt idx="106">
                  <c:v>0.66859186767123902</c:v>
                </c:pt>
                <c:pt idx="107">
                  <c:v>0.64406690426312707</c:v>
                </c:pt>
                <c:pt idx="108">
                  <c:v>0.61999972861474362</c:v>
                </c:pt>
                <c:pt idx="109">
                  <c:v>0.59639037593103694</c:v>
                </c:pt>
                <c:pt idx="110">
                  <c:v>0.57323888075086415</c:v>
                </c:pt>
                <c:pt idx="111">
                  <c:v>0.55054527694687749</c:v>
                </c:pt>
                <c:pt idx="112">
                  <c:v>0.52830959772484221</c:v>
                </c:pt>
                <c:pt idx="113">
                  <c:v>0.50653187562352286</c:v>
                </c:pt>
                <c:pt idx="114">
                  <c:v>0.48521214251456968</c:v>
                </c:pt>
                <c:pt idx="115">
                  <c:v>0.46435042960251849</c:v>
                </c:pt>
                <c:pt idx="116">
                  <c:v>0.44394676742388128</c:v>
                </c:pt>
                <c:pt idx="117">
                  <c:v>0.42400118584748725</c:v>
                </c:pt>
                <c:pt idx="118">
                  <c:v>0.40451371407414172</c:v>
                </c:pt>
                <c:pt idx="119">
                  <c:v>0.38548438063617141</c:v>
                </c:pt>
                <c:pt idx="120">
                  <c:v>0.36691321339753813</c:v>
                </c:pt>
                <c:pt idx="121">
                  <c:v>0.34880023955372508</c:v>
                </c:pt>
                <c:pt idx="122">
                  <c:v>0.33114548563082735</c:v>
                </c:pt>
                <c:pt idx="123">
                  <c:v>0.31394897748634776</c:v>
                </c:pt>
                <c:pt idx="124">
                  <c:v>0.29721074030817363</c:v>
                </c:pt>
                <c:pt idx="125">
                  <c:v>0.28093079861480419</c:v>
                </c:pt>
                <c:pt idx="126">
                  <c:v>0.26510917625523689</c:v>
                </c:pt>
                <c:pt idx="127">
                  <c:v>0.24974589640839895</c:v>
                </c:pt>
                <c:pt idx="128">
                  <c:v>0.23484098158348843</c:v>
                </c:pt>
                <c:pt idx="129">
                  <c:v>0.22039445361951948</c:v>
                </c:pt>
                <c:pt idx="130">
                  <c:v>0.2064063336848676</c:v>
                </c:pt>
                <c:pt idx="131">
                  <c:v>0.19287664227783807</c:v>
                </c:pt>
                <c:pt idx="132">
                  <c:v>0.17980539922598382</c:v>
                </c:pt>
                <c:pt idx="133">
                  <c:v>0.16719262368610543</c:v>
                </c:pt>
                <c:pt idx="134">
                  <c:v>0.15503833414402379</c:v>
                </c:pt>
                <c:pt idx="135">
                  <c:v>0.14334254841458005</c:v>
                </c:pt>
                <c:pt idx="136">
                  <c:v>0.13210528364129459</c:v>
                </c:pt>
                <c:pt idx="137">
                  <c:v>0.12132655629682176</c:v>
                </c:pt>
                <c:pt idx="138">
                  <c:v>0.11100638218192671</c:v>
                </c:pt>
                <c:pt idx="139">
                  <c:v>0.1011447764260538</c:v>
                </c:pt>
                <c:pt idx="140">
                  <c:v>9.1741753486985544E-2</c:v>
                </c:pt>
                <c:pt idx="141">
                  <c:v>8.2797327150842648E-2</c:v>
                </c:pt>
                <c:pt idx="142">
                  <c:v>7.4311510531742897E-2</c:v>
                </c:pt>
                <c:pt idx="143">
                  <c:v>6.6284316071914873E-2</c:v>
                </c:pt>
                <c:pt idx="144">
                  <c:v>5.8715755541584258E-2</c:v>
                </c:pt>
                <c:pt idx="145">
                  <c:v>5.1605840038860151E-2</c:v>
                </c:pt>
                <c:pt idx="146">
                  <c:v>4.4954579989621379E-2</c:v>
                </c:pt>
                <c:pt idx="147">
                  <c:v>3.8761985147402811E-2</c:v>
                </c:pt>
                <c:pt idx="148">
                  <c:v>3.3028064593509043E-2</c:v>
                </c:pt>
                <c:pt idx="149">
                  <c:v>2.7752826736787028E-2</c:v>
                </c:pt>
                <c:pt idx="150">
                  <c:v>2.2936279313512387E-2</c:v>
                </c:pt>
                <c:pt idx="151">
                  <c:v>1.8578429387616779E-2</c:v>
                </c:pt>
                <c:pt idx="152">
                  <c:v>1.467928335034685E-2</c:v>
                </c:pt>
                <c:pt idx="153">
                  <c:v>1.1238846920036849E-2</c:v>
                </c:pt>
                <c:pt idx="154">
                  <c:v>8.2571251429044423E-3</c:v>
                </c:pt>
                <c:pt idx="155">
                  <c:v>5.7341223921412166E-3</c:v>
                </c:pt>
                <c:pt idx="156">
                  <c:v>3.669842367912679E-3</c:v>
                </c:pt>
                <c:pt idx="157">
                  <c:v>2.0642880981540657E-3</c:v>
                </c:pt>
                <c:pt idx="158">
                  <c:v>9.1746193766084616E-4</c:v>
                </c:pt>
                <c:pt idx="159">
                  <c:v>2.2936556854347145E-4</c:v>
                </c:pt>
                <c:pt idx="160">
                  <c:v>0</c:v>
                </c:pt>
                <c:pt idx="161">
                  <c:v>2.2936556854347145E-4</c:v>
                </c:pt>
                <c:pt idx="162">
                  <c:v>9.1746193766084616E-4</c:v>
                </c:pt>
                <c:pt idx="163">
                  <c:v>2.0642880981540657E-3</c:v>
                </c:pt>
                <c:pt idx="164">
                  <c:v>3.669842367912679E-3</c:v>
                </c:pt>
                <c:pt idx="165">
                  <c:v>5.7341223921412166E-3</c:v>
                </c:pt>
                <c:pt idx="166">
                  <c:v>8.2571251429044423E-3</c:v>
                </c:pt>
                <c:pt idx="167">
                  <c:v>1.1238846920036849E-2</c:v>
                </c:pt>
                <c:pt idx="168">
                  <c:v>1.467928335034685E-2</c:v>
                </c:pt>
                <c:pt idx="169">
                  <c:v>1.8578429387616779E-2</c:v>
                </c:pt>
                <c:pt idx="170">
                  <c:v>2.2936279313512387E-2</c:v>
                </c:pt>
                <c:pt idx="171">
                  <c:v>2.7752826736787028E-2</c:v>
                </c:pt>
                <c:pt idx="172">
                  <c:v>3.3028064593509043E-2</c:v>
                </c:pt>
                <c:pt idx="173">
                  <c:v>3.8761985147402811E-2</c:v>
                </c:pt>
                <c:pt idx="174">
                  <c:v>4.4954579989621379E-2</c:v>
                </c:pt>
                <c:pt idx="175">
                  <c:v>5.1605840038860151E-2</c:v>
                </c:pt>
                <c:pt idx="176">
                  <c:v>5.8715755541584258E-2</c:v>
                </c:pt>
                <c:pt idx="177">
                  <c:v>6.6284316071914873E-2</c:v>
                </c:pt>
                <c:pt idx="178">
                  <c:v>7.4311510531742897E-2</c:v>
                </c:pt>
                <c:pt idx="179">
                  <c:v>8.2797327150842648E-2</c:v>
                </c:pt>
                <c:pt idx="180">
                  <c:v>9.1741753486985544E-2</c:v>
                </c:pt>
                <c:pt idx="181">
                  <c:v>0.1011447764260538</c:v>
                </c:pt>
                <c:pt idx="182">
                  <c:v>0.11100638218192671</c:v>
                </c:pt>
                <c:pt idx="183">
                  <c:v>0.12132655629682176</c:v>
                </c:pt>
                <c:pt idx="184">
                  <c:v>0.13210528364129459</c:v>
                </c:pt>
                <c:pt idx="185">
                  <c:v>0.14334254841446636</c:v>
                </c:pt>
                <c:pt idx="186">
                  <c:v>0.15503833414402379</c:v>
                </c:pt>
                <c:pt idx="187">
                  <c:v>0.16719262368610543</c:v>
                </c:pt>
                <c:pt idx="188">
                  <c:v>0.17980539922598382</c:v>
                </c:pt>
                <c:pt idx="189">
                  <c:v>0.19287664227783807</c:v>
                </c:pt>
                <c:pt idx="190">
                  <c:v>0.2064063336848676</c:v>
                </c:pt>
                <c:pt idx="191">
                  <c:v>0.22039445361951948</c:v>
                </c:pt>
                <c:pt idx="192">
                  <c:v>0.23484098158348843</c:v>
                </c:pt>
                <c:pt idx="193">
                  <c:v>0.24974589640839895</c:v>
                </c:pt>
                <c:pt idx="194">
                  <c:v>0.26510917625523689</c:v>
                </c:pt>
                <c:pt idx="195">
                  <c:v>0.28093079861480419</c:v>
                </c:pt>
                <c:pt idx="196">
                  <c:v>0.29721074030817363</c:v>
                </c:pt>
                <c:pt idx="197">
                  <c:v>0.31394897748634776</c:v>
                </c:pt>
                <c:pt idx="198">
                  <c:v>0.33114548563082735</c:v>
                </c:pt>
                <c:pt idx="199">
                  <c:v>0.34880023955372508</c:v>
                </c:pt>
                <c:pt idx="200">
                  <c:v>0.36691321339753813</c:v>
                </c:pt>
                <c:pt idx="201">
                  <c:v>0.38548438063617141</c:v>
                </c:pt>
                <c:pt idx="202">
                  <c:v>0.40451371407402803</c:v>
                </c:pt>
                <c:pt idx="203">
                  <c:v>0.42400118584748725</c:v>
                </c:pt>
                <c:pt idx="204">
                  <c:v>0.44394676742388128</c:v>
                </c:pt>
                <c:pt idx="205">
                  <c:v>0.46435042960251849</c:v>
                </c:pt>
                <c:pt idx="206">
                  <c:v>0.48521214251456968</c:v>
                </c:pt>
                <c:pt idx="207">
                  <c:v>0.50653187562340918</c:v>
                </c:pt>
                <c:pt idx="208">
                  <c:v>0.52830959772472852</c:v>
                </c:pt>
                <c:pt idx="209">
                  <c:v>0.55054527694687749</c:v>
                </c:pt>
                <c:pt idx="210">
                  <c:v>0.57323888075086415</c:v>
                </c:pt>
                <c:pt idx="211">
                  <c:v>0.59639037593103694</c:v>
                </c:pt>
                <c:pt idx="212">
                  <c:v>0.61999972861474362</c:v>
                </c:pt>
                <c:pt idx="213">
                  <c:v>0.64406690426312707</c:v>
                </c:pt>
                <c:pt idx="214">
                  <c:v>0.66859186767123902</c:v>
                </c:pt>
                <c:pt idx="215">
                  <c:v>0.69357458296769892</c:v>
                </c:pt>
                <c:pt idx="216">
                  <c:v>0.71901501361605824</c:v>
                </c:pt>
                <c:pt idx="217">
                  <c:v>0.74491312241411833</c:v>
                </c:pt>
                <c:pt idx="218">
                  <c:v>0.77126887149461254</c:v>
                </c:pt>
                <c:pt idx="219">
                  <c:v>0.79808222232531989</c:v>
                </c:pt>
                <c:pt idx="220">
                  <c:v>0.82535313570974722</c:v>
                </c:pt>
                <c:pt idx="221">
                  <c:v>0.85308157178678812</c:v>
                </c:pt>
                <c:pt idx="222">
                  <c:v>0.88126749003151872</c:v>
                </c:pt>
                <c:pt idx="223">
                  <c:v>0.9099108492553114</c:v>
                </c:pt>
                <c:pt idx="224">
                  <c:v>0.93901160760594848</c:v>
                </c:pt>
                <c:pt idx="225">
                  <c:v>0.96856972256830431</c:v>
                </c:pt>
                <c:pt idx="226">
                  <c:v>0.99858515096445899</c:v>
                </c:pt>
                <c:pt idx="227">
                  <c:v>1.0290578489539257</c:v>
                </c:pt>
                <c:pt idx="228">
                  <c:v>1.0599877720341055</c:v>
                </c:pt>
                <c:pt idx="229">
                  <c:v>1.0913748750406285</c:v>
                </c:pt>
                <c:pt idx="230">
                  <c:v>1.1232191121475807</c:v>
                </c:pt>
                <c:pt idx="231">
                  <c:v>1.1555204368676186</c:v>
                </c:pt>
                <c:pt idx="232">
                  <c:v>1.1882788020532189</c:v>
                </c:pt>
                <c:pt idx="233">
                  <c:v>1.2214941598956557</c:v>
                </c:pt>
                <c:pt idx="234">
                  <c:v>1.2551664619265921</c:v>
                </c:pt>
                <c:pt idx="235">
                  <c:v>1.2892956590175118</c:v>
                </c:pt>
                <c:pt idx="236">
                  <c:v>1.323881701380742</c:v>
                </c:pt>
                <c:pt idx="237">
                  <c:v>1.3589245385694539</c:v>
                </c:pt>
                <c:pt idx="238">
                  <c:v>1.3944241194781171</c:v>
                </c:pt>
                <c:pt idx="239">
                  <c:v>1.4303803923428404</c:v>
                </c:pt>
                <c:pt idx="240">
                  <c:v>1.4667933047417137</c:v>
                </c:pt>
                <c:pt idx="241">
                  <c:v>1.5036628035954891</c:v>
                </c:pt>
                <c:pt idx="242">
                  <c:v>1.5409888351675818</c:v>
                </c:pt>
                <c:pt idx="243">
                  <c:v>1.5787713450645242</c:v>
                </c:pt>
                <c:pt idx="244">
                  <c:v>1.6170102782365348</c:v>
                </c:pt>
                <c:pt idx="245">
                  <c:v>1.6557055789778587</c:v>
                </c:pt>
                <c:pt idx="246">
                  <c:v>1.6948571909271095</c:v>
                </c:pt>
                <c:pt idx="247">
                  <c:v>1.7344650570677231</c:v>
                </c:pt>
                <c:pt idx="248">
                  <c:v>1.7745291197284132</c:v>
                </c:pt>
                <c:pt idx="249">
                  <c:v>1.8150493205832845</c:v>
                </c:pt>
                <c:pt idx="250">
                  <c:v>1.8560256006527425</c:v>
                </c:pt>
                <c:pt idx="251">
                  <c:v>1.8974579003037206</c:v>
                </c:pt>
                <c:pt idx="252">
                  <c:v>1.9393461592497943</c:v>
                </c:pt>
                <c:pt idx="253">
                  <c:v>1.9816903165523172</c:v>
                </c:pt>
                <c:pt idx="254">
                  <c:v>2.0244903106199672</c:v>
                </c:pt>
                <c:pt idx="255">
                  <c:v>2.0677460792099964</c:v>
                </c:pt>
                <c:pt idx="256">
                  <c:v>2.1114575594281177</c:v>
                </c:pt>
                <c:pt idx="257">
                  <c:v>2.155624687729528</c:v>
                </c:pt>
                <c:pt idx="258">
                  <c:v>2.2002473999187941</c:v>
                </c:pt>
                <c:pt idx="259">
                  <c:v>2.2453256311504219</c:v>
                </c:pt>
                <c:pt idx="260">
                  <c:v>2.2908593159297652</c:v>
                </c:pt>
                <c:pt idx="261">
                  <c:v>2.3368483881127986</c:v>
                </c:pt>
                <c:pt idx="262">
                  <c:v>2.3832927809075954</c:v>
                </c:pt>
                <c:pt idx="263">
                  <c:v>2.430192426873532</c:v>
                </c:pt>
                <c:pt idx="264">
                  <c:v>2.477547257922879</c:v>
                </c:pt>
                <c:pt idx="265">
                  <c:v>2.5253572053206881</c:v>
                </c:pt>
                <c:pt idx="266">
                  <c:v>2.5736221996854738</c:v>
                </c:pt>
                <c:pt idx="267">
                  <c:v>2.6223421709896684</c:v>
                </c:pt>
                <c:pt idx="268">
                  <c:v>2.6715170485601902</c:v>
                </c:pt>
                <c:pt idx="269">
                  <c:v>2.7211467610790123</c:v>
                </c:pt>
                <c:pt idx="270">
                  <c:v>2.7712312365833895</c:v>
                </c:pt>
                <c:pt idx="271">
                  <c:v>2.8217704024665409</c:v>
                </c:pt>
                <c:pt idx="272">
                  <c:v>2.8727641854784451</c:v>
                </c:pt>
                <c:pt idx="273">
                  <c:v>2.9242125117259548</c:v>
                </c:pt>
                <c:pt idx="274">
                  <c:v>2.9761153066734778</c:v>
                </c:pt>
                <c:pt idx="275">
                  <c:v>3.0284724951435464</c:v>
                </c:pt>
                <c:pt idx="276">
                  <c:v>3.0812840013172718</c:v>
                </c:pt>
                <c:pt idx="277">
                  <c:v>3.1345497487352532</c:v>
                </c:pt>
                <c:pt idx="278">
                  <c:v>3.188269660297351</c:v>
                </c:pt>
                <c:pt idx="279">
                  <c:v>3.242443658264051</c:v>
                </c:pt>
                <c:pt idx="280">
                  <c:v>3.2970716642564639</c:v>
                </c:pt>
                <c:pt idx="281">
                  <c:v>3.3521535992574627</c:v>
                </c:pt>
                <c:pt idx="282">
                  <c:v>3.407689383611455</c:v>
                </c:pt>
                <c:pt idx="283">
                  <c:v>3.4636789370257475</c:v>
                </c:pt>
                <c:pt idx="284">
                  <c:v>3.5201221785705457</c:v>
                </c:pt>
                <c:pt idx="285">
                  <c:v>3.5770190266798636</c:v>
                </c:pt>
                <c:pt idx="286">
                  <c:v>3.6343693991518649</c:v>
                </c:pt>
                <c:pt idx="287">
                  <c:v>3.6921732131496583</c:v>
                </c:pt>
                <c:pt idx="288">
                  <c:v>3.7504303852020939</c:v>
                </c:pt>
                <c:pt idx="289">
                  <c:v>3.8091408312035355</c:v>
                </c:pt>
                <c:pt idx="290">
                  <c:v>3.8683044664154522</c:v>
                </c:pt>
                <c:pt idx="291">
                  <c:v>3.9279212054664185</c:v>
                </c:pt>
                <c:pt idx="292">
                  <c:v>3.9879909623526828</c:v>
                </c:pt>
                <c:pt idx="293">
                  <c:v>4.048513650439304</c:v>
                </c:pt>
                <c:pt idx="294">
                  <c:v>4.1094891824603792</c:v>
                </c:pt>
                <c:pt idx="295">
                  <c:v>4.1709174705194982</c:v>
                </c:pt>
                <c:pt idx="296">
                  <c:v>4.2327984260909943</c:v>
                </c:pt>
                <c:pt idx="297">
                  <c:v>4.295131960019603</c:v>
                </c:pt>
                <c:pt idx="298">
                  <c:v>4.3579179825225083</c:v>
                </c:pt>
                <c:pt idx="299">
                  <c:v>4.4211564031883199</c:v>
                </c:pt>
                <c:pt idx="300">
                  <c:v>4.484847130978892</c:v>
                </c:pt>
                <c:pt idx="301">
                  <c:v>4.5489900742298914</c:v>
                </c:pt>
                <c:pt idx="302">
                  <c:v>4.6135851406506845</c:v>
                </c:pt>
                <c:pt idx="303">
                  <c:v>4.6786322373258145</c:v>
                </c:pt>
                <c:pt idx="304">
                  <c:v>4.7441312707153429</c:v>
                </c:pt>
                <c:pt idx="305">
                  <c:v>4.8100821466551906</c:v>
                </c:pt>
                <c:pt idx="306">
                  <c:v>4.8764847703586156</c:v>
                </c:pt>
                <c:pt idx="307">
                  <c:v>4.943339046415872</c:v>
                </c:pt>
                <c:pt idx="308">
                  <c:v>5.0106448787958016</c:v>
                </c:pt>
                <c:pt idx="309">
                  <c:v>5.078402170845834</c:v>
                </c:pt>
                <c:pt idx="310">
                  <c:v>5.1466108252932372</c:v>
                </c:pt>
                <c:pt idx="311">
                  <c:v>5.2152707442452311</c:v>
                </c:pt>
                <c:pt idx="312">
                  <c:v>5.284381829190238</c:v>
                </c:pt>
                <c:pt idx="313">
                  <c:v>5.3539439809982241</c:v>
                </c:pt>
                <c:pt idx="314">
                  <c:v>5.4239570999213811</c:v>
                </c:pt>
                <c:pt idx="315">
                  <c:v>5.4944210855949223</c:v>
                </c:pt>
                <c:pt idx="316">
                  <c:v>5.5653358370378783</c:v>
                </c:pt>
                <c:pt idx="317">
                  <c:v>5.6367012526540066</c:v>
                </c:pt>
                <c:pt idx="318">
                  <c:v>5.7085172302317915</c:v>
                </c:pt>
                <c:pt idx="319">
                  <c:v>5.7807836669456947</c:v>
                </c:pt>
                <c:pt idx="320">
                  <c:v>5.8535004593571784</c:v>
                </c:pt>
                <c:pt idx="321">
                  <c:v>5.9266675034145919</c:v>
                </c:pt>
                <c:pt idx="322">
                  <c:v>6.0002846944545354</c:v>
                </c:pt>
                <c:pt idx="323">
                  <c:v>6.0743519272025424</c:v>
                </c:pt>
                <c:pt idx="324">
                  <c:v>6.1488690957734207</c:v>
                </c:pt>
                <c:pt idx="325">
                  <c:v>6.2238360936727304</c:v>
                </c:pt>
                <c:pt idx="326">
                  <c:v>6.2992528137965564</c:v>
                </c:pt>
                <c:pt idx="327">
                  <c:v>6.3751191484331002</c:v>
                </c:pt>
                <c:pt idx="328">
                  <c:v>6.4514349892630207</c:v>
                </c:pt>
                <c:pt idx="329">
                  <c:v>6.5282002273602302</c:v>
                </c:pt>
                <c:pt idx="330">
                  <c:v>6.6054147531929175</c:v>
                </c:pt>
                <c:pt idx="331">
                  <c:v>6.683078456623889</c:v>
                </c:pt>
                <c:pt idx="332">
                  <c:v>6.7611912269117056</c:v>
                </c:pt>
                <c:pt idx="333">
                  <c:v>6.8397529527113647</c:v>
                </c:pt>
                <c:pt idx="334">
                  <c:v>6.9187635220747552</c:v>
                </c:pt>
                <c:pt idx="335">
                  <c:v>6.9982228224520213</c:v>
                </c:pt>
                <c:pt idx="336">
                  <c:v>7.0781307406917904</c:v>
                </c:pt>
                <c:pt idx="337">
                  <c:v>7.1584871630425368</c:v>
                </c:pt>
                <c:pt idx="338">
                  <c:v>7.2392919751525824</c:v>
                </c:pt>
                <c:pt idx="339">
                  <c:v>7.3205450620719148</c:v>
                </c:pt>
                <c:pt idx="340">
                  <c:v>7.4022463082519607</c:v>
                </c:pt>
                <c:pt idx="341">
                  <c:v>7.4843955975470635</c:v>
                </c:pt>
                <c:pt idx="342">
                  <c:v>7.5669928132152791</c:v>
                </c:pt>
                <c:pt idx="343">
                  <c:v>7.6500378379186031</c:v>
                </c:pt>
                <c:pt idx="344">
                  <c:v>7.7335305537245631</c:v>
                </c:pt>
                <c:pt idx="345">
                  <c:v>7.8174708421063315</c:v>
                </c:pt>
                <c:pt idx="346">
                  <c:v>7.9018585839440902</c:v>
                </c:pt>
                <c:pt idx="347">
                  <c:v>7.986693659525713</c:v>
                </c:pt>
                <c:pt idx="348">
                  <c:v>8.0719759485472196</c:v>
                </c:pt>
                <c:pt idx="349">
                  <c:v>8.1577053301143678</c:v>
                </c:pt>
                <c:pt idx="350">
                  <c:v>8.2438816827425399</c:v>
                </c:pt>
                <c:pt idx="351">
                  <c:v>8.3305048843584473</c:v>
                </c:pt>
                <c:pt idx="352">
                  <c:v>8.4175748123003586</c:v>
                </c:pt>
                <c:pt idx="353">
                  <c:v>8.5050913433194637</c:v>
                </c:pt>
                <c:pt idx="354">
                  <c:v>8.5930543535803281</c:v>
                </c:pt>
                <c:pt idx="355">
                  <c:v>8.6814637186618029</c:v>
                </c:pt>
                <c:pt idx="356">
                  <c:v>8.7703193135580477</c:v>
                </c:pt>
                <c:pt idx="357">
                  <c:v>8.8596210126794404</c:v>
                </c:pt>
                <c:pt idx="358">
                  <c:v>8.9493686898529177</c:v>
                </c:pt>
                <c:pt idx="359">
                  <c:v>9.039562218323681</c:v>
                </c:pt>
                <c:pt idx="360">
                  <c:v>9.1302014707554235</c:v>
                </c:pt>
                <c:pt idx="361">
                  <c:v>9.2212863192312398</c:v>
                </c:pt>
                <c:pt idx="362">
                  <c:v>9.3128166352549897</c:v>
                </c:pt>
                <c:pt idx="363">
                  <c:v>9.4047922897516401</c:v>
                </c:pt>
                <c:pt idx="364">
                  <c:v>9.4972131530685147</c:v>
                </c:pt>
                <c:pt idx="365">
                  <c:v>9.5900790949759767</c:v>
                </c:pt>
                <c:pt idx="366">
                  <c:v>9.683389984668338</c:v>
                </c:pt>
                <c:pt idx="367">
                  <c:v>9.7771456907647689</c:v>
                </c:pt>
                <c:pt idx="368">
                  <c:v>9.8713460813104348</c:v>
                </c:pt>
                <c:pt idx="369">
                  <c:v>9.9659910237769509</c:v>
                </c:pt>
                <c:pt idx="370">
                  <c:v>10.06108038506386</c:v>
                </c:pt>
                <c:pt idx="371">
                  <c:v>10.156614031498748</c:v>
                </c:pt>
                <c:pt idx="372">
                  <c:v>10.252591828839059</c:v>
                </c:pt>
                <c:pt idx="373">
                  <c:v>10.349013642272325</c:v>
                </c:pt>
                <c:pt idx="374">
                  <c:v>10.44587933641742</c:v>
                </c:pt>
                <c:pt idx="375">
                  <c:v>10.543188775325348</c:v>
                </c:pt>
                <c:pt idx="376">
                  <c:v>10.640941822480499</c:v>
                </c:pt>
                <c:pt idx="377">
                  <c:v>10.739138340800878</c:v>
                </c:pt>
                <c:pt idx="378">
                  <c:v>10.837778192639576</c:v>
                </c:pt>
                <c:pt idx="379">
                  <c:v>10.936861239785799</c:v>
                </c:pt>
                <c:pt idx="380">
                  <c:v>11.036387343465435</c:v>
                </c:pt>
                <c:pt idx="381">
                  <c:v>11.136356364342078</c:v>
                </c:pt>
                <c:pt idx="382">
                  <c:v>11.236768162518274</c:v>
                </c:pt>
                <c:pt idx="383">
                  <c:v>11.337622597535983</c:v>
                </c:pt>
                <c:pt idx="384">
                  <c:v>11.438919528377937</c:v>
                </c:pt>
                <c:pt idx="385">
                  <c:v>11.54065881346844</c:v>
                </c:pt>
                <c:pt idx="386">
                  <c:v>11.642840310674501</c:v>
                </c:pt>
                <c:pt idx="387">
                  <c:v>11.745463877306292</c:v>
                </c:pt>
                <c:pt idx="388">
                  <c:v>11.848529370118513</c:v>
                </c:pt>
                <c:pt idx="389">
                  <c:v>11.952036645311523</c:v>
                </c:pt>
                <c:pt idx="390">
                  <c:v>12.055985558531916</c:v>
                </c:pt>
                <c:pt idx="391">
                  <c:v>12.160375964873765</c:v>
                </c:pt>
                <c:pt idx="392">
                  <c:v>12.26520771887931</c:v>
                </c:pt>
                <c:pt idx="393">
                  <c:v>12.370480674539976</c:v>
                </c:pt>
                <c:pt idx="394">
                  <c:v>12.476194685298196</c:v>
                </c:pt>
                <c:pt idx="395">
                  <c:v>12.58234960404684</c:v>
                </c:pt>
                <c:pt idx="396">
                  <c:v>12.688945283131602</c:v>
                </c:pt>
                <c:pt idx="397">
                  <c:v>12.795981574351231</c:v>
                </c:pt>
                <c:pt idx="398">
                  <c:v>12.903458328958664</c:v>
                </c:pt>
                <c:pt idx="399">
                  <c:v>13.011375397662391</c:v>
                </c:pt>
                <c:pt idx="400">
                  <c:v>13.1197326306268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0-7B9D-F44D-B170-ECBBDA175576}"/>
            </c:ext>
          </c:extLst>
        </c:ser>
        <c:ser>
          <c:idx val="26"/>
          <c:order val="17"/>
          <c:tx>
            <c:strRef>
              <c:f>Calculation2!$Q$5</c:f>
              <c:strCache>
                <c:ptCount val="1"/>
                <c:pt idx="0">
                  <c:v>Bore radius Boundary</c:v>
                </c:pt>
              </c:strCache>
            </c:strRef>
          </c:tx>
          <c:marker>
            <c:symbol val="none"/>
          </c:marker>
          <c:xVal>
            <c:numRef>
              <c:f>Calculation2!$R$6:$R$406</c:f>
              <c:numCache>
                <c:formatCode>0.000</c:formatCode>
                <c:ptCount val="401"/>
                <c:pt idx="0">
                  <c:v>-1</c:v>
                </c:pt>
                <c:pt idx="1">
                  <c:v>-0.99375000000000002</c:v>
                </c:pt>
                <c:pt idx="2">
                  <c:v>-0.98750000000000004</c:v>
                </c:pt>
                <c:pt idx="3">
                  <c:v>-0.98125000000000007</c:v>
                </c:pt>
                <c:pt idx="4">
                  <c:v>-0.97500000000000009</c:v>
                </c:pt>
                <c:pt idx="5">
                  <c:v>-0.96875000000000011</c:v>
                </c:pt>
                <c:pt idx="6">
                  <c:v>-0.96250000000000013</c:v>
                </c:pt>
                <c:pt idx="7">
                  <c:v>-0.95625000000000016</c:v>
                </c:pt>
                <c:pt idx="8">
                  <c:v>-0.95000000000000018</c:v>
                </c:pt>
                <c:pt idx="9">
                  <c:v>-0.9437500000000002</c:v>
                </c:pt>
                <c:pt idx="10">
                  <c:v>-0.93750000000000022</c:v>
                </c:pt>
                <c:pt idx="11">
                  <c:v>-0.93125000000000024</c:v>
                </c:pt>
                <c:pt idx="12">
                  <c:v>-0.92500000000000027</c:v>
                </c:pt>
                <c:pt idx="13">
                  <c:v>-0.91875000000000029</c:v>
                </c:pt>
                <c:pt idx="14">
                  <c:v>-0.91250000000000031</c:v>
                </c:pt>
                <c:pt idx="15">
                  <c:v>-0.90625000000000033</c:v>
                </c:pt>
                <c:pt idx="16">
                  <c:v>-0.90000000000000036</c:v>
                </c:pt>
                <c:pt idx="17">
                  <c:v>-0.89375000000000038</c:v>
                </c:pt>
                <c:pt idx="18">
                  <c:v>-0.8875000000000004</c:v>
                </c:pt>
                <c:pt idx="19">
                  <c:v>-0.88125000000000042</c:v>
                </c:pt>
                <c:pt idx="20">
                  <c:v>-0.87500000000000044</c:v>
                </c:pt>
                <c:pt idx="21">
                  <c:v>-0.86875000000000047</c:v>
                </c:pt>
                <c:pt idx="22">
                  <c:v>-0.86250000000000049</c:v>
                </c:pt>
                <c:pt idx="23">
                  <c:v>-0.85625000000000051</c:v>
                </c:pt>
                <c:pt idx="24">
                  <c:v>-0.85000000000000053</c:v>
                </c:pt>
                <c:pt idx="25">
                  <c:v>-0.84375000000000056</c:v>
                </c:pt>
                <c:pt idx="26">
                  <c:v>-0.83750000000000058</c:v>
                </c:pt>
                <c:pt idx="27">
                  <c:v>-0.8312500000000006</c:v>
                </c:pt>
                <c:pt idx="28">
                  <c:v>-0.82500000000000062</c:v>
                </c:pt>
                <c:pt idx="29">
                  <c:v>-0.81875000000000064</c:v>
                </c:pt>
                <c:pt idx="30">
                  <c:v>-0.81250000000000067</c:v>
                </c:pt>
                <c:pt idx="31">
                  <c:v>-0.80625000000000069</c:v>
                </c:pt>
                <c:pt idx="32">
                  <c:v>-0.80000000000000071</c:v>
                </c:pt>
                <c:pt idx="33">
                  <c:v>-0.79375000000000073</c:v>
                </c:pt>
                <c:pt idx="34">
                  <c:v>-0.78750000000000075</c:v>
                </c:pt>
                <c:pt idx="35">
                  <c:v>-0.78125000000000078</c:v>
                </c:pt>
                <c:pt idx="36">
                  <c:v>-0.7750000000000008</c:v>
                </c:pt>
                <c:pt idx="37">
                  <c:v>-0.76875000000000082</c:v>
                </c:pt>
                <c:pt idx="38">
                  <c:v>-0.76250000000000084</c:v>
                </c:pt>
                <c:pt idx="39">
                  <c:v>-0.75625000000000087</c:v>
                </c:pt>
                <c:pt idx="40">
                  <c:v>-0.75000000000000089</c:v>
                </c:pt>
                <c:pt idx="41">
                  <c:v>-0.74375000000000091</c:v>
                </c:pt>
                <c:pt idx="42">
                  <c:v>-0.73750000000000093</c:v>
                </c:pt>
                <c:pt idx="43">
                  <c:v>-0.73125000000000095</c:v>
                </c:pt>
                <c:pt idx="44">
                  <c:v>-0.72500000000000098</c:v>
                </c:pt>
                <c:pt idx="45">
                  <c:v>-0.718750000000001</c:v>
                </c:pt>
                <c:pt idx="46">
                  <c:v>-0.71250000000000102</c:v>
                </c:pt>
                <c:pt idx="47">
                  <c:v>-0.70625000000000104</c:v>
                </c:pt>
                <c:pt idx="48">
                  <c:v>-0.70000000000000107</c:v>
                </c:pt>
                <c:pt idx="49">
                  <c:v>-0.69375000000000109</c:v>
                </c:pt>
                <c:pt idx="50">
                  <c:v>-0.68750000000000111</c:v>
                </c:pt>
                <c:pt idx="51">
                  <c:v>-0.68125000000000113</c:v>
                </c:pt>
                <c:pt idx="52">
                  <c:v>-0.67500000000000115</c:v>
                </c:pt>
                <c:pt idx="53">
                  <c:v>-0.66875000000000118</c:v>
                </c:pt>
                <c:pt idx="54">
                  <c:v>-0.6625000000000012</c:v>
                </c:pt>
                <c:pt idx="55">
                  <c:v>-0.65625000000000122</c:v>
                </c:pt>
                <c:pt idx="56">
                  <c:v>-0.65000000000000124</c:v>
                </c:pt>
                <c:pt idx="57">
                  <c:v>-0.64375000000000127</c:v>
                </c:pt>
                <c:pt idx="58">
                  <c:v>-0.63750000000000129</c:v>
                </c:pt>
                <c:pt idx="59">
                  <c:v>-0.63125000000000131</c:v>
                </c:pt>
                <c:pt idx="60">
                  <c:v>-0.62500000000000133</c:v>
                </c:pt>
                <c:pt idx="61">
                  <c:v>-0.61875000000000135</c:v>
                </c:pt>
                <c:pt idx="62">
                  <c:v>-0.61250000000000138</c:v>
                </c:pt>
                <c:pt idx="63">
                  <c:v>-0.6062500000000014</c:v>
                </c:pt>
                <c:pt idx="64">
                  <c:v>-0.60000000000000142</c:v>
                </c:pt>
                <c:pt idx="65">
                  <c:v>-0.59375000000000144</c:v>
                </c:pt>
                <c:pt idx="66">
                  <c:v>-0.58750000000000147</c:v>
                </c:pt>
                <c:pt idx="67">
                  <c:v>-0.58125000000000149</c:v>
                </c:pt>
                <c:pt idx="68">
                  <c:v>-0.57500000000000151</c:v>
                </c:pt>
                <c:pt idx="69">
                  <c:v>-0.56875000000000153</c:v>
                </c:pt>
                <c:pt idx="70">
                  <c:v>-0.56250000000000155</c:v>
                </c:pt>
                <c:pt idx="71">
                  <c:v>-0.55625000000000158</c:v>
                </c:pt>
                <c:pt idx="72">
                  <c:v>-0.5500000000000016</c:v>
                </c:pt>
                <c:pt idx="73">
                  <c:v>-0.54375000000000162</c:v>
                </c:pt>
                <c:pt idx="74">
                  <c:v>-0.53750000000000164</c:v>
                </c:pt>
                <c:pt idx="75">
                  <c:v>-0.53125000000000167</c:v>
                </c:pt>
                <c:pt idx="76">
                  <c:v>-0.52500000000000169</c:v>
                </c:pt>
                <c:pt idx="77">
                  <c:v>-0.51875000000000171</c:v>
                </c:pt>
                <c:pt idx="78">
                  <c:v>-0.51250000000000173</c:v>
                </c:pt>
                <c:pt idx="79">
                  <c:v>-0.50625000000000175</c:v>
                </c:pt>
                <c:pt idx="80">
                  <c:v>-0.50000000000000178</c:v>
                </c:pt>
                <c:pt idx="81">
                  <c:v>-0.4937500000000018</c:v>
                </c:pt>
                <c:pt idx="82">
                  <c:v>-0.48750000000000182</c:v>
                </c:pt>
                <c:pt idx="83">
                  <c:v>-0.48125000000000184</c:v>
                </c:pt>
                <c:pt idx="84">
                  <c:v>-0.47500000000000187</c:v>
                </c:pt>
                <c:pt idx="85">
                  <c:v>-0.46875000000000189</c:v>
                </c:pt>
                <c:pt idx="86">
                  <c:v>-0.46250000000000191</c:v>
                </c:pt>
                <c:pt idx="87">
                  <c:v>-0.45625000000000193</c:v>
                </c:pt>
                <c:pt idx="88">
                  <c:v>-0.45000000000000195</c:v>
                </c:pt>
                <c:pt idx="89">
                  <c:v>-0.44375000000000198</c:v>
                </c:pt>
                <c:pt idx="90">
                  <c:v>-0.437500000000002</c:v>
                </c:pt>
                <c:pt idx="91">
                  <c:v>-0.43125000000000202</c:v>
                </c:pt>
                <c:pt idx="92">
                  <c:v>-0.42500000000000204</c:v>
                </c:pt>
                <c:pt idx="93">
                  <c:v>-0.41875000000000207</c:v>
                </c:pt>
                <c:pt idx="94">
                  <c:v>-0.41250000000000209</c:v>
                </c:pt>
                <c:pt idx="95">
                  <c:v>-0.40625000000000211</c:v>
                </c:pt>
                <c:pt idx="96">
                  <c:v>-0.40000000000000213</c:v>
                </c:pt>
                <c:pt idx="97">
                  <c:v>-0.39375000000000215</c:v>
                </c:pt>
                <c:pt idx="98">
                  <c:v>-0.38750000000000218</c:v>
                </c:pt>
                <c:pt idx="99">
                  <c:v>-0.3812500000000022</c:v>
                </c:pt>
                <c:pt idx="100">
                  <c:v>-0.37500000000000222</c:v>
                </c:pt>
                <c:pt idx="101">
                  <c:v>-0.36875000000000224</c:v>
                </c:pt>
                <c:pt idx="102">
                  <c:v>-0.36250000000000226</c:v>
                </c:pt>
                <c:pt idx="103">
                  <c:v>-0.35625000000000229</c:v>
                </c:pt>
                <c:pt idx="104">
                  <c:v>-0.35000000000000231</c:v>
                </c:pt>
                <c:pt idx="105">
                  <c:v>-0.34375000000000233</c:v>
                </c:pt>
                <c:pt idx="106">
                  <c:v>-0.33750000000000235</c:v>
                </c:pt>
                <c:pt idx="107">
                  <c:v>-0.33125000000000238</c:v>
                </c:pt>
                <c:pt idx="108">
                  <c:v>-0.3250000000000024</c:v>
                </c:pt>
                <c:pt idx="109">
                  <c:v>-0.31875000000000242</c:v>
                </c:pt>
                <c:pt idx="110">
                  <c:v>-0.31250000000000244</c:v>
                </c:pt>
                <c:pt idx="111">
                  <c:v>-0.30625000000000246</c:v>
                </c:pt>
                <c:pt idx="112">
                  <c:v>-0.30000000000000249</c:v>
                </c:pt>
                <c:pt idx="113">
                  <c:v>-0.29375000000000251</c:v>
                </c:pt>
                <c:pt idx="114">
                  <c:v>-0.28750000000000253</c:v>
                </c:pt>
                <c:pt idx="115">
                  <c:v>-0.28125000000000255</c:v>
                </c:pt>
                <c:pt idx="116">
                  <c:v>-0.27500000000000258</c:v>
                </c:pt>
                <c:pt idx="117">
                  <c:v>-0.2687500000000026</c:v>
                </c:pt>
                <c:pt idx="118">
                  <c:v>-0.26250000000000262</c:v>
                </c:pt>
                <c:pt idx="119">
                  <c:v>-0.25625000000000264</c:v>
                </c:pt>
                <c:pt idx="120">
                  <c:v>-0.25000000000000266</c:v>
                </c:pt>
                <c:pt idx="121">
                  <c:v>-0.24375000000000266</c:v>
                </c:pt>
                <c:pt idx="122">
                  <c:v>-0.23750000000000265</c:v>
                </c:pt>
                <c:pt idx="123">
                  <c:v>-0.23125000000000265</c:v>
                </c:pt>
                <c:pt idx="124">
                  <c:v>-0.22500000000000264</c:v>
                </c:pt>
                <c:pt idx="125">
                  <c:v>-0.21875000000000264</c:v>
                </c:pt>
                <c:pt idx="126">
                  <c:v>-0.21250000000000263</c:v>
                </c:pt>
                <c:pt idx="127">
                  <c:v>-0.20625000000000263</c:v>
                </c:pt>
                <c:pt idx="128">
                  <c:v>-0.20000000000000262</c:v>
                </c:pt>
                <c:pt idx="129">
                  <c:v>-0.19375000000000261</c:v>
                </c:pt>
                <c:pt idx="130">
                  <c:v>-0.18750000000000261</c:v>
                </c:pt>
                <c:pt idx="131">
                  <c:v>-0.1812500000000026</c:v>
                </c:pt>
                <c:pt idx="132">
                  <c:v>-0.1750000000000026</c:v>
                </c:pt>
                <c:pt idx="133">
                  <c:v>-0.16875000000000259</c:v>
                </c:pt>
                <c:pt idx="134">
                  <c:v>-0.16250000000000259</c:v>
                </c:pt>
                <c:pt idx="135">
                  <c:v>-0.15625000000000258</c:v>
                </c:pt>
                <c:pt idx="136">
                  <c:v>-0.15000000000000258</c:v>
                </c:pt>
                <c:pt idx="137">
                  <c:v>-0.14375000000000257</c:v>
                </c:pt>
                <c:pt idx="138">
                  <c:v>-0.13750000000000256</c:v>
                </c:pt>
                <c:pt idx="139">
                  <c:v>-0.13125000000000256</c:v>
                </c:pt>
                <c:pt idx="140">
                  <c:v>-0.12500000000000255</c:v>
                </c:pt>
                <c:pt idx="141">
                  <c:v>-0.11875000000000255</c:v>
                </c:pt>
                <c:pt idx="142">
                  <c:v>-0.11250000000000254</c:v>
                </c:pt>
                <c:pt idx="143">
                  <c:v>-0.10625000000000254</c:v>
                </c:pt>
                <c:pt idx="144">
                  <c:v>-0.10000000000000253</c:v>
                </c:pt>
                <c:pt idx="145">
                  <c:v>-9.3750000000002526E-2</c:v>
                </c:pt>
                <c:pt idx="146">
                  <c:v>-8.750000000000252E-2</c:v>
                </c:pt>
                <c:pt idx="147">
                  <c:v>-8.1250000000002515E-2</c:v>
                </c:pt>
                <c:pt idx="148">
                  <c:v>-7.5000000000002509E-2</c:v>
                </c:pt>
                <c:pt idx="149">
                  <c:v>-6.8750000000002504E-2</c:v>
                </c:pt>
                <c:pt idx="150">
                  <c:v>-6.2500000000002498E-2</c:v>
                </c:pt>
                <c:pt idx="151">
                  <c:v>-5.6250000000002499E-2</c:v>
                </c:pt>
                <c:pt idx="152">
                  <c:v>-5.0000000000002501E-2</c:v>
                </c:pt>
                <c:pt idx="153">
                  <c:v>-4.3750000000002502E-2</c:v>
                </c:pt>
                <c:pt idx="154">
                  <c:v>-3.7500000000002504E-2</c:v>
                </c:pt>
                <c:pt idx="155">
                  <c:v>-3.1250000000002505E-2</c:v>
                </c:pt>
                <c:pt idx="156">
                  <c:v>-2.5000000000002506E-2</c:v>
                </c:pt>
                <c:pt idx="157">
                  <c:v>-1.8750000000002508E-2</c:v>
                </c:pt>
                <c:pt idx="158">
                  <c:v>-1.2500000000002507E-2</c:v>
                </c:pt>
                <c:pt idx="159">
                  <c:v>-6.250000000002507E-3</c:v>
                </c:pt>
                <c:pt idx="160">
                  <c:v>-2.5066754227864863E-15</c:v>
                </c:pt>
                <c:pt idx="161">
                  <c:v>6.2499999999974937E-3</c:v>
                </c:pt>
                <c:pt idx="162">
                  <c:v>1.2499999999997494E-2</c:v>
                </c:pt>
                <c:pt idx="163">
                  <c:v>1.8749999999997494E-2</c:v>
                </c:pt>
                <c:pt idx="164">
                  <c:v>2.4999999999997496E-2</c:v>
                </c:pt>
                <c:pt idx="165">
                  <c:v>3.1249999999997495E-2</c:v>
                </c:pt>
                <c:pt idx="166">
                  <c:v>3.7499999999997494E-2</c:v>
                </c:pt>
                <c:pt idx="167">
                  <c:v>4.3749999999997492E-2</c:v>
                </c:pt>
                <c:pt idx="168">
                  <c:v>4.9999999999997491E-2</c:v>
                </c:pt>
                <c:pt idx="169">
                  <c:v>5.624999999999749E-2</c:v>
                </c:pt>
                <c:pt idx="170">
                  <c:v>6.2499999999997488E-2</c:v>
                </c:pt>
                <c:pt idx="171">
                  <c:v>6.8749999999997494E-2</c:v>
                </c:pt>
                <c:pt idx="172">
                  <c:v>7.4999999999997499E-2</c:v>
                </c:pt>
                <c:pt idx="173">
                  <c:v>8.1249999999997505E-2</c:v>
                </c:pt>
                <c:pt idx="174">
                  <c:v>8.749999999999751E-2</c:v>
                </c:pt>
                <c:pt idx="175">
                  <c:v>9.3749999999997516E-2</c:v>
                </c:pt>
                <c:pt idx="176">
                  <c:v>9.9999999999997521E-2</c:v>
                </c:pt>
                <c:pt idx="177">
                  <c:v>0.10624999999999753</c:v>
                </c:pt>
                <c:pt idx="178">
                  <c:v>0.11249999999999753</c:v>
                </c:pt>
                <c:pt idx="179">
                  <c:v>0.11874999999999754</c:v>
                </c:pt>
                <c:pt idx="180">
                  <c:v>0.12499999999999754</c:v>
                </c:pt>
                <c:pt idx="181">
                  <c:v>0.13124999999999754</c:v>
                </c:pt>
                <c:pt idx="182">
                  <c:v>0.13749999999999754</c:v>
                </c:pt>
                <c:pt idx="183">
                  <c:v>0.14374999999999755</c:v>
                </c:pt>
                <c:pt idx="184">
                  <c:v>0.14999999999999755</c:v>
                </c:pt>
                <c:pt idx="185">
                  <c:v>0.15624999999999756</c:v>
                </c:pt>
                <c:pt idx="186">
                  <c:v>0.16249999999999756</c:v>
                </c:pt>
                <c:pt idx="187">
                  <c:v>0.16874999999999757</c:v>
                </c:pt>
                <c:pt idx="188">
                  <c:v>0.17499999999999757</c:v>
                </c:pt>
                <c:pt idx="189">
                  <c:v>0.18124999999999758</c:v>
                </c:pt>
                <c:pt idx="190">
                  <c:v>0.18749999999999759</c:v>
                </c:pt>
                <c:pt idx="191">
                  <c:v>0.19374999999999759</c:v>
                </c:pt>
                <c:pt idx="192">
                  <c:v>0.1999999999999976</c:v>
                </c:pt>
                <c:pt idx="193">
                  <c:v>0.2062499999999976</c:v>
                </c:pt>
                <c:pt idx="194">
                  <c:v>0.21249999999999761</c:v>
                </c:pt>
                <c:pt idx="195">
                  <c:v>0.21874999999999761</c:v>
                </c:pt>
                <c:pt idx="196">
                  <c:v>0.22499999999999762</c:v>
                </c:pt>
                <c:pt idx="197">
                  <c:v>0.23124999999999762</c:v>
                </c:pt>
                <c:pt idx="198">
                  <c:v>0.23749999999999763</c:v>
                </c:pt>
                <c:pt idx="199">
                  <c:v>0.24374999999999764</c:v>
                </c:pt>
                <c:pt idx="200">
                  <c:v>0.24999999999999764</c:v>
                </c:pt>
                <c:pt idx="201">
                  <c:v>0.25624999999999765</c:v>
                </c:pt>
                <c:pt idx="202">
                  <c:v>0.26249999999999762</c:v>
                </c:pt>
                <c:pt idx="203">
                  <c:v>0.2687499999999976</c:v>
                </c:pt>
                <c:pt idx="204">
                  <c:v>0.27499999999999758</c:v>
                </c:pt>
                <c:pt idx="205">
                  <c:v>0.28124999999999756</c:v>
                </c:pt>
                <c:pt idx="206">
                  <c:v>0.28749999999999754</c:v>
                </c:pt>
                <c:pt idx="207">
                  <c:v>0.29374999999999751</c:v>
                </c:pt>
                <c:pt idx="208">
                  <c:v>0.29999999999999749</c:v>
                </c:pt>
                <c:pt idx="209">
                  <c:v>0.30624999999999747</c:v>
                </c:pt>
                <c:pt idx="210">
                  <c:v>0.31249999999999745</c:v>
                </c:pt>
                <c:pt idx="211">
                  <c:v>0.31874999999999742</c:v>
                </c:pt>
                <c:pt idx="212">
                  <c:v>0.3249999999999974</c:v>
                </c:pt>
                <c:pt idx="213">
                  <c:v>0.33124999999999738</c:v>
                </c:pt>
                <c:pt idx="214">
                  <c:v>0.33749999999999736</c:v>
                </c:pt>
                <c:pt idx="215">
                  <c:v>0.34374999999999734</c:v>
                </c:pt>
                <c:pt idx="216">
                  <c:v>0.34999999999999731</c:v>
                </c:pt>
                <c:pt idx="217">
                  <c:v>0.35624999999999729</c:v>
                </c:pt>
                <c:pt idx="218">
                  <c:v>0.36249999999999727</c:v>
                </c:pt>
                <c:pt idx="219">
                  <c:v>0.36874999999999725</c:v>
                </c:pt>
                <c:pt idx="220">
                  <c:v>0.37499999999999722</c:v>
                </c:pt>
                <c:pt idx="221">
                  <c:v>0.3812499999999972</c:v>
                </c:pt>
                <c:pt idx="222">
                  <c:v>0.38749999999999718</c:v>
                </c:pt>
                <c:pt idx="223">
                  <c:v>0.39374999999999716</c:v>
                </c:pt>
                <c:pt idx="224">
                  <c:v>0.39999999999999714</c:v>
                </c:pt>
                <c:pt idx="225">
                  <c:v>0.40624999999999711</c:v>
                </c:pt>
                <c:pt idx="226">
                  <c:v>0.41249999999999709</c:v>
                </c:pt>
                <c:pt idx="227">
                  <c:v>0.41874999999999707</c:v>
                </c:pt>
                <c:pt idx="228">
                  <c:v>0.42499999999999705</c:v>
                </c:pt>
                <c:pt idx="229">
                  <c:v>0.43124999999999702</c:v>
                </c:pt>
                <c:pt idx="230">
                  <c:v>0.437499999999997</c:v>
                </c:pt>
                <c:pt idx="231">
                  <c:v>0.44374999999999698</c:v>
                </c:pt>
                <c:pt idx="232">
                  <c:v>0.44999999999999696</c:v>
                </c:pt>
                <c:pt idx="233">
                  <c:v>0.45624999999999694</c:v>
                </c:pt>
                <c:pt idx="234">
                  <c:v>0.46249999999999691</c:v>
                </c:pt>
                <c:pt idx="235">
                  <c:v>0.46874999999999689</c:v>
                </c:pt>
                <c:pt idx="236">
                  <c:v>0.47499999999999687</c:v>
                </c:pt>
                <c:pt idx="237">
                  <c:v>0.48124999999999685</c:v>
                </c:pt>
                <c:pt idx="238">
                  <c:v>0.48749999999999682</c:v>
                </c:pt>
                <c:pt idx="239">
                  <c:v>0.4937499999999968</c:v>
                </c:pt>
                <c:pt idx="240">
                  <c:v>0.49999999999999678</c:v>
                </c:pt>
                <c:pt idx="241">
                  <c:v>0.50624999999999676</c:v>
                </c:pt>
                <c:pt idx="242">
                  <c:v>0.51249999999999674</c:v>
                </c:pt>
                <c:pt idx="243">
                  <c:v>0.51874999999999671</c:v>
                </c:pt>
                <c:pt idx="244">
                  <c:v>0.52499999999999669</c:v>
                </c:pt>
                <c:pt idx="245">
                  <c:v>0.53124999999999667</c:v>
                </c:pt>
                <c:pt idx="246">
                  <c:v>0.53749999999999665</c:v>
                </c:pt>
                <c:pt idx="247">
                  <c:v>0.54374999999999662</c:v>
                </c:pt>
                <c:pt idx="248">
                  <c:v>0.5499999999999966</c:v>
                </c:pt>
                <c:pt idx="249">
                  <c:v>0.55624999999999658</c:v>
                </c:pt>
                <c:pt idx="250">
                  <c:v>0.56249999999999656</c:v>
                </c:pt>
                <c:pt idx="251">
                  <c:v>0.56874999999999654</c:v>
                </c:pt>
                <c:pt idx="252">
                  <c:v>0.57499999999999651</c:v>
                </c:pt>
                <c:pt idx="253">
                  <c:v>0.58124999999999649</c:v>
                </c:pt>
                <c:pt idx="254">
                  <c:v>0.58749999999999647</c:v>
                </c:pt>
                <c:pt idx="255">
                  <c:v>0.59374999999999645</c:v>
                </c:pt>
                <c:pt idx="256">
                  <c:v>0.59999999999999643</c:v>
                </c:pt>
                <c:pt idx="257">
                  <c:v>0.6062499999999964</c:v>
                </c:pt>
                <c:pt idx="258">
                  <c:v>0.61249999999999638</c:v>
                </c:pt>
                <c:pt idx="259">
                  <c:v>0.61874999999999636</c:v>
                </c:pt>
                <c:pt idx="260">
                  <c:v>0.62499999999999634</c:v>
                </c:pt>
                <c:pt idx="261">
                  <c:v>0.63124999999999631</c:v>
                </c:pt>
                <c:pt idx="262">
                  <c:v>0.63749999999999629</c:v>
                </c:pt>
                <c:pt idx="263">
                  <c:v>0.64374999999999627</c:v>
                </c:pt>
                <c:pt idx="264">
                  <c:v>0.64999999999999625</c:v>
                </c:pt>
                <c:pt idx="265">
                  <c:v>0.65624999999999623</c:v>
                </c:pt>
                <c:pt idx="266">
                  <c:v>0.6624999999999962</c:v>
                </c:pt>
                <c:pt idx="267">
                  <c:v>0.66874999999999618</c:v>
                </c:pt>
                <c:pt idx="268">
                  <c:v>0.67499999999999616</c:v>
                </c:pt>
                <c:pt idx="269">
                  <c:v>0.68124999999999614</c:v>
                </c:pt>
                <c:pt idx="270">
                  <c:v>0.68749999999999611</c:v>
                </c:pt>
                <c:pt idx="271">
                  <c:v>0.69374999999999609</c:v>
                </c:pt>
                <c:pt idx="272">
                  <c:v>0.69999999999999607</c:v>
                </c:pt>
                <c:pt idx="273">
                  <c:v>0.70624999999999605</c:v>
                </c:pt>
                <c:pt idx="274">
                  <c:v>0.71249999999999603</c:v>
                </c:pt>
                <c:pt idx="275">
                  <c:v>0.718749999999996</c:v>
                </c:pt>
                <c:pt idx="276">
                  <c:v>0.72499999999999598</c:v>
                </c:pt>
                <c:pt idx="277">
                  <c:v>0.73124999999999596</c:v>
                </c:pt>
                <c:pt idx="278">
                  <c:v>0.73749999999999594</c:v>
                </c:pt>
                <c:pt idx="279">
                  <c:v>0.74374999999999591</c:v>
                </c:pt>
                <c:pt idx="280">
                  <c:v>0.74999999999999589</c:v>
                </c:pt>
                <c:pt idx="281">
                  <c:v>0.75624999999999587</c:v>
                </c:pt>
                <c:pt idx="282">
                  <c:v>0.76249999999999585</c:v>
                </c:pt>
                <c:pt idx="283">
                  <c:v>0.76874999999999583</c:v>
                </c:pt>
                <c:pt idx="284">
                  <c:v>0.7749999999999958</c:v>
                </c:pt>
                <c:pt idx="285">
                  <c:v>0.78124999999999578</c:v>
                </c:pt>
                <c:pt idx="286">
                  <c:v>0.78749999999999576</c:v>
                </c:pt>
                <c:pt idx="287">
                  <c:v>0.79374999999999574</c:v>
                </c:pt>
                <c:pt idx="288">
                  <c:v>0.79999999999999571</c:v>
                </c:pt>
                <c:pt idx="289">
                  <c:v>0.80624999999999569</c:v>
                </c:pt>
                <c:pt idx="290">
                  <c:v>0.81249999999999567</c:v>
                </c:pt>
                <c:pt idx="291">
                  <c:v>0.81874999999999565</c:v>
                </c:pt>
                <c:pt idx="292">
                  <c:v>0.82499999999999563</c:v>
                </c:pt>
                <c:pt idx="293">
                  <c:v>0.8312499999999956</c:v>
                </c:pt>
                <c:pt idx="294">
                  <c:v>0.83749999999999558</c:v>
                </c:pt>
                <c:pt idx="295">
                  <c:v>0.84374999999999556</c:v>
                </c:pt>
                <c:pt idx="296">
                  <c:v>0.84999999999999554</c:v>
                </c:pt>
                <c:pt idx="297">
                  <c:v>0.85624999999999551</c:v>
                </c:pt>
                <c:pt idx="298">
                  <c:v>0.86249999999999549</c:v>
                </c:pt>
                <c:pt idx="299">
                  <c:v>0.86874999999999547</c:v>
                </c:pt>
                <c:pt idx="300">
                  <c:v>0.87499999999999545</c:v>
                </c:pt>
                <c:pt idx="301">
                  <c:v>0.88124999999999543</c:v>
                </c:pt>
                <c:pt idx="302">
                  <c:v>0.8874999999999954</c:v>
                </c:pt>
                <c:pt idx="303">
                  <c:v>0.89374999999999538</c:v>
                </c:pt>
                <c:pt idx="304">
                  <c:v>0.89999999999999536</c:v>
                </c:pt>
                <c:pt idx="305">
                  <c:v>0.90624999999999534</c:v>
                </c:pt>
                <c:pt idx="306">
                  <c:v>0.91249999999999531</c:v>
                </c:pt>
                <c:pt idx="307">
                  <c:v>0.91874999999999529</c:v>
                </c:pt>
                <c:pt idx="308">
                  <c:v>0.92499999999999527</c:v>
                </c:pt>
                <c:pt idx="309">
                  <c:v>0.93124999999999525</c:v>
                </c:pt>
                <c:pt idx="310">
                  <c:v>0.93749999999999523</c:v>
                </c:pt>
                <c:pt idx="311">
                  <c:v>0.9437499999999952</c:v>
                </c:pt>
                <c:pt idx="312">
                  <c:v>0.94999999999999518</c:v>
                </c:pt>
                <c:pt idx="313">
                  <c:v>0.95624999999999516</c:v>
                </c:pt>
                <c:pt idx="314">
                  <c:v>0.96249999999999514</c:v>
                </c:pt>
                <c:pt idx="315">
                  <c:v>0.96874999999999512</c:v>
                </c:pt>
                <c:pt idx="316">
                  <c:v>0.97499999999999509</c:v>
                </c:pt>
                <c:pt idx="317">
                  <c:v>0.98124999999999507</c:v>
                </c:pt>
                <c:pt idx="318">
                  <c:v>0.98749999999999505</c:v>
                </c:pt>
                <c:pt idx="319">
                  <c:v>0.99374999999999503</c:v>
                </c:pt>
                <c:pt idx="320">
                  <c:v>0.999999999999995</c:v>
                </c:pt>
                <c:pt idx="321">
                  <c:v>1.006249999999995</c:v>
                </c:pt>
                <c:pt idx="322">
                  <c:v>1.0124999999999951</c:v>
                </c:pt>
                <c:pt idx="323">
                  <c:v>1.0187499999999952</c:v>
                </c:pt>
                <c:pt idx="324">
                  <c:v>1.0249999999999952</c:v>
                </c:pt>
                <c:pt idx="325">
                  <c:v>1.0312499999999953</c:v>
                </c:pt>
                <c:pt idx="326">
                  <c:v>1.0374999999999954</c:v>
                </c:pt>
                <c:pt idx="327">
                  <c:v>1.0437499999999955</c:v>
                </c:pt>
                <c:pt idx="328">
                  <c:v>1.0499999999999956</c:v>
                </c:pt>
                <c:pt idx="329">
                  <c:v>1.0562499999999957</c:v>
                </c:pt>
                <c:pt idx="330">
                  <c:v>1.0624999999999958</c:v>
                </c:pt>
                <c:pt idx="331">
                  <c:v>1.0687499999999959</c:v>
                </c:pt>
                <c:pt idx="332">
                  <c:v>1.074999999999996</c:v>
                </c:pt>
                <c:pt idx="333">
                  <c:v>1.081249999999996</c:v>
                </c:pt>
                <c:pt idx="334">
                  <c:v>1.0874999999999961</c:v>
                </c:pt>
                <c:pt idx="335">
                  <c:v>1.0937499999999962</c:v>
                </c:pt>
                <c:pt idx="336">
                  <c:v>1.0999999999999963</c:v>
                </c:pt>
                <c:pt idx="337">
                  <c:v>1.1062499999999964</c:v>
                </c:pt>
                <c:pt idx="338">
                  <c:v>1.1124999999999965</c:v>
                </c:pt>
                <c:pt idx="339">
                  <c:v>1.1187499999999966</c:v>
                </c:pt>
                <c:pt idx="340">
                  <c:v>1.1249999999999967</c:v>
                </c:pt>
                <c:pt idx="341">
                  <c:v>1.1312499999999968</c:v>
                </c:pt>
                <c:pt idx="342">
                  <c:v>1.1374999999999968</c:v>
                </c:pt>
                <c:pt idx="343">
                  <c:v>1.1437499999999969</c:v>
                </c:pt>
                <c:pt idx="344">
                  <c:v>1.149999999999997</c:v>
                </c:pt>
                <c:pt idx="345">
                  <c:v>1.1562499999999971</c:v>
                </c:pt>
                <c:pt idx="346">
                  <c:v>1.1624999999999972</c:v>
                </c:pt>
                <c:pt idx="347">
                  <c:v>1.1687499999999973</c:v>
                </c:pt>
                <c:pt idx="348">
                  <c:v>1.1749999999999974</c:v>
                </c:pt>
                <c:pt idx="349">
                  <c:v>1.1812499999999975</c:v>
                </c:pt>
                <c:pt idx="350">
                  <c:v>1.1874999999999976</c:v>
                </c:pt>
                <c:pt idx="351">
                  <c:v>1.1937499999999976</c:v>
                </c:pt>
                <c:pt idx="352">
                  <c:v>1.1999999999999977</c:v>
                </c:pt>
                <c:pt idx="353">
                  <c:v>1.2062499999999978</c:v>
                </c:pt>
                <c:pt idx="354">
                  <c:v>1.2124999999999979</c:v>
                </c:pt>
                <c:pt idx="355">
                  <c:v>1.218749999999998</c:v>
                </c:pt>
                <c:pt idx="356">
                  <c:v>1.2249999999999981</c:v>
                </c:pt>
                <c:pt idx="357">
                  <c:v>1.2312499999999982</c:v>
                </c:pt>
                <c:pt idx="358">
                  <c:v>1.2374999999999983</c:v>
                </c:pt>
                <c:pt idx="359">
                  <c:v>1.2437499999999984</c:v>
                </c:pt>
                <c:pt idx="360">
                  <c:v>1.2499999999999984</c:v>
                </c:pt>
                <c:pt idx="361">
                  <c:v>1.2562499999999985</c:v>
                </c:pt>
                <c:pt idx="362">
                  <c:v>1.2624999999999986</c:v>
                </c:pt>
                <c:pt idx="363">
                  <c:v>1.2687499999999987</c:v>
                </c:pt>
                <c:pt idx="364">
                  <c:v>1.2749999999999988</c:v>
                </c:pt>
                <c:pt idx="365">
                  <c:v>1.2812499999999989</c:v>
                </c:pt>
                <c:pt idx="366">
                  <c:v>1.287499999999999</c:v>
                </c:pt>
                <c:pt idx="367">
                  <c:v>1.2937499999999991</c:v>
                </c:pt>
                <c:pt idx="368">
                  <c:v>1.2999999999999992</c:v>
                </c:pt>
                <c:pt idx="369">
                  <c:v>1.3062499999999992</c:v>
                </c:pt>
                <c:pt idx="370">
                  <c:v>1.3124999999999993</c:v>
                </c:pt>
                <c:pt idx="371">
                  <c:v>1.3187499999999994</c:v>
                </c:pt>
                <c:pt idx="372">
                  <c:v>1.3249999999999995</c:v>
                </c:pt>
                <c:pt idx="373">
                  <c:v>1.3312499999999996</c:v>
                </c:pt>
                <c:pt idx="374">
                  <c:v>1.3374999999999997</c:v>
                </c:pt>
                <c:pt idx="375">
                  <c:v>1.3437499999999998</c:v>
                </c:pt>
                <c:pt idx="376">
                  <c:v>1.3499999999999999</c:v>
                </c:pt>
                <c:pt idx="377">
                  <c:v>1.35625</c:v>
                </c:pt>
                <c:pt idx="378">
                  <c:v>1.3625</c:v>
                </c:pt>
                <c:pt idx="379">
                  <c:v>1.3687500000000001</c:v>
                </c:pt>
                <c:pt idx="380">
                  <c:v>1.3750000000000002</c:v>
                </c:pt>
                <c:pt idx="381">
                  <c:v>1.3812500000000003</c:v>
                </c:pt>
                <c:pt idx="382">
                  <c:v>1.3875000000000004</c:v>
                </c:pt>
                <c:pt idx="383">
                  <c:v>1.3937500000000005</c:v>
                </c:pt>
                <c:pt idx="384">
                  <c:v>1.4000000000000006</c:v>
                </c:pt>
                <c:pt idx="385">
                  <c:v>1.4062500000000007</c:v>
                </c:pt>
                <c:pt idx="386">
                  <c:v>1.4125000000000008</c:v>
                </c:pt>
                <c:pt idx="387">
                  <c:v>1.4187500000000008</c:v>
                </c:pt>
                <c:pt idx="388">
                  <c:v>1.4250000000000009</c:v>
                </c:pt>
                <c:pt idx="389">
                  <c:v>1.431250000000001</c:v>
                </c:pt>
                <c:pt idx="390">
                  <c:v>1.4375000000000011</c:v>
                </c:pt>
                <c:pt idx="391">
                  <c:v>1.4437500000000012</c:v>
                </c:pt>
                <c:pt idx="392">
                  <c:v>1.4500000000000013</c:v>
                </c:pt>
                <c:pt idx="393">
                  <c:v>1.4562500000000014</c:v>
                </c:pt>
                <c:pt idx="394">
                  <c:v>1.4625000000000015</c:v>
                </c:pt>
                <c:pt idx="395">
                  <c:v>1.4687500000000016</c:v>
                </c:pt>
                <c:pt idx="396">
                  <c:v>1.4750000000000016</c:v>
                </c:pt>
                <c:pt idx="397">
                  <c:v>1.4812500000000017</c:v>
                </c:pt>
                <c:pt idx="398">
                  <c:v>1.4875000000000018</c:v>
                </c:pt>
                <c:pt idx="399">
                  <c:v>1.4937500000000019</c:v>
                </c:pt>
                <c:pt idx="400">
                  <c:v>1.500000000000002</c:v>
                </c:pt>
              </c:numCache>
            </c:numRef>
          </c:xVal>
          <c:yVal>
            <c:numRef>
              <c:f>Calculation2!$Q$6:$Q$406</c:f>
              <c:numCache>
                <c:formatCode>0.00</c:formatCode>
                <c:ptCount val="401"/>
                <c:pt idx="0">
                  <c:v>18.06730204165558</c:v>
                </c:pt>
                <c:pt idx="1">
                  <c:v>17.995514015323806</c:v>
                </c:pt>
                <c:pt idx="2">
                  <c:v>17.924170731636082</c:v>
                </c:pt>
                <c:pt idx="3">
                  <c:v>17.853272290148766</c:v>
                </c:pt>
                <c:pt idx="4">
                  <c:v>17.782818789826706</c:v>
                </c:pt>
                <c:pt idx="5">
                  <c:v>17.712810329042782</c:v>
                </c:pt>
                <c:pt idx="6">
                  <c:v>17.643247005577109</c:v>
                </c:pt>
                <c:pt idx="7">
                  <c:v>17.574128916616701</c:v>
                </c:pt>
                <c:pt idx="8">
                  <c:v>17.505456158754328</c:v>
                </c:pt>
                <c:pt idx="9">
                  <c:v>17.437228827988179</c:v>
                </c:pt>
                <c:pt idx="10">
                  <c:v>17.369447019721065</c:v>
                </c:pt>
                <c:pt idx="11">
                  <c:v>17.302110828759851</c:v>
                </c:pt>
                <c:pt idx="12">
                  <c:v>17.235220349314659</c:v>
                </c:pt>
                <c:pt idx="13">
                  <c:v>17.168775674998415</c:v>
                </c:pt>
                <c:pt idx="14">
                  <c:v>17.10277689882605</c:v>
                </c:pt>
                <c:pt idx="15">
                  <c:v>17.037224113213938</c:v>
                </c:pt>
                <c:pt idx="16">
                  <c:v>16.972117409979091</c:v>
                </c:pt>
                <c:pt idx="17">
                  <c:v>16.907456880338941</c:v>
                </c:pt>
                <c:pt idx="18">
                  <c:v>16.843242614910082</c:v>
                </c:pt>
                <c:pt idx="19">
                  <c:v>16.779474703708161</c:v>
                </c:pt>
                <c:pt idx="20">
                  <c:v>16.716153236147306</c:v>
                </c:pt>
                <c:pt idx="21">
                  <c:v>16.653278301038767</c:v>
                </c:pt>
                <c:pt idx="22">
                  <c:v>16.590849986591479</c:v>
                </c:pt>
                <c:pt idx="23">
                  <c:v>16.528868380410017</c:v>
                </c:pt>
                <c:pt idx="24">
                  <c:v>16.467333569495509</c:v>
                </c:pt>
                <c:pt idx="25">
                  <c:v>16.406245640243696</c:v>
                </c:pt>
                <c:pt idx="26">
                  <c:v>16.345604678445397</c:v>
                </c:pt>
                <c:pt idx="27">
                  <c:v>16.285410769285136</c:v>
                </c:pt>
                <c:pt idx="28">
                  <c:v>16.225663997340916</c:v>
                </c:pt>
                <c:pt idx="29">
                  <c:v>16.166364446583657</c:v>
                </c:pt>
                <c:pt idx="30">
                  <c:v>16.107512200376391</c:v>
                </c:pt>
                <c:pt idx="31">
                  <c:v>16.049107341473928</c:v>
                </c:pt>
                <c:pt idx="32">
                  <c:v>15.99114995202217</c:v>
                </c:pt>
                <c:pt idx="33">
                  <c:v>15.933640113557317</c:v>
                </c:pt>
                <c:pt idx="34">
                  <c:v>15.876577907005981</c:v>
                </c:pt>
                <c:pt idx="35">
                  <c:v>15.819963412683705</c:v>
                </c:pt>
                <c:pt idx="36">
                  <c:v>15.763796710295082</c:v>
                </c:pt>
                <c:pt idx="37">
                  <c:v>15.708077878932954</c:v>
                </c:pt>
                <c:pt idx="38">
                  <c:v>15.65280699707796</c:v>
                </c:pt>
                <c:pt idx="39">
                  <c:v>15.597984142597625</c:v>
                </c:pt>
                <c:pt idx="40">
                  <c:v>15.543609392746362</c:v>
                </c:pt>
                <c:pt idx="41">
                  <c:v>15.489682824164788</c:v>
                </c:pt>
                <c:pt idx="42">
                  <c:v>15.436204512878703</c:v>
                </c:pt>
                <c:pt idx="43">
                  <c:v>15.383174534299314</c:v>
                </c:pt>
                <c:pt idx="44">
                  <c:v>15.330592963222102</c:v>
                </c:pt>
                <c:pt idx="45">
                  <c:v>15.278459873826478</c:v>
                </c:pt>
                <c:pt idx="46">
                  <c:v>15.226775339675555</c:v>
                </c:pt>
                <c:pt idx="47">
                  <c:v>15.17553943371513</c:v>
                </c:pt>
                <c:pt idx="48">
                  <c:v>15.124752228273564</c:v>
                </c:pt>
                <c:pt idx="49">
                  <c:v>15.074413795061218</c:v>
                </c:pt>
                <c:pt idx="50">
                  <c:v>15.024524205169655</c:v>
                </c:pt>
                <c:pt idx="51">
                  <c:v>14.97508352907164</c:v>
                </c:pt>
                <c:pt idx="52">
                  <c:v>14.926091836620117</c:v>
                </c:pt>
                <c:pt idx="53">
                  <c:v>14.877549197048211</c:v>
                </c:pt>
                <c:pt idx="54">
                  <c:v>14.829455678968202</c:v>
                </c:pt>
                <c:pt idx="55">
                  <c:v>14.78181135037164</c:v>
                </c:pt>
                <c:pt idx="56">
                  <c:v>14.734616278628437</c:v>
                </c:pt>
                <c:pt idx="57">
                  <c:v>14.687870530486521</c:v>
                </c:pt>
                <c:pt idx="58">
                  <c:v>14.641574172071387</c:v>
                </c:pt>
                <c:pt idx="59">
                  <c:v>14.595727268885753</c:v>
                </c:pt>
                <c:pt idx="60">
                  <c:v>14.550329885808765</c:v>
                </c:pt>
                <c:pt idx="61">
                  <c:v>14.505382087095768</c:v>
                </c:pt>
                <c:pt idx="62">
                  <c:v>14.460883936378082</c:v>
                </c:pt>
                <c:pt idx="63">
                  <c:v>14.416835496661975</c:v>
                </c:pt>
                <c:pt idx="64">
                  <c:v>14.373236830328665</c:v>
                </c:pt>
                <c:pt idx="65">
                  <c:v>14.33008799913398</c:v>
                </c:pt>
                <c:pt idx="66">
                  <c:v>14.287389064207332</c:v>
                </c:pt>
                <c:pt idx="67">
                  <c:v>14.245140086051947</c:v>
                </c:pt>
                <c:pt idx="68">
                  <c:v>14.203341124544067</c:v>
                </c:pt>
                <c:pt idx="69">
                  <c:v>14.161992238932612</c:v>
                </c:pt>
                <c:pt idx="70">
                  <c:v>14.121093487838721</c:v>
                </c:pt>
                <c:pt idx="71">
                  <c:v>14.080644929255413</c:v>
                </c:pt>
                <c:pt idx="72">
                  <c:v>14.040646620547136</c:v>
                </c:pt>
                <c:pt idx="73">
                  <c:v>14.001098618449419</c:v>
                </c:pt>
                <c:pt idx="74">
                  <c:v>13.962000979068534</c:v>
                </c:pt>
                <c:pt idx="75">
                  <c:v>13.923353757880705</c:v>
                </c:pt>
                <c:pt idx="76">
                  <c:v>13.885157009732211</c:v>
                </c:pt>
                <c:pt idx="77">
                  <c:v>13.847410788838715</c:v>
                </c:pt>
                <c:pt idx="78">
                  <c:v>13.81011514878503</c:v>
                </c:pt>
                <c:pt idx="79">
                  <c:v>13.773270142524552</c:v>
                </c:pt>
                <c:pt idx="80">
                  <c:v>13.736875822379147</c:v>
                </c:pt>
                <c:pt idx="81">
                  <c:v>13.700932240038583</c:v>
                </c:pt>
                <c:pt idx="82">
                  <c:v>13.665439446560072</c:v>
                </c:pt>
                <c:pt idx="83">
                  <c:v>13.630397492368274</c:v>
                </c:pt>
                <c:pt idx="84">
                  <c:v>13.595806427254729</c:v>
                </c:pt>
                <c:pt idx="85">
                  <c:v>13.561666300377169</c:v>
                </c:pt>
                <c:pt idx="86">
                  <c:v>13.527977160259866</c:v>
                </c:pt>
                <c:pt idx="87">
                  <c:v>13.494739054792603</c:v>
                </c:pt>
                <c:pt idx="88">
                  <c:v>13.461952031231135</c:v>
                </c:pt>
                <c:pt idx="89">
                  <c:v>13.429616136195705</c:v>
                </c:pt>
                <c:pt idx="90">
                  <c:v>13.397731415672069</c:v>
                </c:pt>
                <c:pt idx="91">
                  <c:v>13.366297915009795</c:v>
                </c:pt>
                <c:pt idx="92">
                  <c:v>13.33531567892328</c:v>
                </c:pt>
                <c:pt idx="93">
                  <c:v>13.304784751490274</c:v>
                </c:pt>
                <c:pt idx="94">
                  <c:v>13.274705176152338</c:v>
                </c:pt>
                <c:pt idx="95">
                  <c:v>13.245076995714271</c:v>
                </c:pt>
                <c:pt idx="96">
                  <c:v>13.215900252343545</c:v>
                </c:pt>
                <c:pt idx="97">
                  <c:v>13.187174987570756</c:v>
                </c:pt>
                <c:pt idx="98">
                  <c:v>13.158901242288266</c:v>
                </c:pt>
                <c:pt idx="99">
                  <c:v>13.131079056750991</c:v>
                </c:pt>
                <c:pt idx="100">
                  <c:v>13.103708470575157</c:v>
                </c:pt>
                <c:pt idx="101">
                  <c:v>13.076789522738864</c:v>
                </c:pt>
                <c:pt idx="102">
                  <c:v>13.050322251581292</c:v>
                </c:pt>
                <c:pt idx="103">
                  <c:v>13.024306694802362</c:v>
                </c:pt>
                <c:pt idx="104">
                  <c:v>12.99874288946296</c:v>
                </c:pt>
                <c:pt idx="105">
                  <c:v>12.973630871984142</c:v>
                </c:pt>
                <c:pt idx="106">
                  <c:v>12.948970678147134</c:v>
                </c:pt>
                <c:pt idx="107">
                  <c:v>12.924762343093334</c:v>
                </c:pt>
                <c:pt idx="108">
                  <c:v>12.901005901323401</c:v>
                </c:pt>
                <c:pt idx="109">
                  <c:v>12.877701386697481</c:v>
                </c:pt>
                <c:pt idx="110">
                  <c:v>12.854848832435096</c:v>
                </c:pt>
                <c:pt idx="111">
                  <c:v>12.832448271114345</c:v>
                </c:pt>
                <c:pt idx="112">
                  <c:v>12.810499734672362</c:v>
                </c:pt>
                <c:pt idx="113">
                  <c:v>12.78900325440452</c:v>
                </c:pt>
                <c:pt idx="114">
                  <c:v>12.767958860964427</c:v>
                </c:pt>
                <c:pt idx="115">
                  <c:v>12.747366584363817</c:v>
                </c:pt>
                <c:pt idx="116">
                  <c:v>12.72722645397198</c:v>
                </c:pt>
                <c:pt idx="117">
                  <c:v>12.707538498516215</c:v>
                </c:pt>
                <c:pt idx="118">
                  <c:v>12.688302746080808</c:v>
                </c:pt>
                <c:pt idx="119">
                  <c:v>12.669519224107489</c:v>
                </c:pt>
                <c:pt idx="120">
                  <c:v>12.651187959394747</c:v>
                </c:pt>
                <c:pt idx="121">
                  <c:v>12.633308978098171</c:v>
                </c:pt>
                <c:pt idx="122">
                  <c:v>12.615882305729883</c:v>
                </c:pt>
                <c:pt idx="123">
                  <c:v>12.598907967158084</c:v>
                </c:pt>
                <c:pt idx="124">
                  <c:v>12.582385986607846</c:v>
                </c:pt>
                <c:pt idx="125">
                  <c:v>12.56631638765964</c:v>
                </c:pt>
                <c:pt idx="126">
                  <c:v>12.550699193250466</c:v>
                </c:pt>
                <c:pt idx="127">
                  <c:v>12.535534425672722</c:v>
                </c:pt>
                <c:pt idx="128">
                  <c:v>12.520822106574542</c:v>
                </c:pt>
                <c:pt idx="129">
                  <c:v>12.506562256959342</c:v>
                </c:pt>
                <c:pt idx="130">
                  <c:v>12.492754897185932</c:v>
                </c:pt>
                <c:pt idx="131">
                  <c:v>12.479400046968408</c:v>
                </c:pt>
                <c:pt idx="132">
                  <c:v>12.466497725375575</c:v>
                </c:pt>
                <c:pt idx="133">
                  <c:v>12.454047950831409</c:v>
                </c:pt>
                <c:pt idx="134">
                  <c:v>12.442050741114372</c:v>
                </c:pt>
                <c:pt idx="135">
                  <c:v>12.430506113357637</c:v>
                </c:pt>
                <c:pt idx="136">
                  <c:v>12.419414084048867</c:v>
                </c:pt>
                <c:pt idx="137">
                  <c:v>12.408774669029981</c:v>
                </c:pt>
                <c:pt idx="138">
                  <c:v>12.398587883497498</c:v>
                </c:pt>
                <c:pt idx="139">
                  <c:v>12.388853742001629</c:v>
                </c:pt>
                <c:pt idx="140">
                  <c:v>12.379572258446842</c:v>
                </c:pt>
                <c:pt idx="141">
                  <c:v>12.370743446091637</c:v>
                </c:pt>
                <c:pt idx="142">
                  <c:v>12.362367317548319</c:v>
                </c:pt>
                <c:pt idx="143">
                  <c:v>12.354443884782768</c:v>
                </c:pt>
                <c:pt idx="144">
                  <c:v>12.346973159114782</c:v>
                </c:pt>
                <c:pt idx="145">
                  <c:v>12.339955151217509</c:v>
                </c:pt>
                <c:pt idx="146">
                  <c:v>12.333389871117902</c:v>
                </c:pt>
                <c:pt idx="147">
                  <c:v>12.327277328196146</c:v>
                </c:pt>
                <c:pt idx="148">
                  <c:v>12.32161753118578</c:v>
                </c:pt>
                <c:pt idx="149">
                  <c:v>12.316410488173915</c:v>
                </c:pt>
                <c:pt idx="150">
                  <c:v>12.31165620660056</c:v>
                </c:pt>
                <c:pt idx="151">
                  <c:v>12.307354693259299</c:v>
                </c:pt>
                <c:pt idx="152">
                  <c:v>12.303505954296497</c:v>
                </c:pt>
                <c:pt idx="153">
                  <c:v>12.300109995211983</c:v>
                </c:pt>
                <c:pt idx="154">
                  <c:v>12.297166820858479</c:v>
                </c:pt>
                <c:pt idx="155">
                  <c:v>12.294676435441602</c:v>
                </c:pt>
                <c:pt idx="156">
                  <c:v>12.292638842520432</c:v>
                </c:pt>
                <c:pt idx="157">
                  <c:v>12.291054045006376</c:v>
                </c:pt>
                <c:pt idx="158">
                  <c:v>12.289922045164531</c:v>
                </c:pt>
                <c:pt idx="159">
                  <c:v>12.289242844612204</c:v>
                </c:pt>
                <c:pt idx="160">
                  <c:v>12.289016444320282</c:v>
                </c:pt>
                <c:pt idx="161">
                  <c:v>12.289242844612204</c:v>
                </c:pt>
                <c:pt idx="162">
                  <c:v>12.289922045164531</c:v>
                </c:pt>
                <c:pt idx="163">
                  <c:v>12.291054045006376</c:v>
                </c:pt>
                <c:pt idx="164">
                  <c:v>12.292638842520432</c:v>
                </c:pt>
                <c:pt idx="165">
                  <c:v>12.294676435441602</c:v>
                </c:pt>
                <c:pt idx="166">
                  <c:v>12.297166820858479</c:v>
                </c:pt>
                <c:pt idx="167">
                  <c:v>12.300109995211983</c:v>
                </c:pt>
                <c:pt idx="168">
                  <c:v>12.303505954296497</c:v>
                </c:pt>
                <c:pt idx="169">
                  <c:v>12.307354693259299</c:v>
                </c:pt>
                <c:pt idx="170">
                  <c:v>12.31165620660056</c:v>
                </c:pt>
                <c:pt idx="171">
                  <c:v>12.316410488173801</c:v>
                </c:pt>
                <c:pt idx="172">
                  <c:v>12.32161753118578</c:v>
                </c:pt>
                <c:pt idx="173">
                  <c:v>12.327277328196146</c:v>
                </c:pt>
                <c:pt idx="174">
                  <c:v>12.333389871117902</c:v>
                </c:pt>
                <c:pt idx="175">
                  <c:v>12.339955151217509</c:v>
                </c:pt>
                <c:pt idx="176">
                  <c:v>12.346973159114668</c:v>
                </c:pt>
                <c:pt idx="177">
                  <c:v>12.354443884782768</c:v>
                </c:pt>
                <c:pt idx="178">
                  <c:v>12.362367317548319</c:v>
                </c:pt>
                <c:pt idx="179">
                  <c:v>12.370743446091637</c:v>
                </c:pt>
                <c:pt idx="180">
                  <c:v>12.379572258446842</c:v>
                </c:pt>
                <c:pt idx="181">
                  <c:v>12.388853742001629</c:v>
                </c:pt>
                <c:pt idx="182">
                  <c:v>12.398587883497498</c:v>
                </c:pt>
                <c:pt idx="183">
                  <c:v>12.408774669029981</c:v>
                </c:pt>
                <c:pt idx="184">
                  <c:v>12.419414084048867</c:v>
                </c:pt>
                <c:pt idx="185">
                  <c:v>12.430506113357637</c:v>
                </c:pt>
                <c:pt idx="186">
                  <c:v>12.442050741114372</c:v>
                </c:pt>
                <c:pt idx="187">
                  <c:v>12.454047950831409</c:v>
                </c:pt>
                <c:pt idx="188">
                  <c:v>12.466497725375575</c:v>
                </c:pt>
                <c:pt idx="189">
                  <c:v>12.479400046968408</c:v>
                </c:pt>
                <c:pt idx="190">
                  <c:v>12.492754897185932</c:v>
                </c:pt>
                <c:pt idx="191">
                  <c:v>12.506562256959342</c:v>
                </c:pt>
                <c:pt idx="192">
                  <c:v>12.520822106574542</c:v>
                </c:pt>
                <c:pt idx="193">
                  <c:v>12.535534425672722</c:v>
                </c:pt>
                <c:pt idx="194">
                  <c:v>12.550699193250466</c:v>
                </c:pt>
                <c:pt idx="195">
                  <c:v>12.56631638765964</c:v>
                </c:pt>
                <c:pt idx="196">
                  <c:v>12.582385986607733</c:v>
                </c:pt>
                <c:pt idx="197">
                  <c:v>12.598907967158084</c:v>
                </c:pt>
                <c:pt idx="198">
                  <c:v>12.615882305729883</c:v>
                </c:pt>
                <c:pt idx="199">
                  <c:v>12.633308978098171</c:v>
                </c:pt>
                <c:pt idx="200">
                  <c:v>12.651187959394747</c:v>
                </c:pt>
                <c:pt idx="201">
                  <c:v>12.669519224107376</c:v>
                </c:pt>
                <c:pt idx="202">
                  <c:v>12.688302746080808</c:v>
                </c:pt>
                <c:pt idx="203">
                  <c:v>12.707538498516215</c:v>
                </c:pt>
                <c:pt idx="204">
                  <c:v>12.72722645397198</c:v>
                </c:pt>
                <c:pt idx="205">
                  <c:v>12.747366584363817</c:v>
                </c:pt>
                <c:pt idx="206">
                  <c:v>12.767958860964427</c:v>
                </c:pt>
                <c:pt idx="207">
                  <c:v>12.78900325440452</c:v>
                </c:pt>
                <c:pt idx="208">
                  <c:v>12.810499734672362</c:v>
                </c:pt>
                <c:pt idx="209">
                  <c:v>12.832448271114345</c:v>
                </c:pt>
                <c:pt idx="210">
                  <c:v>12.854848832435096</c:v>
                </c:pt>
                <c:pt idx="211">
                  <c:v>12.877701386697481</c:v>
                </c:pt>
                <c:pt idx="212">
                  <c:v>12.901005901323288</c:v>
                </c:pt>
                <c:pt idx="213">
                  <c:v>12.924762343093334</c:v>
                </c:pt>
                <c:pt idx="214">
                  <c:v>12.948970678147134</c:v>
                </c:pt>
                <c:pt idx="215">
                  <c:v>12.973630871984142</c:v>
                </c:pt>
                <c:pt idx="216">
                  <c:v>12.99874288946296</c:v>
                </c:pt>
                <c:pt idx="217">
                  <c:v>13.024306694802362</c:v>
                </c:pt>
                <c:pt idx="218">
                  <c:v>13.050322251581292</c:v>
                </c:pt>
                <c:pt idx="219">
                  <c:v>13.076789522738864</c:v>
                </c:pt>
                <c:pt idx="220">
                  <c:v>13.103708470575157</c:v>
                </c:pt>
                <c:pt idx="221">
                  <c:v>13.131079056750877</c:v>
                </c:pt>
                <c:pt idx="222">
                  <c:v>13.158901242288266</c:v>
                </c:pt>
                <c:pt idx="223">
                  <c:v>13.187174987570756</c:v>
                </c:pt>
                <c:pt idx="224">
                  <c:v>13.215900252343545</c:v>
                </c:pt>
                <c:pt idx="225">
                  <c:v>13.245076995714157</c:v>
                </c:pt>
                <c:pt idx="226">
                  <c:v>13.274705176152338</c:v>
                </c:pt>
                <c:pt idx="227">
                  <c:v>13.304784751490274</c:v>
                </c:pt>
                <c:pt idx="228">
                  <c:v>13.33531567892328</c:v>
                </c:pt>
                <c:pt idx="229">
                  <c:v>13.366297915009795</c:v>
                </c:pt>
                <c:pt idx="230">
                  <c:v>13.397731415671956</c:v>
                </c:pt>
                <c:pt idx="231">
                  <c:v>13.429616136195705</c:v>
                </c:pt>
                <c:pt idx="232">
                  <c:v>13.461952031231135</c:v>
                </c:pt>
                <c:pt idx="233">
                  <c:v>13.494739054792603</c:v>
                </c:pt>
                <c:pt idx="234">
                  <c:v>13.527977160259752</c:v>
                </c:pt>
                <c:pt idx="235">
                  <c:v>13.561666300377169</c:v>
                </c:pt>
                <c:pt idx="236">
                  <c:v>13.595806427254729</c:v>
                </c:pt>
                <c:pt idx="237">
                  <c:v>13.630397492368274</c:v>
                </c:pt>
                <c:pt idx="238">
                  <c:v>13.665439446560072</c:v>
                </c:pt>
                <c:pt idx="239">
                  <c:v>13.700932240038583</c:v>
                </c:pt>
                <c:pt idx="240">
                  <c:v>13.736875822379147</c:v>
                </c:pt>
                <c:pt idx="241">
                  <c:v>13.773270142524552</c:v>
                </c:pt>
                <c:pt idx="242">
                  <c:v>13.81011514878503</c:v>
                </c:pt>
                <c:pt idx="243">
                  <c:v>13.847410788838715</c:v>
                </c:pt>
                <c:pt idx="244">
                  <c:v>13.885157009732097</c:v>
                </c:pt>
                <c:pt idx="245">
                  <c:v>13.923353757880705</c:v>
                </c:pt>
                <c:pt idx="246">
                  <c:v>13.962000979068534</c:v>
                </c:pt>
                <c:pt idx="247">
                  <c:v>14.001098618449419</c:v>
                </c:pt>
                <c:pt idx="248">
                  <c:v>14.040646620547136</c:v>
                </c:pt>
                <c:pt idx="249">
                  <c:v>14.0806449292553</c:v>
                </c:pt>
                <c:pt idx="250">
                  <c:v>14.121093487838607</c:v>
                </c:pt>
                <c:pt idx="251">
                  <c:v>14.161992238932612</c:v>
                </c:pt>
                <c:pt idx="252">
                  <c:v>14.203341124544067</c:v>
                </c:pt>
                <c:pt idx="253">
                  <c:v>14.245140086051947</c:v>
                </c:pt>
                <c:pt idx="254">
                  <c:v>14.287389064207332</c:v>
                </c:pt>
                <c:pt idx="255">
                  <c:v>14.33008799913398</c:v>
                </c:pt>
                <c:pt idx="256">
                  <c:v>14.373236830328665</c:v>
                </c:pt>
                <c:pt idx="257">
                  <c:v>14.416835496661861</c:v>
                </c:pt>
                <c:pt idx="258">
                  <c:v>14.460883936377968</c:v>
                </c:pt>
                <c:pt idx="259">
                  <c:v>14.505382087095768</c:v>
                </c:pt>
                <c:pt idx="260">
                  <c:v>14.550329885808651</c:v>
                </c:pt>
                <c:pt idx="261">
                  <c:v>14.595727268885753</c:v>
                </c:pt>
                <c:pt idx="262">
                  <c:v>14.641574172071387</c:v>
                </c:pt>
                <c:pt idx="263">
                  <c:v>14.687870530486521</c:v>
                </c:pt>
                <c:pt idx="264">
                  <c:v>14.734616278628437</c:v>
                </c:pt>
                <c:pt idx="265">
                  <c:v>14.78181135037164</c:v>
                </c:pt>
                <c:pt idx="266">
                  <c:v>14.829455678968202</c:v>
                </c:pt>
                <c:pt idx="267">
                  <c:v>14.877549197048097</c:v>
                </c:pt>
                <c:pt idx="268">
                  <c:v>14.926091836620117</c:v>
                </c:pt>
                <c:pt idx="269">
                  <c:v>14.97508352907164</c:v>
                </c:pt>
                <c:pt idx="270">
                  <c:v>15.024524205169655</c:v>
                </c:pt>
                <c:pt idx="271">
                  <c:v>15.074413795061105</c:v>
                </c:pt>
                <c:pt idx="272">
                  <c:v>15.124752228273451</c:v>
                </c:pt>
                <c:pt idx="273">
                  <c:v>15.17553943371513</c:v>
                </c:pt>
                <c:pt idx="274">
                  <c:v>15.226775339675442</c:v>
                </c:pt>
                <c:pt idx="275">
                  <c:v>15.278459873826478</c:v>
                </c:pt>
                <c:pt idx="276">
                  <c:v>15.330592963221989</c:v>
                </c:pt>
                <c:pt idx="277">
                  <c:v>15.383174534299314</c:v>
                </c:pt>
                <c:pt idx="278">
                  <c:v>15.436204512878703</c:v>
                </c:pt>
                <c:pt idx="279">
                  <c:v>15.489682824164674</c:v>
                </c:pt>
                <c:pt idx="280">
                  <c:v>15.543609392746362</c:v>
                </c:pt>
                <c:pt idx="281">
                  <c:v>15.597984142597625</c:v>
                </c:pt>
                <c:pt idx="282">
                  <c:v>15.652806997077846</c:v>
                </c:pt>
                <c:pt idx="283">
                  <c:v>15.708077878932954</c:v>
                </c:pt>
                <c:pt idx="284">
                  <c:v>15.763796710295082</c:v>
                </c:pt>
                <c:pt idx="285">
                  <c:v>15.819963412683592</c:v>
                </c:pt>
                <c:pt idx="286">
                  <c:v>15.876577907005867</c:v>
                </c:pt>
                <c:pt idx="287">
                  <c:v>15.933640113557317</c:v>
                </c:pt>
                <c:pt idx="288">
                  <c:v>15.991149952022056</c:v>
                </c:pt>
                <c:pt idx="289">
                  <c:v>16.049107341473928</c:v>
                </c:pt>
                <c:pt idx="290">
                  <c:v>16.107512200376277</c:v>
                </c:pt>
                <c:pt idx="291">
                  <c:v>16.166364446583657</c:v>
                </c:pt>
                <c:pt idx="292">
                  <c:v>16.225663997340916</c:v>
                </c:pt>
                <c:pt idx="293">
                  <c:v>16.285410769285136</c:v>
                </c:pt>
                <c:pt idx="294">
                  <c:v>16.345604678445397</c:v>
                </c:pt>
                <c:pt idx="295">
                  <c:v>16.406245640243696</c:v>
                </c:pt>
                <c:pt idx="296">
                  <c:v>16.467333569495395</c:v>
                </c:pt>
                <c:pt idx="297">
                  <c:v>16.528868380410017</c:v>
                </c:pt>
                <c:pt idx="298">
                  <c:v>16.590849986591365</c:v>
                </c:pt>
                <c:pt idx="299">
                  <c:v>16.653278301038767</c:v>
                </c:pt>
                <c:pt idx="300">
                  <c:v>16.716153236147193</c:v>
                </c:pt>
                <c:pt idx="301">
                  <c:v>16.779474703708161</c:v>
                </c:pt>
                <c:pt idx="302">
                  <c:v>16.843242614909968</c:v>
                </c:pt>
                <c:pt idx="303">
                  <c:v>16.907456880338827</c:v>
                </c:pt>
                <c:pt idx="304">
                  <c:v>16.972117409979091</c:v>
                </c:pt>
                <c:pt idx="305">
                  <c:v>17.037224113213824</c:v>
                </c:pt>
                <c:pt idx="306">
                  <c:v>17.10277689882605</c:v>
                </c:pt>
                <c:pt idx="307">
                  <c:v>17.168775674998415</c:v>
                </c:pt>
                <c:pt idx="308">
                  <c:v>17.235220349314659</c:v>
                </c:pt>
                <c:pt idx="309">
                  <c:v>17.302110828759851</c:v>
                </c:pt>
                <c:pt idx="310">
                  <c:v>17.369447019721065</c:v>
                </c:pt>
                <c:pt idx="311">
                  <c:v>17.437228827988179</c:v>
                </c:pt>
                <c:pt idx="312">
                  <c:v>17.505456158754328</c:v>
                </c:pt>
                <c:pt idx="313">
                  <c:v>17.574128916616701</c:v>
                </c:pt>
                <c:pt idx="314">
                  <c:v>17.643247005577109</c:v>
                </c:pt>
                <c:pt idx="315">
                  <c:v>17.712810329042668</c:v>
                </c:pt>
                <c:pt idx="316">
                  <c:v>17.782818789826592</c:v>
                </c:pt>
                <c:pt idx="317">
                  <c:v>17.853272290148652</c:v>
                </c:pt>
                <c:pt idx="318">
                  <c:v>17.924170731636082</c:v>
                </c:pt>
                <c:pt idx="319">
                  <c:v>17.995514015323693</c:v>
                </c:pt>
                <c:pt idx="320">
                  <c:v>18.06730204165558</c:v>
                </c:pt>
                <c:pt idx="321">
                  <c:v>18.139534710484781</c:v>
                </c:pt>
                <c:pt idx="322">
                  <c:v>18.212211921074527</c:v>
                </c:pt>
                <c:pt idx="323">
                  <c:v>18.285333572098807</c:v>
                </c:pt>
                <c:pt idx="324">
                  <c:v>18.35889956164317</c:v>
                </c:pt>
                <c:pt idx="325">
                  <c:v>18.432909787204949</c:v>
                </c:pt>
                <c:pt idx="326">
                  <c:v>18.507364145694623</c:v>
                </c:pt>
                <c:pt idx="327">
                  <c:v>18.582262533436051</c:v>
                </c:pt>
                <c:pt idx="328">
                  <c:v>18.657604846167487</c:v>
                </c:pt>
                <c:pt idx="329">
                  <c:v>18.733390979042156</c:v>
                </c:pt>
                <c:pt idx="330">
                  <c:v>18.809620826628702</c:v>
                </c:pt>
                <c:pt idx="331">
                  <c:v>18.886294282912559</c:v>
                </c:pt>
                <c:pt idx="332">
                  <c:v>18.963411241296058</c:v>
                </c:pt>
                <c:pt idx="333">
                  <c:v>19.040971594599341</c:v>
                </c:pt>
                <c:pt idx="334">
                  <c:v>19.118975235061157</c:v>
                </c:pt>
                <c:pt idx="335">
                  <c:v>19.197422054339881</c:v>
                </c:pt>
                <c:pt idx="336">
                  <c:v>19.27631194351352</c:v>
                </c:pt>
                <c:pt idx="337">
                  <c:v>19.355644793081069</c:v>
                </c:pt>
                <c:pt idx="338">
                  <c:v>19.43542049296309</c:v>
                </c:pt>
                <c:pt idx="339">
                  <c:v>19.515638932502384</c:v>
                </c:pt>
                <c:pt idx="340">
                  <c:v>19.596300000464907</c:v>
                </c:pt>
                <c:pt idx="341">
                  <c:v>19.677403585040224</c:v>
                </c:pt>
                <c:pt idx="342">
                  <c:v>19.758949573842642</c:v>
                </c:pt>
                <c:pt idx="343">
                  <c:v>19.840937853911782</c:v>
                </c:pt>
                <c:pt idx="344">
                  <c:v>19.923368311713148</c:v>
                </c:pt>
                <c:pt idx="345">
                  <c:v>20.006240833139259</c:v>
                </c:pt>
                <c:pt idx="346">
                  <c:v>20.089555303510338</c:v>
                </c:pt>
                <c:pt idx="347">
                  <c:v>20.173311607574988</c:v>
                </c:pt>
                <c:pt idx="348">
                  <c:v>20.25750962951065</c:v>
                </c:pt>
                <c:pt idx="349">
                  <c:v>20.342149252925424</c:v>
                </c:pt>
                <c:pt idx="350">
                  <c:v>20.427230360857379</c:v>
                </c:pt>
                <c:pt idx="351">
                  <c:v>20.512752835776723</c:v>
                </c:pt>
                <c:pt idx="352">
                  <c:v>20.59871655958591</c:v>
                </c:pt>
                <c:pt idx="353">
                  <c:v>20.685121413620209</c:v>
                </c:pt>
                <c:pt idx="354">
                  <c:v>20.771967278649186</c:v>
                </c:pt>
                <c:pt idx="355">
                  <c:v>20.859254034876926</c:v>
                </c:pt>
                <c:pt idx="356">
                  <c:v>20.946981561943176</c:v>
                </c:pt>
                <c:pt idx="357">
                  <c:v>21.035149738923906</c:v>
                </c:pt>
                <c:pt idx="358">
                  <c:v>21.123758444332452</c:v>
                </c:pt>
                <c:pt idx="359">
                  <c:v>21.212807556120083</c:v>
                </c:pt>
                <c:pt idx="360">
                  <c:v>21.302296951676567</c:v>
                </c:pt>
                <c:pt idx="361">
                  <c:v>21.392226507831879</c:v>
                </c:pt>
                <c:pt idx="362">
                  <c:v>21.482596100855972</c:v>
                </c:pt>
                <c:pt idx="363">
                  <c:v>21.573405606460142</c:v>
                </c:pt>
                <c:pt idx="364">
                  <c:v>21.664654899798165</c:v>
                </c:pt>
                <c:pt idx="365">
                  <c:v>21.756343855466184</c:v>
                </c:pt>
                <c:pt idx="366">
                  <c:v>21.848472347504753</c:v>
                </c:pt>
                <c:pt idx="367">
                  <c:v>21.941040249398498</c:v>
                </c:pt>
                <c:pt idx="368">
                  <c:v>22.034047434078047</c:v>
                </c:pt>
                <c:pt idx="369">
                  <c:v>22.127493773919923</c:v>
                </c:pt>
                <c:pt idx="370">
                  <c:v>22.221379140748013</c:v>
                </c:pt>
                <c:pt idx="371">
                  <c:v>22.315703405834256</c:v>
                </c:pt>
                <c:pt idx="372">
                  <c:v>22.410466439899551</c:v>
                </c:pt>
                <c:pt idx="373">
                  <c:v>22.505668113114211</c:v>
                </c:pt>
                <c:pt idx="374">
                  <c:v>22.60130829509967</c:v>
                </c:pt>
                <c:pt idx="375">
                  <c:v>22.697386854928482</c:v>
                </c:pt>
                <c:pt idx="376">
                  <c:v>22.793903661125682</c:v>
                </c:pt>
                <c:pt idx="377">
                  <c:v>22.890858581669477</c:v>
                </c:pt>
                <c:pt idx="378">
                  <c:v>22.988251483992258</c:v>
                </c:pt>
                <c:pt idx="379">
                  <c:v>23.086082234981291</c:v>
                </c:pt>
                <c:pt idx="380">
                  <c:v>23.184350700979849</c:v>
                </c:pt>
                <c:pt idx="381">
                  <c:v>23.283056747787896</c:v>
                </c:pt>
                <c:pt idx="382">
                  <c:v>23.382200240662883</c:v>
                </c:pt>
                <c:pt idx="383">
                  <c:v>23.48178104432111</c:v>
                </c:pt>
                <c:pt idx="384">
                  <c:v>23.581799022937957</c:v>
                </c:pt>
                <c:pt idx="385">
                  <c:v>23.68225404014936</c:v>
                </c:pt>
                <c:pt idx="386">
                  <c:v>23.783145959052604</c:v>
                </c:pt>
                <c:pt idx="387">
                  <c:v>23.884474642206555</c:v>
                </c:pt>
                <c:pt idx="388">
                  <c:v>23.986239951633706</c:v>
                </c:pt>
                <c:pt idx="389">
                  <c:v>24.088441748820173</c:v>
                </c:pt>
                <c:pt idx="390">
                  <c:v>24.19107989471695</c:v>
                </c:pt>
                <c:pt idx="391">
                  <c:v>24.294154249740927</c:v>
                </c:pt>
                <c:pt idx="392">
                  <c:v>24.39766467377558</c:v>
                </c:pt>
                <c:pt idx="393">
                  <c:v>24.501611026171986</c:v>
                </c:pt>
                <c:pt idx="394">
                  <c:v>24.605993165749851</c:v>
                </c:pt>
                <c:pt idx="395">
                  <c:v>24.710810950798077</c:v>
                </c:pt>
                <c:pt idx="396">
                  <c:v>24.81606423907624</c:v>
                </c:pt>
                <c:pt idx="397">
                  <c:v>24.92175288781516</c:v>
                </c:pt>
                <c:pt idx="398">
                  <c:v>25.027876753717578</c:v>
                </c:pt>
                <c:pt idx="399">
                  <c:v>25.134435692960096</c:v>
                </c:pt>
                <c:pt idx="400">
                  <c:v>25.241429561192831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1-7B9D-F44D-B170-ECBBDA175576}"/>
            </c:ext>
          </c:extLst>
        </c:ser>
        <c:ser>
          <c:idx val="0"/>
          <c:order val="18"/>
          <c:tx>
            <c:strRef>
              <c:f>Calculation3!$AF$5</c:f>
              <c:strCache>
                <c:ptCount val="1"/>
                <c:pt idx="0">
                  <c:v>z(Ex1)</c:v>
                </c:pt>
              </c:strCache>
            </c:strRef>
          </c:tx>
          <c:marker>
            <c:symbol val="none"/>
          </c:marker>
          <c:xVal>
            <c:numRef>
              <c:f>Calculation3!$AF$6:$AF$192</c:f>
              <c:numCache>
                <c:formatCode>General</c:formatCode>
                <c:ptCount val="187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</c:numCache>
            </c:numRef>
          </c:xVal>
          <c:yVal>
            <c:numRef>
              <c:f>Calculation3!$AE$6:$AE$192</c:f>
              <c:numCache>
                <c:formatCode>General</c:formatCode>
                <c:ptCount val="187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2-7B9D-F44D-B170-ECBBDA175576}"/>
            </c:ext>
          </c:extLst>
        </c:ser>
        <c:ser>
          <c:idx val="1"/>
          <c:order val="19"/>
          <c:tx>
            <c:strRef>
              <c:f>Calculation3!$AG$5</c:f>
              <c:strCache>
                <c:ptCount val="1"/>
                <c:pt idx="0">
                  <c:v>z0(Ex1)</c:v>
                </c:pt>
              </c:strCache>
            </c:strRef>
          </c:tx>
          <c:marker>
            <c:symbol val="none"/>
          </c:marker>
          <c:xVal>
            <c:numRef>
              <c:f>Calculation3!$AG$6:$AG$192</c:f>
              <c:numCache>
                <c:formatCode>General</c:formatCode>
                <c:ptCount val="187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</c:numCache>
            </c:numRef>
          </c:xVal>
          <c:yVal>
            <c:numRef>
              <c:f>Calculation3!$AE$6:$AE$192</c:f>
              <c:numCache>
                <c:formatCode>General</c:formatCode>
                <c:ptCount val="187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3-7B9D-F44D-B170-ECBBDA175576}"/>
            </c:ext>
          </c:extLst>
        </c:ser>
        <c:ser>
          <c:idx val="2"/>
          <c:order val="20"/>
          <c:tx>
            <c:strRef>
              <c:f>Calculation3!$AI$5</c:f>
              <c:strCache>
                <c:ptCount val="1"/>
                <c:pt idx="0">
                  <c:v>z(Ex2)</c:v>
                </c:pt>
              </c:strCache>
            </c:strRef>
          </c:tx>
          <c:marker>
            <c:symbol val="none"/>
          </c:marker>
          <c:xVal>
            <c:numRef>
              <c:f>Calculation3!$AI$6:$AI$189</c:f>
              <c:numCache>
                <c:formatCode>General</c:formatCode>
                <c:ptCount val="184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</c:numCache>
            </c:numRef>
          </c:xVal>
          <c:yVal>
            <c:numRef>
              <c:f>Calculation3!$AH$6:$AH$189</c:f>
              <c:numCache>
                <c:formatCode>General</c:formatCode>
                <c:ptCount val="184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4-7B9D-F44D-B170-ECBBDA175576}"/>
            </c:ext>
          </c:extLst>
        </c:ser>
        <c:ser>
          <c:idx val="3"/>
          <c:order val="21"/>
          <c:tx>
            <c:strRef>
              <c:f>Calculation3!$AK$5</c:f>
              <c:strCache>
                <c:ptCount val="1"/>
                <c:pt idx="0">
                  <c:v>z(Ex3)</c:v>
                </c:pt>
              </c:strCache>
            </c:strRef>
          </c:tx>
          <c:marker>
            <c:symbol val="none"/>
          </c:marker>
          <c:xVal>
            <c:numRef>
              <c:f>Calculation3!$AK$6:$AK$189</c:f>
              <c:numCache>
                <c:formatCode>General</c:formatCode>
                <c:ptCount val="184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</c:numCache>
            </c:numRef>
          </c:xVal>
          <c:yVal>
            <c:numRef>
              <c:f>Calculation3!$AJ$6:$AJ$189</c:f>
              <c:numCache>
                <c:formatCode>General</c:formatCode>
                <c:ptCount val="184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5-7B9D-F44D-B170-ECBBDA175576}"/>
            </c:ext>
          </c:extLst>
        </c:ser>
        <c:ser>
          <c:idx val="4"/>
          <c:order val="22"/>
          <c:tx>
            <c:strRef>
              <c:f>Calculation3!$AM$5</c:f>
              <c:strCache>
                <c:ptCount val="1"/>
                <c:pt idx="0">
                  <c:v>z(Ex4)</c:v>
                </c:pt>
              </c:strCache>
            </c:strRef>
          </c:tx>
          <c:marker>
            <c:symbol val="none"/>
          </c:marker>
          <c:xVal>
            <c:numRef>
              <c:f>Calculation3!$AM$6:$AM$189</c:f>
              <c:numCache>
                <c:formatCode>General</c:formatCode>
                <c:ptCount val="184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</c:numCache>
            </c:numRef>
          </c:xVal>
          <c:yVal>
            <c:numRef>
              <c:f>Calculation3!$AL$6:$AL$189</c:f>
              <c:numCache>
                <c:formatCode>General</c:formatCode>
                <c:ptCount val="184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6-7B9D-F44D-B170-ECBBDA175576}"/>
            </c:ext>
          </c:extLst>
        </c:ser>
        <c:ser>
          <c:idx val="5"/>
          <c:order val="23"/>
          <c:tx>
            <c:strRef>
              <c:f>Calculation3!$AO$5</c:f>
              <c:strCache>
                <c:ptCount val="1"/>
                <c:pt idx="0">
                  <c:v>z(Ex5)</c:v>
                </c:pt>
              </c:strCache>
            </c:strRef>
          </c:tx>
          <c:marker>
            <c:symbol val="none"/>
          </c:marker>
          <c:xVal>
            <c:numRef>
              <c:f>Calculation3!$AO$6:$AO$189</c:f>
              <c:numCache>
                <c:formatCode>General</c:formatCode>
                <c:ptCount val="184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</c:numCache>
            </c:numRef>
          </c:xVal>
          <c:yVal>
            <c:numRef>
              <c:f>Calculation3!$AN$6:$AN$189</c:f>
              <c:numCache>
                <c:formatCode>General</c:formatCode>
                <c:ptCount val="184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7-7B9D-F44D-B170-ECBBDA175576}"/>
            </c:ext>
          </c:extLst>
        </c:ser>
        <c:ser>
          <c:idx val="7"/>
          <c:order val="24"/>
          <c:tx>
            <c:strRef>
              <c:f>Calculation3!$P$5</c:f>
              <c:strCache>
                <c:ptCount val="1"/>
                <c:pt idx="0">
                  <c:v>thetaCM=0</c:v>
                </c:pt>
              </c:strCache>
            </c:strRef>
          </c:tx>
          <c:marker>
            <c:symbol val="none"/>
          </c:marker>
          <c:xVal>
            <c:numRef>
              <c:f>Calculation3!$R$6:$R$406</c:f>
              <c:numCache>
                <c:formatCode>0.000</c:formatCode>
                <c:ptCount val="401"/>
                <c:pt idx="0">
                  <c:v>-1</c:v>
                </c:pt>
                <c:pt idx="1">
                  <c:v>-0.995</c:v>
                </c:pt>
                <c:pt idx="2">
                  <c:v>-0.99</c:v>
                </c:pt>
                <c:pt idx="3">
                  <c:v>-0.98499999999999999</c:v>
                </c:pt>
                <c:pt idx="4">
                  <c:v>-0.98</c:v>
                </c:pt>
                <c:pt idx="5">
                  <c:v>-0.97499999999999998</c:v>
                </c:pt>
                <c:pt idx="6">
                  <c:v>-0.97</c:v>
                </c:pt>
                <c:pt idx="7">
                  <c:v>-0.96499999999999997</c:v>
                </c:pt>
                <c:pt idx="8">
                  <c:v>-0.96</c:v>
                </c:pt>
                <c:pt idx="9">
                  <c:v>-0.95499999999999996</c:v>
                </c:pt>
                <c:pt idx="10">
                  <c:v>-0.95</c:v>
                </c:pt>
                <c:pt idx="11">
                  <c:v>-0.94499999999999995</c:v>
                </c:pt>
                <c:pt idx="12">
                  <c:v>-0.94</c:v>
                </c:pt>
                <c:pt idx="13">
                  <c:v>-0.93499999999999994</c:v>
                </c:pt>
                <c:pt idx="14">
                  <c:v>-0.92999999999999994</c:v>
                </c:pt>
                <c:pt idx="15">
                  <c:v>-0.92499999999999993</c:v>
                </c:pt>
                <c:pt idx="16">
                  <c:v>-0.91999999999999993</c:v>
                </c:pt>
                <c:pt idx="17">
                  <c:v>-0.91499999999999992</c:v>
                </c:pt>
                <c:pt idx="18">
                  <c:v>-0.90999999999999992</c:v>
                </c:pt>
                <c:pt idx="19">
                  <c:v>-0.90499999999999992</c:v>
                </c:pt>
                <c:pt idx="20">
                  <c:v>-0.89999999999999991</c:v>
                </c:pt>
                <c:pt idx="21">
                  <c:v>-0.89499999999999991</c:v>
                </c:pt>
                <c:pt idx="22">
                  <c:v>-0.8899999999999999</c:v>
                </c:pt>
                <c:pt idx="23">
                  <c:v>-0.8849999999999999</c:v>
                </c:pt>
                <c:pt idx="24">
                  <c:v>-0.87999999999999989</c:v>
                </c:pt>
                <c:pt idx="25">
                  <c:v>-0.87499999999999989</c:v>
                </c:pt>
                <c:pt idx="26">
                  <c:v>-0.86999999999999988</c:v>
                </c:pt>
                <c:pt idx="27">
                  <c:v>-0.86499999999999988</c:v>
                </c:pt>
                <c:pt idx="28">
                  <c:v>-0.85999999999999988</c:v>
                </c:pt>
                <c:pt idx="29">
                  <c:v>-0.85499999999999987</c:v>
                </c:pt>
                <c:pt idx="30">
                  <c:v>-0.84999999999999987</c:v>
                </c:pt>
                <c:pt idx="31">
                  <c:v>-0.84499999999999986</c:v>
                </c:pt>
                <c:pt idx="32">
                  <c:v>-0.83999999999999986</c:v>
                </c:pt>
                <c:pt idx="33">
                  <c:v>-0.83499999999999985</c:v>
                </c:pt>
                <c:pt idx="34">
                  <c:v>-0.82999999999999985</c:v>
                </c:pt>
                <c:pt idx="35">
                  <c:v>-0.82499999999999984</c:v>
                </c:pt>
                <c:pt idx="36">
                  <c:v>-0.81999999999999984</c:v>
                </c:pt>
                <c:pt idx="37">
                  <c:v>-0.81499999999999984</c:v>
                </c:pt>
                <c:pt idx="38">
                  <c:v>-0.80999999999999983</c:v>
                </c:pt>
                <c:pt idx="39">
                  <c:v>-0.80499999999999983</c:v>
                </c:pt>
                <c:pt idx="40">
                  <c:v>-0.79999999999999982</c:v>
                </c:pt>
                <c:pt idx="41">
                  <c:v>-0.79499999999999982</c:v>
                </c:pt>
                <c:pt idx="42">
                  <c:v>-0.78999999999999981</c:v>
                </c:pt>
                <c:pt idx="43">
                  <c:v>-0.78499999999999981</c:v>
                </c:pt>
                <c:pt idx="44">
                  <c:v>-0.7799999999999998</c:v>
                </c:pt>
                <c:pt idx="45">
                  <c:v>-0.7749999999999998</c:v>
                </c:pt>
                <c:pt idx="46">
                  <c:v>-0.7699999999999998</c:v>
                </c:pt>
                <c:pt idx="47">
                  <c:v>-0.76499999999999979</c:v>
                </c:pt>
                <c:pt idx="48">
                  <c:v>-0.75999999999999979</c:v>
                </c:pt>
                <c:pt idx="49">
                  <c:v>-0.75499999999999978</c:v>
                </c:pt>
                <c:pt idx="50">
                  <c:v>-0.74999999999999978</c:v>
                </c:pt>
                <c:pt idx="51">
                  <c:v>-0.74499999999999977</c:v>
                </c:pt>
                <c:pt idx="52">
                  <c:v>-0.73999999999999977</c:v>
                </c:pt>
                <c:pt idx="53">
                  <c:v>-0.73499999999999976</c:v>
                </c:pt>
                <c:pt idx="54">
                  <c:v>-0.72999999999999976</c:v>
                </c:pt>
                <c:pt idx="55">
                  <c:v>-0.72499999999999976</c:v>
                </c:pt>
                <c:pt idx="56">
                  <c:v>-0.71999999999999975</c:v>
                </c:pt>
                <c:pt idx="57">
                  <c:v>-0.71499999999999975</c:v>
                </c:pt>
                <c:pt idx="58">
                  <c:v>-0.70999999999999974</c:v>
                </c:pt>
                <c:pt idx="59">
                  <c:v>-0.70499999999999974</c:v>
                </c:pt>
                <c:pt idx="60">
                  <c:v>-0.69999999999999973</c:v>
                </c:pt>
                <c:pt idx="61">
                  <c:v>-0.69499999999999973</c:v>
                </c:pt>
                <c:pt idx="62">
                  <c:v>-0.68999999999999972</c:v>
                </c:pt>
                <c:pt idx="63">
                  <c:v>-0.68499999999999972</c:v>
                </c:pt>
                <c:pt idx="64">
                  <c:v>-0.67999999999999972</c:v>
                </c:pt>
                <c:pt idx="65">
                  <c:v>-0.67499999999999971</c:v>
                </c:pt>
                <c:pt idx="66">
                  <c:v>-0.66999999999999971</c:v>
                </c:pt>
                <c:pt idx="67">
                  <c:v>-0.6649999999999997</c:v>
                </c:pt>
                <c:pt idx="68">
                  <c:v>-0.6599999999999997</c:v>
                </c:pt>
                <c:pt idx="69">
                  <c:v>-0.65499999999999969</c:v>
                </c:pt>
                <c:pt idx="70">
                  <c:v>-0.64999999999999969</c:v>
                </c:pt>
                <c:pt idx="71">
                  <c:v>-0.64499999999999968</c:v>
                </c:pt>
                <c:pt idx="72">
                  <c:v>-0.63999999999999968</c:v>
                </c:pt>
                <c:pt idx="73">
                  <c:v>-0.63499999999999968</c:v>
                </c:pt>
                <c:pt idx="74">
                  <c:v>-0.62999999999999967</c:v>
                </c:pt>
                <c:pt idx="75">
                  <c:v>-0.62499999999999967</c:v>
                </c:pt>
                <c:pt idx="76">
                  <c:v>-0.61999999999999966</c:v>
                </c:pt>
                <c:pt idx="77">
                  <c:v>-0.61499999999999966</c:v>
                </c:pt>
                <c:pt idx="78">
                  <c:v>-0.60999999999999965</c:v>
                </c:pt>
                <c:pt idx="79">
                  <c:v>-0.60499999999999965</c:v>
                </c:pt>
                <c:pt idx="80">
                  <c:v>-0.59999999999999964</c:v>
                </c:pt>
                <c:pt idx="81">
                  <c:v>-0.59499999999999964</c:v>
                </c:pt>
                <c:pt idx="82">
                  <c:v>-0.58999999999999964</c:v>
                </c:pt>
                <c:pt idx="83">
                  <c:v>-0.58499999999999963</c:v>
                </c:pt>
                <c:pt idx="84">
                  <c:v>-0.57999999999999963</c:v>
                </c:pt>
                <c:pt idx="85">
                  <c:v>-0.57499999999999962</c:v>
                </c:pt>
                <c:pt idx="86">
                  <c:v>-0.56999999999999962</c:v>
                </c:pt>
                <c:pt idx="87">
                  <c:v>-0.56499999999999961</c:v>
                </c:pt>
                <c:pt idx="88">
                  <c:v>-0.55999999999999961</c:v>
                </c:pt>
                <c:pt idx="89">
                  <c:v>-0.5549999999999996</c:v>
                </c:pt>
                <c:pt idx="90">
                  <c:v>-0.5499999999999996</c:v>
                </c:pt>
                <c:pt idx="91">
                  <c:v>-0.5449999999999996</c:v>
                </c:pt>
                <c:pt idx="92">
                  <c:v>-0.53999999999999959</c:v>
                </c:pt>
                <c:pt idx="93">
                  <c:v>-0.53499999999999959</c:v>
                </c:pt>
                <c:pt idx="94">
                  <c:v>-0.52999999999999958</c:v>
                </c:pt>
                <c:pt idx="95">
                  <c:v>-0.52499999999999958</c:v>
                </c:pt>
                <c:pt idx="96">
                  <c:v>-0.51999999999999957</c:v>
                </c:pt>
                <c:pt idx="97">
                  <c:v>-0.51499999999999957</c:v>
                </c:pt>
                <c:pt idx="98">
                  <c:v>-0.50999999999999956</c:v>
                </c:pt>
                <c:pt idx="99">
                  <c:v>-0.50499999999999956</c:v>
                </c:pt>
                <c:pt idx="100">
                  <c:v>-0.49999999999999956</c:v>
                </c:pt>
                <c:pt idx="101">
                  <c:v>-0.49499999999999955</c:v>
                </c:pt>
                <c:pt idx="102">
                  <c:v>-0.48999999999999955</c:v>
                </c:pt>
                <c:pt idx="103">
                  <c:v>-0.48499999999999954</c:v>
                </c:pt>
                <c:pt idx="104">
                  <c:v>-0.47999999999999954</c:v>
                </c:pt>
                <c:pt idx="105">
                  <c:v>-0.47499999999999953</c:v>
                </c:pt>
                <c:pt idx="106">
                  <c:v>-0.46999999999999953</c:v>
                </c:pt>
                <c:pt idx="107">
                  <c:v>-0.46499999999999952</c:v>
                </c:pt>
                <c:pt idx="108">
                  <c:v>-0.45999999999999952</c:v>
                </c:pt>
                <c:pt idx="109">
                  <c:v>-0.45499999999999952</c:v>
                </c:pt>
                <c:pt idx="110">
                  <c:v>-0.44999999999999951</c:v>
                </c:pt>
                <c:pt idx="111">
                  <c:v>-0.44499999999999951</c:v>
                </c:pt>
                <c:pt idx="112">
                  <c:v>-0.4399999999999995</c:v>
                </c:pt>
                <c:pt idx="113">
                  <c:v>-0.4349999999999995</c:v>
                </c:pt>
                <c:pt idx="114">
                  <c:v>-0.42999999999999949</c:v>
                </c:pt>
                <c:pt idx="115">
                  <c:v>-0.42499999999999949</c:v>
                </c:pt>
                <c:pt idx="116">
                  <c:v>-0.41999999999999948</c:v>
                </c:pt>
                <c:pt idx="117">
                  <c:v>-0.41499999999999948</c:v>
                </c:pt>
                <c:pt idx="118">
                  <c:v>-0.40999999999999948</c:v>
                </c:pt>
                <c:pt idx="119">
                  <c:v>-0.40499999999999947</c:v>
                </c:pt>
                <c:pt idx="120">
                  <c:v>-0.39999999999999947</c:v>
                </c:pt>
                <c:pt idx="121">
                  <c:v>-0.39499999999999946</c:v>
                </c:pt>
                <c:pt idx="122">
                  <c:v>-0.38999999999999946</c:v>
                </c:pt>
                <c:pt idx="123">
                  <c:v>-0.38499999999999945</c:v>
                </c:pt>
                <c:pt idx="124">
                  <c:v>-0.37999999999999945</c:v>
                </c:pt>
                <c:pt idx="125">
                  <c:v>-0.37499999999999944</c:v>
                </c:pt>
                <c:pt idx="126">
                  <c:v>-0.36999999999999944</c:v>
                </c:pt>
                <c:pt idx="127">
                  <c:v>-0.36499999999999944</c:v>
                </c:pt>
                <c:pt idx="128">
                  <c:v>-0.35999999999999943</c:v>
                </c:pt>
                <c:pt idx="129">
                  <c:v>-0.35499999999999943</c:v>
                </c:pt>
                <c:pt idx="130">
                  <c:v>-0.34999999999999942</c:v>
                </c:pt>
                <c:pt idx="131">
                  <c:v>-0.34499999999999942</c:v>
                </c:pt>
                <c:pt idx="132">
                  <c:v>-0.33999999999999941</c:v>
                </c:pt>
                <c:pt idx="133">
                  <c:v>-0.33499999999999941</c:v>
                </c:pt>
                <c:pt idx="134">
                  <c:v>-0.3299999999999994</c:v>
                </c:pt>
                <c:pt idx="135">
                  <c:v>-0.3249999999999994</c:v>
                </c:pt>
                <c:pt idx="136">
                  <c:v>-0.3199999999999994</c:v>
                </c:pt>
                <c:pt idx="137">
                  <c:v>-0.31499999999999939</c:v>
                </c:pt>
                <c:pt idx="138">
                  <c:v>-0.30999999999999939</c:v>
                </c:pt>
                <c:pt idx="139">
                  <c:v>-0.30499999999999938</c:v>
                </c:pt>
                <c:pt idx="140">
                  <c:v>-0.29999999999999938</c:v>
                </c:pt>
                <c:pt idx="141">
                  <c:v>-0.29499999999999937</c:v>
                </c:pt>
                <c:pt idx="142">
                  <c:v>-0.28999999999999937</c:v>
                </c:pt>
                <c:pt idx="143">
                  <c:v>-0.28499999999999936</c:v>
                </c:pt>
                <c:pt idx="144">
                  <c:v>-0.27999999999999936</c:v>
                </c:pt>
                <c:pt idx="145">
                  <c:v>-0.27499999999999936</c:v>
                </c:pt>
                <c:pt idx="146">
                  <c:v>-0.26999999999999935</c:v>
                </c:pt>
                <c:pt idx="147">
                  <c:v>-0.26499999999999935</c:v>
                </c:pt>
                <c:pt idx="148">
                  <c:v>-0.25999999999999934</c:v>
                </c:pt>
                <c:pt idx="149">
                  <c:v>-0.25499999999999934</c:v>
                </c:pt>
                <c:pt idx="150">
                  <c:v>-0.24999999999999933</c:v>
                </c:pt>
                <c:pt idx="151">
                  <c:v>-0.24499999999999933</c:v>
                </c:pt>
                <c:pt idx="152">
                  <c:v>-0.23999999999999932</c:v>
                </c:pt>
                <c:pt idx="153">
                  <c:v>-0.23499999999999932</c:v>
                </c:pt>
                <c:pt idx="154">
                  <c:v>-0.22999999999999932</c:v>
                </c:pt>
                <c:pt idx="155">
                  <c:v>-0.22499999999999931</c:v>
                </c:pt>
                <c:pt idx="156">
                  <c:v>-0.21999999999999931</c:v>
                </c:pt>
                <c:pt idx="157">
                  <c:v>-0.2149999999999993</c:v>
                </c:pt>
                <c:pt idx="158">
                  <c:v>-0.2099999999999993</c:v>
                </c:pt>
                <c:pt idx="159">
                  <c:v>-0.20499999999999929</c:v>
                </c:pt>
                <c:pt idx="160">
                  <c:v>-0.19999999999999929</c:v>
                </c:pt>
                <c:pt idx="161">
                  <c:v>-0.19499999999999929</c:v>
                </c:pt>
                <c:pt idx="162">
                  <c:v>-0.18999999999999928</c:v>
                </c:pt>
                <c:pt idx="163">
                  <c:v>-0.18499999999999928</c:v>
                </c:pt>
                <c:pt idx="164">
                  <c:v>-0.17999999999999927</c:v>
                </c:pt>
                <c:pt idx="165">
                  <c:v>-0.17499999999999927</c:v>
                </c:pt>
                <c:pt idx="166">
                  <c:v>-0.16999999999999926</c:v>
                </c:pt>
                <c:pt idx="167">
                  <c:v>-0.16499999999999926</c:v>
                </c:pt>
                <c:pt idx="168">
                  <c:v>-0.15999999999999925</c:v>
                </c:pt>
                <c:pt idx="169">
                  <c:v>-0.15499999999999925</c:v>
                </c:pt>
                <c:pt idx="170">
                  <c:v>-0.14999999999999925</c:v>
                </c:pt>
                <c:pt idx="171">
                  <c:v>-0.14499999999999924</c:v>
                </c:pt>
                <c:pt idx="172">
                  <c:v>-0.13999999999999924</c:v>
                </c:pt>
                <c:pt idx="173">
                  <c:v>-0.13499999999999923</c:v>
                </c:pt>
                <c:pt idx="174">
                  <c:v>-0.12999999999999923</c:v>
                </c:pt>
                <c:pt idx="175">
                  <c:v>-0.12499999999999922</c:v>
                </c:pt>
                <c:pt idx="176">
                  <c:v>-0.11999999999999922</c:v>
                </c:pt>
                <c:pt idx="177">
                  <c:v>-0.11499999999999921</c:v>
                </c:pt>
                <c:pt idx="178">
                  <c:v>-0.10999999999999921</c:v>
                </c:pt>
                <c:pt idx="179">
                  <c:v>-0.10499999999999921</c:v>
                </c:pt>
                <c:pt idx="180">
                  <c:v>-9.9999999999999201E-2</c:v>
                </c:pt>
                <c:pt idx="181">
                  <c:v>-9.4999999999999196E-2</c:v>
                </c:pt>
                <c:pt idx="182">
                  <c:v>-8.9999999999999192E-2</c:v>
                </c:pt>
                <c:pt idx="183">
                  <c:v>-8.4999999999999187E-2</c:v>
                </c:pt>
                <c:pt idx="184">
                  <c:v>-7.9999999999999183E-2</c:v>
                </c:pt>
                <c:pt idx="185">
                  <c:v>-7.4999999999999178E-2</c:v>
                </c:pt>
                <c:pt idx="186">
                  <c:v>-6.9999999999999174E-2</c:v>
                </c:pt>
                <c:pt idx="187">
                  <c:v>-6.499999999999917E-2</c:v>
                </c:pt>
                <c:pt idx="188">
                  <c:v>-5.9999999999999172E-2</c:v>
                </c:pt>
                <c:pt idx="189">
                  <c:v>-5.4999999999999175E-2</c:v>
                </c:pt>
                <c:pt idx="190">
                  <c:v>-4.9999999999999177E-2</c:v>
                </c:pt>
                <c:pt idx="191">
                  <c:v>-4.499999999999918E-2</c:v>
                </c:pt>
                <c:pt idx="192">
                  <c:v>-3.9999999999999182E-2</c:v>
                </c:pt>
                <c:pt idx="193">
                  <c:v>-3.4999999999999185E-2</c:v>
                </c:pt>
                <c:pt idx="194">
                  <c:v>-2.9999999999999184E-2</c:v>
                </c:pt>
                <c:pt idx="195">
                  <c:v>-2.4999999999999183E-2</c:v>
                </c:pt>
                <c:pt idx="196">
                  <c:v>-1.9999999999999182E-2</c:v>
                </c:pt>
                <c:pt idx="197">
                  <c:v>-1.4999999999999181E-2</c:v>
                </c:pt>
                <c:pt idx="198">
                  <c:v>-9.9999999999991797E-3</c:v>
                </c:pt>
                <c:pt idx="199">
                  <c:v>-4.9999999999991796E-3</c:v>
                </c:pt>
                <c:pt idx="200">
                  <c:v>8.2052420413702976E-16</c:v>
                </c:pt>
                <c:pt idx="201">
                  <c:v>5.0000000000008206E-3</c:v>
                </c:pt>
                <c:pt idx="202">
                  <c:v>1.0000000000000821E-2</c:v>
                </c:pt>
                <c:pt idx="203">
                  <c:v>1.5000000000000822E-2</c:v>
                </c:pt>
                <c:pt idx="204">
                  <c:v>2.0000000000000823E-2</c:v>
                </c:pt>
                <c:pt idx="205">
                  <c:v>2.5000000000000824E-2</c:v>
                </c:pt>
                <c:pt idx="206">
                  <c:v>3.0000000000000825E-2</c:v>
                </c:pt>
                <c:pt idx="207">
                  <c:v>3.5000000000000822E-2</c:v>
                </c:pt>
                <c:pt idx="208">
                  <c:v>4.000000000000082E-2</c:v>
                </c:pt>
                <c:pt idx="209">
                  <c:v>4.5000000000000817E-2</c:v>
                </c:pt>
                <c:pt idx="210">
                  <c:v>5.0000000000000815E-2</c:v>
                </c:pt>
                <c:pt idx="211">
                  <c:v>5.5000000000000812E-2</c:v>
                </c:pt>
                <c:pt idx="212">
                  <c:v>6.000000000000081E-2</c:v>
                </c:pt>
                <c:pt idx="213">
                  <c:v>6.5000000000000807E-2</c:v>
                </c:pt>
                <c:pt idx="214">
                  <c:v>7.0000000000000812E-2</c:v>
                </c:pt>
                <c:pt idx="215">
                  <c:v>7.5000000000000816E-2</c:v>
                </c:pt>
                <c:pt idx="216">
                  <c:v>8.000000000000082E-2</c:v>
                </c:pt>
                <c:pt idx="217">
                  <c:v>8.5000000000000825E-2</c:v>
                </c:pt>
                <c:pt idx="218">
                  <c:v>9.0000000000000829E-2</c:v>
                </c:pt>
                <c:pt idx="219">
                  <c:v>9.5000000000000834E-2</c:v>
                </c:pt>
                <c:pt idx="220">
                  <c:v>0.10000000000000084</c:v>
                </c:pt>
                <c:pt idx="221">
                  <c:v>0.10500000000000084</c:v>
                </c:pt>
                <c:pt idx="222">
                  <c:v>0.11000000000000085</c:v>
                </c:pt>
                <c:pt idx="223">
                  <c:v>0.11500000000000085</c:v>
                </c:pt>
                <c:pt idx="224">
                  <c:v>0.12000000000000086</c:v>
                </c:pt>
                <c:pt idx="225">
                  <c:v>0.12500000000000086</c:v>
                </c:pt>
                <c:pt idx="226">
                  <c:v>0.13000000000000086</c:v>
                </c:pt>
                <c:pt idx="227">
                  <c:v>0.13500000000000087</c:v>
                </c:pt>
                <c:pt idx="228">
                  <c:v>0.14000000000000087</c:v>
                </c:pt>
                <c:pt idx="229">
                  <c:v>0.14500000000000088</c:v>
                </c:pt>
                <c:pt idx="230">
                  <c:v>0.15000000000000088</c:v>
                </c:pt>
                <c:pt idx="231">
                  <c:v>0.15500000000000089</c:v>
                </c:pt>
                <c:pt idx="232">
                  <c:v>0.16000000000000089</c:v>
                </c:pt>
                <c:pt idx="233">
                  <c:v>0.1650000000000009</c:v>
                </c:pt>
                <c:pt idx="234">
                  <c:v>0.1700000000000009</c:v>
                </c:pt>
                <c:pt idx="235">
                  <c:v>0.1750000000000009</c:v>
                </c:pt>
                <c:pt idx="236">
                  <c:v>0.18000000000000091</c:v>
                </c:pt>
                <c:pt idx="237">
                  <c:v>0.18500000000000091</c:v>
                </c:pt>
                <c:pt idx="238">
                  <c:v>0.19000000000000092</c:v>
                </c:pt>
                <c:pt idx="239">
                  <c:v>0.19500000000000092</c:v>
                </c:pt>
                <c:pt idx="240">
                  <c:v>0.20000000000000093</c:v>
                </c:pt>
                <c:pt idx="241">
                  <c:v>0.20500000000000093</c:v>
                </c:pt>
                <c:pt idx="242">
                  <c:v>0.21000000000000094</c:v>
                </c:pt>
                <c:pt idx="243">
                  <c:v>0.21500000000000094</c:v>
                </c:pt>
                <c:pt idx="244">
                  <c:v>0.22000000000000094</c:v>
                </c:pt>
                <c:pt idx="245">
                  <c:v>0.22500000000000095</c:v>
                </c:pt>
                <c:pt idx="246">
                  <c:v>0.23000000000000095</c:v>
                </c:pt>
                <c:pt idx="247">
                  <c:v>0.23500000000000096</c:v>
                </c:pt>
                <c:pt idx="248">
                  <c:v>0.24000000000000096</c:v>
                </c:pt>
                <c:pt idx="249">
                  <c:v>0.24500000000000097</c:v>
                </c:pt>
                <c:pt idx="250">
                  <c:v>0.25000000000000094</c:v>
                </c:pt>
                <c:pt idx="251">
                  <c:v>0.25500000000000095</c:v>
                </c:pt>
                <c:pt idx="252">
                  <c:v>0.26000000000000095</c:v>
                </c:pt>
                <c:pt idx="253">
                  <c:v>0.26500000000000096</c:v>
                </c:pt>
                <c:pt idx="254">
                  <c:v>0.27000000000000096</c:v>
                </c:pt>
                <c:pt idx="255">
                  <c:v>0.27500000000000097</c:v>
                </c:pt>
                <c:pt idx="256">
                  <c:v>0.28000000000000097</c:v>
                </c:pt>
                <c:pt idx="257">
                  <c:v>0.28500000000000097</c:v>
                </c:pt>
                <c:pt idx="258">
                  <c:v>0.29000000000000098</c:v>
                </c:pt>
                <c:pt idx="259">
                  <c:v>0.29500000000000098</c:v>
                </c:pt>
                <c:pt idx="260">
                  <c:v>0.30000000000000099</c:v>
                </c:pt>
                <c:pt idx="261">
                  <c:v>0.30500000000000099</c:v>
                </c:pt>
                <c:pt idx="262">
                  <c:v>0.310000000000001</c:v>
                </c:pt>
                <c:pt idx="263">
                  <c:v>0.315000000000001</c:v>
                </c:pt>
                <c:pt idx="264">
                  <c:v>0.32000000000000101</c:v>
                </c:pt>
                <c:pt idx="265">
                  <c:v>0.32500000000000101</c:v>
                </c:pt>
                <c:pt idx="266">
                  <c:v>0.33000000000000101</c:v>
                </c:pt>
                <c:pt idx="267">
                  <c:v>0.33500000000000102</c:v>
                </c:pt>
                <c:pt idx="268">
                  <c:v>0.34000000000000102</c:v>
                </c:pt>
                <c:pt idx="269">
                  <c:v>0.34500000000000103</c:v>
                </c:pt>
                <c:pt idx="270">
                  <c:v>0.35000000000000103</c:v>
                </c:pt>
                <c:pt idx="271">
                  <c:v>0.35500000000000104</c:v>
                </c:pt>
                <c:pt idx="272">
                  <c:v>0.36000000000000104</c:v>
                </c:pt>
                <c:pt idx="273">
                  <c:v>0.36500000000000105</c:v>
                </c:pt>
                <c:pt idx="274">
                  <c:v>0.37000000000000105</c:v>
                </c:pt>
                <c:pt idx="275">
                  <c:v>0.37500000000000105</c:v>
                </c:pt>
                <c:pt idx="276">
                  <c:v>0.38000000000000106</c:v>
                </c:pt>
                <c:pt idx="277">
                  <c:v>0.38500000000000106</c:v>
                </c:pt>
                <c:pt idx="278">
                  <c:v>0.39000000000000107</c:v>
                </c:pt>
                <c:pt idx="279">
                  <c:v>0.39500000000000107</c:v>
                </c:pt>
                <c:pt idx="280">
                  <c:v>0.40000000000000108</c:v>
                </c:pt>
                <c:pt idx="281">
                  <c:v>0.40500000000000108</c:v>
                </c:pt>
                <c:pt idx="282">
                  <c:v>0.41000000000000109</c:v>
                </c:pt>
                <c:pt idx="283">
                  <c:v>0.41500000000000109</c:v>
                </c:pt>
                <c:pt idx="284">
                  <c:v>0.42000000000000109</c:v>
                </c:pt>
                <c:pt idx="285">
                  <c:v>0.4250000000000011</c:v>
                </c:pt>
                <c:pt idx="286">
                  <c:v>0.4300000000000011</c:v>
                </c:pt>
                <c:pt idx="287">
                  <c:v>0.43500000000000111</c:v>
                </c:pt>
                <c:pt idx="288">
                  <c:v>0.44000000000000111</c:v>
                </c:pt>
                <c:pt idx="289">
                  <c:v>0.44500000000000112</c:v>
                </c:pt>
                <c:pt idx="290">
                  <c:v>0.45000000000000112</c:v>
                </c:pt>
                <c:pt idx="291">
                  <c:v>0.45500000000000113</c:v>
                </c:pt>
                <c:pt idx="292">
                  <c:v>0.46000000000000113</c:v>
                </c:pt>
                <c:pt idx="293">
                  <c:v>0.46500000000000113</c:v>
                </c:pt>
                <c:pt idx="294">
                  <c:v>0.47000000000000114</c:v>
                </c:pt>
                <c:pt idx="295">
                  <c:v>0.47500000000000114</c:v>
                </c:pt>
                <c:pt idx="296">
                  <c:v>0.48000000000000115</c:v>
                </c:pt>
                <c:pt idx="297">
                  <c:v>0.48500000000000115</c:v>
                </c:pt>
                <c:pt idx="298">
                  <c:v>0.49000000000000116</c:v>
                </c:pt>
                <c:pt idx="299">
                  <c:v>0.49500000000000116</c:v>
                </c:pt>
                <c:pt idx="300">
                  <c:v>0.50000000000000111</c:v>
                </c:pt>
                <c:pt idx="301">
                  <c:v>0.50500000000000111</c:v>
                </c:pt>
                <c:pt idx="302">
                  <c:v>0.51000000000000112</c:v>
                </c:pt>
                <c:pt idx="303">
                  <c:v>0.51500000000000112</c:v>
                </c:pt>
                <c:pt idx="304">
                  <c:v>0.52000000000000113</c:v>
                </c:pt>
                <c:pt idx="305">
                  <c:v>0.52500000000000113</c:v>
                </c:pt>
                <c:pt idx="306">
                  <c:v>0.53000000000000114</c:v>
                </c:pt>
                <c:pt idx="307">
                  <c:v>0.53500000000000114</c:v>
                </c:pt>
                <c:pt idx="308">
                  <c:v>0.54000000000000115</c:v>
                </c:pt>
                <c:pt idx="309">
                  <c:v>0.54500000000000115</c:v>
                </c:pt>
                <c:pt idx="310">
                  <c:v>0.55000000000000115</c:v>
                </c:pt>
                <c:pt idx="311">
                  <c:v>0.55500000000000116</c:v>
                </c:pt>
                <c:pt idx="312">
                  <c:v>0.56000000000000116</c:v>
                </c:pt>
                <c:pt idx="313">
                  <c:v>0.56500000000000117</c:v>
                </c:pt>
                <c:pt idx="314">
                  <c:v>0.57000000000000117</c:v>
                </c:pt>
                <c:pt idx="315">
                  <c:v>0.57500000000000118</c:v>
                </c:pt>
                <c:pt idx="316">
                  <c:v>0.58000000000000118</c:v>
                </c:pt>
                <c:pt idx="317">
                  <c:v>0.58500000000000119</c:v>
                </c:pt>
                <c:pt idx="318">
                  <c:v>0.59000000000000119</c:v>
                </c:pt>
                <c:pt idx="319">
                  <c:v>0.59500000000000119</c:v>
                </c:pt>
                <c:pt idx="320">
                  <c:v>0.6000000000000012</c:v>
                </c:pt>
                <c:pt idx="321">
                  <c:v>0.6050000000000012</c:v>
                </c:pt>
                <c:pt idx="322">
                  <c:v>0.61000000000000121</c:v>
                </c:pt>
                <c:pt idx="323">
                  <c:v>0.61500000000000121</c:v>
                </c:pt>
                <c:pt idx="324">
                  <c:v>0.62000000000000122</c:v>
                </c:pt>
                <c:pt idx="325">
                  <c:v>0.62500000000000122</c:v>
                </c:pt>
                <c:pt idx="326">
                  <c:v>0.63000000000000123</c:v>
                </c:pt>
                <c:pt idx="327">
                  <c:v>0.63500000000000123</c:v>
                </c:pt>
                <c:pt idx="328">
                  <c:v>0.64000000000000123</c:v>
                </c:pt>
                <c:pt idx="329">
                  <c:v>0.64500000000000124</c:v>
                </c:pt>
                <c:pt idx="330">
                  <c:v>0.65000000000000124</c:v>
                </c:pt>
                <c:pt idx="331">
                  <c:v>0.65500000000000125</c:v>
                </c:pt>
                <c:pt idx="332">
                  <c:v>0.66000000000000125</c:v>
                </c:pt>
                <c:pt idx="333">
                  <c:v>0.66500000000000126</c:v>
                </c:pt>
                <c:pt idx="334">
                  <c:v>0.67000000000000126</c:v>
                </c:pt>
                <c:pt idx="335">
                  <c:v>0.67500000000000127</c:v>
                </c:pt>
                <c:pt idx="336">
                  <c:v>0.68000000000000127</c:v>
                </c:pt>
                <c:pt idx="337">
                  <c:v>0.68500000000000127</c:v>
                </c:pt>
                <c:pt idx="338">
                  <c:v>0.69000000000000128</c:v>
                </c:pt>
                <c:pt idx="339">
                  <c:v>0.69500000000000128</c:v>
                </c:pt>
                <c:pt idx="340">
                  <c:v>0.70000000000000129</c:v>
                </c:pt>
                <c:pt idx="341">
                  <c:v>0.70500000000000129</c:v>
                </c:pt>
                <c:pt idx="342">
                  <c:v>0.7100000000000013</c:v>
                </c:pt>
                <c:pt idx="343">
                  <c:v>0.7150000000000013</c:v>
                </c:pt>
                <c:pt idx="344">
                  <c:v>0.72000000000000131</c:v>
                </c:pt>
                <c:pt idx="345">
                  <c:v>0.72500000000000131</c:v>
                </c:pt>
                <c:pt idx="346">
                  <c:v>0.73000000000000131</c:v>
                </c:pt>
                <c:pt idx="347">
                  <c:v>0.73500000000000132</c:v>
                </c:pt>
                <c:pt idx="348">
                  <c:v>0.74000000000000132</c:v>
                </c:pt>
                <c:pt idx="349">
                  <c:v>0.74500000000000133</c:v>
                </c:pt>
                <c:pt idx="350">
                  <c:v>0.75000000000000133</c:v>
                </c:pt>
                <c:pt idx="351">
                  <c:v>0.75500000000000134</c:v>
                </c:pt>
                <c:pt idx="352">
                  <c:v>0.76000000000000134</c:v>
                </c:pt>
                <c:pt idx="353">
                  <c:v>0.76500000000000135</c:v>
                </c:pt>
                <c:pt idx="354">
                  <c:v>0.77000000000000135</c:v>
                </c:pt>
                <c:pt idx="355">
                  <c:v>0.77500000000000135</c:v>
                </c:pt>
                <c:pt idx="356">
                  <c:v>0.78000000000000136</c:v>
                </c:pt>
                <c:pt idx="357">
                  <c:v>0.78500000000000136</c:v>
                </c:pt>
                <c:pt idx="358">
                  <c:v>0.79000000000000137</c:v>
                </c:pt>
                <c:pt idx="359">
                  <c:v>0.79500000000000137</c:v>
                </c:pt>
                <c:pt idx="360">
                  <c:v>0.80000000000000138</c:v>
                </c:pt>
                <c:pt idx="361">
                  <c:v>0.80500000000000138</c:v>
                </c:pt>
                <c:pt idx="362">
                  <c:v>0.81000000000000139</c:v>
                </c:pt>
                <c:pt idx="363">
                  <c:v>0.81500000000000139</c:v>
                </c:pt>
                <c:pt idx="364">
                  <c:v>0.82000000000000139</c:v>
                </c:pt>
                <c:pt idx="365">
                  <c:v>0.8250000000000014</c:v>
                </c:pt>
                <c:pt idx="366">
                  <c:v>0.8300000000000014</c:v>
                </c:pt>
                <c:pt idx="367">
                  <c:v>0.83500000000000141</c:v>
                </c:pt>
                <c:pt idx="368">
                  <c:v>0.84000000000000141</c:v>
                </c:pt>
                <c:pt idx="369">
                  <c:v>0.84500000000000142</c:v>
                </c:pt>
                <c:pt idx="370">
                  <c:v>0.85000000000000142</c:v>
                </c:pt>
                <c:pt idx="371">
                  <c:v>0.85500000000000143</c:v>
                </c:pt>
                <c:pt idx="372">
                  <c:v>0.86000000000000143</c:v>
                </c:pt>
                <c:pt idx="373">
                  <c:v>0.86500000000000143</c:v>
                </c:pt>
                <c:pt idx="374">
                  <c:v>0.87000000000000144</c:v>
                </c:pt>
                <c:pt idx="375">
                  <c:v>0.87500000000000144</c:v>
                </c:pt>
                <c:pt idx="376">
                  <c:v>0.88000000000000145</c:v>
                </c:pt>
                <c:pt idx="377">
                  <c:v>0.88500000000000145</c:v>
                </c:pt>
                <c:pt idx="378">
                  <c:v>0.89000000000000146</c:v>
                </c:pt>
                <c:pt idx="379">
                  <c:v>0.89500000000000146</c:v>
                </c:pt>
                <c:pt idx="380">
                  <c:v>0.90000000000000147</c:v>
                </c:pt>
                <c:pt idx="381">
                  <c:v>0.90500000000000147</c:v>
                </c:pt>
                <c:pt idx="382">
                  <c:v>0.91000000000000147</c:v>
                </c:pt>
                <c:pt idx="383">
                  <c:v>0.91500000000000148</c:v>
                </c:pt>
                <c:pt idx="384">
                  <c:v>0.92000000000000148</c:v>
                </c:pt>
                <c:pt idx="385">
                  <c:v>0.92500000000000149</c:v>
                </c:pt>
                <c:pt idx="386">
                  <c:v>0.93000000000000149</c:v>
                </c:pt>
                <c:pt idx="387">
                  <c:v>0.9350000000000015</c:v>
                </c:pt>
                <c:pt idx="388">
                  <c:v>0.9400000000000015</c:v>
                </c:pt>
                <c:pt idx="389">
                  <c:v>0.94500000000000151</c:v>
                </c:pt>
                <c:pt idx="390">
                  <c:v>0.95000000000000151</c:v>
                </c:pt>
                <c:pt idx="391">
                  <c:v>0.95500000000000151</c:v>
                </c:pt>
                <c:pt idx="392">
                  <c:v>0.96000000000000152</c:v>
                </c:pt>
                <c:pt idx="393">
                  <c:v>0.96500000000000152</c:v>
                </c:pt>
                <c:pt idx="394">
                  <c:v>0.97000000000000153</c:v>
                </c:pt>
                <c:pt idx="395">
                  <c:v>0.97500000000000153</c:v>
                </c:pt>
                <c:pt idx="396">
                  <c:v>0.98000000000000154</c:v>
                </c:pt>
                <c:pt idx="397">
                  <c:v>0.98500000000000154</c:v>
                </c:pt>
                <c:pt idx="398">
                  <c:v>0.99000000000000155</c:v>
                </c:pt>
                <c:pt idx="399">
                  <c:v>0.99500000000000155</c:v>
                </c:pt>
                <c:pt idx="400">
                  <c:v>1.0000000000000016</c:v>
                </c:pt>
              </c:numCache>
            </c:numRef>
          </c:xVal>
          <c:yVal>
            <c:numRef>
              <c:f>Calculation3!$P$6:$P$406</c:f>
              <c:numCache>
                <c:formatCode>0.0000</c:formatCode>
                <c:ptCount val="40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>
                  <c:v>#N/A</c:v>
                </c:pt>
                <c:pt idx="228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>
                  <c:v>#N/A</c:v>
                </c:pt>
                <c:pt idx="247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>
                  <c:v>#N/A</c:v>
                </c:pt>
                <c:pt idx="287">
                  <c:v>#N/A</c:v>
                </c:pt>
                <c:pt idx="288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>
                  <c:v>#N/A</c:v>
                </c:pt>
                <c:pt idx="351">
                  <c:v>#N/A</c:v>
                </c:pt>
                <c:pt idx="352">
                  <c:v>#N/A</c:v>
                </c:pt>
                <c:pt idx="353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>
                  <c:v>#N/A</c:v>
                </c:pt>
                <c:pt idx="361">
                  <c:v>#N/A</c:v>
                </c:pt>
                <c:pt idx="362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>
                  <c:v>#N/A</c:v>
                </c:pt>
                <c:pt idx="376">
                  <c:v>#N/A</c:v>
                </c:pt>
                <c:pt idx="377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>
                  <c:v>#N/A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8-7B9D-F44D-B170-ECBBDA175576}"/>
            </c:ext>
          </c:extLst>
        </c:ser>
        <c:ser>
          <c:idx val="6"/>
          <c:order val="25"/>
          <c:tx>
            <c:strRef>
              <c:f>Calculation3!$O$5</c:f>
              <c:strCache>
                <c:ptCount val="1"/>
                <c:pt idx="0">
                  <c:v>thetaCM = 0 </c:v>
                </c:pt>
              </c:strCache>
            </c:strRef>
          </c:tx>
          <c:marker>
            <c:symbol val="none"/>
          </c:marker>
          <c:xVal>
            <c:numRef>
              <c:f>Calculation3!$R$6:$R$406</c:f>
              <c:numCache>
                <c:formatCode>0.000</c:formatCode>
                <c:ptCount val="401"/>
                <c:pt idx="0">
                  <c:v>-1</c:v>
                </c:pt>
                <c:pt idx="1">
                  <c:v>-0.995</c:v>
                </c:pt>
                <c:pt idx="2">
                  <c:v>-0.99</c:v>
                </c:pt>
                <c:pt idx="3">
                  <c:v>-0.98499999999999999</c:v>
                </c:pt>
                <c:pt idx="4">
                  <c:v>-0.98</c:v>
                </c:pt>
                <c:pt idx="5">
                  <c:v>-0.97499999999999998</c:v>
                </c:pt>
                <c:pt idx="6">
                  <c:v>-0.97</c:v>
                </c:pt>
                <c:pt idx="7">
                  <c:v>-0.96499999999999997</c:v>
                </c:pt>
                <c:pt idx="8">
                  <c:v>-0.96</c:v>
                </c:pt>
                <c:pt idx="9">
                  <c:v>-0.95499999999999996</c:v>
                </c:pt>
                <c:pt idx="10">
                  <c:v>-0.95</c:v>
                </c:pt>
                <c:pt idx="11">
                  <c:v>-0.94499999999999995</c:v>
                </c:pt>
                <c:pt idx="12">
                  <c:v>-0.94</c:v>
                </c:pt>
                <c:pt idx="13">
                  <c:v>-0.93499999999999994</c:v>
                </c:pt>
                <c:pt idx="14">
                  <c:v>-0.92999999999999994</c:v>
                </c:pt>
                <c:pt idx="15">
                  <c:v>-0.92499999999999993</c:v>
                </c:pt>
                <c:pt idx="16">
                  <c:v>-0.91999999999999993</c:v>
                </c:pt>
                <c:pt idx="17">
                  <c:v>-0.91499999999999992</c:v>
                </c:pt>
                <c:pt idx="18">
                  <c:v>-0.90999999999999992</c:v>
                </c:pt>
                <c:pt idx="19">
                  <c:v>-0.90499999999999992</c:v>
                </c:pt>
                <c:pt idx="20">
                  <c:v>-0.89999999999999991</c:v>
                </c:pt>
                <c:pt idx="21">
                  <c:v>-0.89499999999999991</c:v>
                </c:pt>
                <c:pt idx="22">
                  <c:v>-0.8899999999999999</c:v>
                </c:pt>
                <c:pt idx="23">
                  <c:v>-0.8849999999999999</c:v>
                </c:pt>
                <c:pt idx="24">
                  <c:v>-0.87999999999999989</c:v>
                </c:pt>
                <c:pt idx="25">
                  <c:v>-0.87499999999999989</c:v>
                </c:pt>
                <c:pt idx="26">
                  <c:v>-0.86999999999999988</c:v>
                </c:pt>
                <c:pt idx="27">
                  <c:v>-0.86499999999999988</c:v>
                </c:pt>
                <c:pt idx="28">
                  <c:v>-0.85999999999999988</c:v>
                </c:pt>
                <c:pt idx="29">
                  <c:v>-0.85499999999999987</c:v>
                </c:pt>
                <c:pt idx="30">
                  <c:v>-0.84999999999999987</c:v>
                </c:pt>
                <c:pt idx="31">
                  <c:v>-0.84499999999999986</c:v>
                </c:pt>
                <c:pt idx="32">
                  <c:v>-0.83999999999999986</c:v>
                </c:pt>
                <c:pt idx="33">
                  <c:v>-0.83499999999999985</c:v>
                </c:pt>
                <c:pt idx="34">
                  <c:v>-0.82999999999999985</c:v>
                </c:pt>
                <c:pt idx="35">
                  <c:v>-0.82499999999999984</c:v>
                </c:pt>
                <c:pt idx="36">
                  <c:v>-0.81999999999999984</c:v>
                </c:pt>
                <c:pt idx="37">
                  <c:v>-0.81499999999999984</c:v>
                </c:pt>
                <c:pt idx="38">
                  <c:v>-0.80999999999999983</c:v>
                </c:pt>
                <c:pt idx="39">
                  <c:v>-0.80499999999999983</c:v>
                </c:pt>
                <c:pt idx="40">
                  <c:v>-0.79999999999999982</c:v>
                </c:pt>
                <c:pt idx="41">
                  <c:v>-0.79499999999999982</c:v>
                </c:pt>
                <c:pt idx="42">
                  <c:v>-0.78999999999999981</c:v>
                </c:pt>
                <c:pt idx="43">
                  <c:v>-0.78499999999999981</c:v>
                </c:pt>
                <c:pt idx="44">
                  <c:v>-0.7799999999999998</c:v>
                </c:pt>
                <c:pt idx="45">
                  <c:v>-0.7749999999999998</c:v>
                </c:pt>
                <c:pt idx="46">
                  <c:v>-0.7699999999999998</c:v>
                </c:pt>
                <c:pt idx="47">
                  <c:v>-0.76499999999999979</c:v>
                </c:pt>
                <c:pt idx="48">
                  <c:v>-0.75999999999999979</c:v>
                </c:pt>
                <c:pt idx="49">
                  <c:v>-0.75499999999999978</c:v>
                </c:pt>
                <c:pt idx="50">
                  <c:v>-0.74999999999999978</c:v>
                </c:pt>
                <c:pt idx="51">
                  <c:v>-0.74499999999999977</c:v>
                </c:pt>
                <c:pt idx="52">
                  <c:v>-0.73999999999999977</c:v>
                </c:pt>
                <c:pt idx="53">
                  <c:v>-0.73499999999999976</c:v>
                </c:pt>
                <c:pt idx="54">
                  <c:v>-0.72999999999999976</c:v>
                </c:pt>
                <c:pt idx="55">
                  <c:v>-0.72499999999999976</c:v>
                </c:pt>
                <c:pt idx="56">
                  <c:v>-0.71999999999999975</c:v>
                </c:pt>
                <c:pt idx="57">
                  <c:v>-0.71499999999999975</c:v>
                </c:pt>
                <c:pt idx="58">
                  <c:v>-0.70999999999999974</c:v>
                </c:pt>
                <c:pt idx="59">
                  <c:v>-0.70499999999999974</c:v>
                </c:pt>
                <c:pt idx="60">
                  <c:v>-0.69999999999999973</c:v>
                </c:pt>
                <c:pt idx="61">
                  <c:v>-0.69499999999999973</c:v>
                </c:pt>
                <c:pt idx="62">
                  <c:v>-0.68999999999999972</c:v>
                </c:pt>
                <c:pt idx="63">
                  <c:v>-0.68499999999999972</c:v>
                </c:pt>
                <c:pt idx="64">
                  <c:v>-0.67999999999999972</c:v>
                </c:pt>
                <c:pt idx="65">
                  <c:v>-0.67499999999999971</c:v>
                </c:pt>
                <c:pt idx="66">
                  <c:v>-0.66999999999999971</c:v>
                </c:pt>
                <c:pt idx="67">
                  <c:v>-0.6649999999999997</c:v>
                </c:pt>
                <c:pt idx="68">
                  <c:v>-0.6599999999999997</c:v>
                </c:pt>
                <c:pt idx="69">
                  <c:v>-0.65499999999999969</c:v>
                </c:pt>
                <c:pt idx="70">
                  <c:v>-0.64999999999999969</c:v>
                </c:pt>
                <c:pt idx="71">
                  <c:v>-0.64499999999999968</c:v>
                </c:pt>
                <c:pt idx="72">
                  <c:v>-0.63999999999999968</c:v>
                </c:pt>
                <c:pt idx="73">
                  <c:v>-0.63499999999999968</c:v>
                </c:pt>
                <c:pt idx="74">
                  <c:v>-0.62999999999999967</c:v>
                </c:pt>
                <c:pt idx="75">
                  <c:v>-0.62499999999999967</c:v>
                </c:pt>
                <c:pt idx="76">
                  <c:v>-0.61999999999999966</c:v>
                </c:pt>
                <c:pt idx="77">
                  <c:v>-0.61499999999999966</c:v>
                </c:pt>
                <c:pt idx="78">
                  <c:v>-0.60999999999999965</c:v>
                </c:pt>
                <c:pt idx="79">
                  <c:v>-0.60499999999999965</c:v>
                </c:pt>
                <c:pt idx="80">
                  <c:v>-0.59999999999999964</c:v>
                </c:pt>
                <c:pt idx="81">
                  <c:v>-0.59499999999999964</c:v>
                </c:pt>
                <c:pt idx="82">
                  <c:v>-0.58999999999999964</c:v>
                </c:pt>
                <c:pt idx="83">
                  <c:v>-0.58499999999999963</c:v>
                </c:pt>
                <c:pt idx="84">
                  <c:v>-0.57999999999999963</c:v>
                </c:pt>
                <c:pt idx="85">
                  <c:v>-0.57499999999999962</c:v>
                </c:pt>
                <c:pt idx="86">
                  <c:v>-0.56999999999999962</c:v>
                </c:pt>
                <c:pt idx="87">
                  <c:v>-0.56499999999999961</c:v>
                </c:pt>
                <c:pt idx="88">
                  <c:v>-0.55999999999999961</c:v>
                </c:pt>
                <c:pt idx="89">
                  <c:v>-0.5549999999999996</c:v>
                </c:pt>
                <c:pt idx="90">
                  <c:v>-0.5499999999999996</c:v>
                </c:pt>
                <c:pt idx="91">
                  <c:v>-0.5449999999999996</c:v>
                </c:pt>
                <c:pt idx="92">
                  <c:v>-0.53999999999999959</c:v>
                </c:pt>
                <c:pt idx="93">
                  <c:v>-0.53499999999999959</c:v>
                </c:pt>
                <c:pt idx="94">
                  <c:v>-0.52999999999999958</c:v>
                </c:pt>
                <c:pt idx="95">
                  <c:v>-0.52499999999999958</c:v>
                </c:pt>
                <c:pt idx="96">
                  <c:v>-0.51999999999999957</c:v>
                </c:pt>
                <c:pt idx="97">
                  <c:v>-0.51499999999999957</c:v>
                </c:pt>
                <c:pt idx="98">
                  <c:v>-0.50999999999999956</c:v>
                </c:pt>
                <c:pt idx="99">
                  <c:v>-0.50499999999999956</c:v>
                </c:pt>
                <c:pt idx="100">
                  <c:v>-0.49999999999999956</c:v>
                </c:pt>
                <c:pt idx="101">
                  <c:v>-0.49499999999999955</c:v>
                </c:pt>
                <c:pt idx="102">
                  <c:v>-0.48999999999999955</c:v>
                </c:pt>
                <c:pt idx="103">
                  <c:v>-0.48499999999999954</c:v>
                </c:pt>
                <c:pt idx="104">
                  <c:v>-0.47999999999999954</c:v>
                </c:pt>
                <c:pt idx="105">
                  <c:v>-0.47499999999999953</c:v>
                </c:pt>
                <c:pt idx="106">
                  <c:v>-0.46999999999999953</c:v>
                </c:pt>
                <c:pt idx="107">
                  <c:v>-0.46499999999999952</c:v>
                </c:pt>
                <c:pt idx="108">
                  <c:v>-0.45999999999999952</c:v>
                </c:pt>
                <c:pt idx="109">
                  <c:v>-0.45499999999999952</c:v>
                </c:pt>
                <c:pt idx="110">
                  <c:v>-0.44999999999999951</c:v>
                </c:pt>
                <c:pt idx="111">
                  <c:v>-0.44499999999999951</c:v>
                </c:pt>
                <c:pt idx="112">
                  <c:v>-0.4399999999999995</c:v>
                </c:pt>
                <c:pt idx="113">
                  <c:v>-0.4349999999999995</c:v>
                </c:pt>
                <c:pt idx="114">
                  <c:v>-0.42999999999999949</c:v>
                </c:pt>
                <c:pt idx="115">
                  <c:v>-0.42499999999999949</c:v>
                </c:pt>
                <c:pt idx="116">
                  <c:v>-0.41999999999999948</c:v>
                </c:pt>
                <c:pt idx="117">
                  <c:v>-0.41499999999999948</c:v>
                </c:pt>
                <c:pt idx="118">
                  <c:v>-0.40999999999999948</c:v>
                </c:pt>
                <c:pt idx="119">
                  <c:v>-0.40499999999999947</c:v>
                </c:pt>
                <c:pt idx="120">
                  <c:v>-0.39999999999999947</c:v>
                </c:pt>
                <c:pt idx="121">
                  <c:v>-0.39499999999999946</c:v>
                </c:pt>
                <c:pt idx="122">
                  <c:v>-0.38999999999999946</c:v>
                </c:pt>
                <c:pt idx="123">
                  <c:v>-0.38499999999999945</c:v>
                </c:pt>
                <c:pt idx="124">
                  <c:v>-0.37999999999999945</c:v>
                </c:pt>
                <c:pt idx="125">
                  <c:v>-0.37499999999999944</c:v>
                </c:pt>
                <c:pt idx="126">
                  <c:v>-0.36999999999999944</c:v>
                </c:pt>
                <c:pt idx="127">
                  <c:v>-0.36499999999999944</c:v>
                </c:pt>
                <c:pt idx="128">
                  <c:v>-0.35999999999999943</c:v>
                </c:pt>
                <c:pt idx="129">
                  <c:v>-0.35499999999999943</c:v>
                </c:pt>
                <c:pt idx="130">
                  <c:v>-0.34999999999999942</c:v>
                </c:pt>
                <c:pt idx="131">
                  <c:v>-0.34499999999999942</c:v>
                </c:pt>
                <c:pt idx="132">
                  <c:v>-0.33999999999999941</c:v>
                </c:pt>
                <c:pt idx="133">
                  <c:v>-0.33499999999999941</c:v>
                </c:pt>
                <c:pt idx="134">
                  <c:v>-0.3299999999999994</c:v>
                </c:pt>
                <c:pt idx="135">
                  <c:v>-0.3249999999999994</c:v>
                </c:pt>
                <c:pt idx="136">
                  <c:v>-0.3199999999999994</c:v>
                </c:pt>
                <c:pt idx="137">
                  <c:v>-0.31499999999999939</c:v>
                </c:pt>
                <c:pt idx="138">
                  <c:v>-0.30999999999999939</c:v>
                </c:pt>
                <c:pt idx="139">
                  <c:v>-0.30499999999999938</c:v>
                </c:pt>
                <c:pt idx="140">
                  <c:v>-0.29999999999999938</c:v>
                </c:pt>
                <c:pt idx="141">
                  <c:v>-0.29499999999999937</c:v>
                </c:pt>
                <c:pt idx="142">
                  <c:v>-0.28999999999999937</c:v>
                </c:pt>
                <c:pt idx="143">
                  <c:v>-0.28499999999999936</c:v>
                </c:pt>
                <c:pt idx="144">
                  <c:v>-0.27999999999999936</c:v>
                </c:pt>
                <c:pt idx="145">
                  <c:v>-0.27499999999999936</c:v>
                </c:pt>
                <c:pt idx="146">
                  <c:v>-0.26999999999999935</c:v>
                </c:pt>
                <c:pt idx="147">
                  <c:v>-0.26499999999999935</c:v>
                </c:pt>
                <c:pt idx="148">
                  <c:v>-0.25999999999999934</c:v>
                </c:pt>
                <c:pt idx="149">
                  <c:v>-0.25499999999999934</c:v>
                </c:pt>
                <c:pt idx="150">
                  <c:v>-0.24999999999999933</c:v>
                </c:pt>
                <c:pt idx="151">
                  <c:v>-0.24499999999999933</c:v>
                </c:pt>
                <c:pt idx="152">
                  <c:v>-0.23999999999999932</c:v>
                </c:pt>
                <c:pt idx="153">
                  <c:v>-0.23499999999999932</c:v>
                </c:pt>
                <c:pt idx="154">
                  <c:v>-0.22999999999999932</c:v>
                </c:pt>
                <c:pt idx="155">
                  <c:v>-0.22499999999999931</c:v>
                </c:pt>
                <c:pt idx="156">
                  <c:v>-0.21999999999999931</c:v>
                </c:pt>
                <c:pt idx="157">
                  <c:v>-0.2149999999999993</c:v>
                </c:pt>
                <c:pt idx="158">
                  <c:v>-0.2099999999999993</c:v>
                </c:pt>
                <c:pt idx="159">
                  <c:v>-0.20499999999999929</c:v>
                </c:pt>
                <c:pt idx="160">
                  <c:v>-0.19999999999999929</c:v>
                </c:pt>
                <c:pt idx="161">
                  <c:v>-0.19499999999999929</c:v>
                </c:pt>
                <c:pt idx="162">
                  <c:v>-0.18999999999999928</c:v>
                </c:pt>
                <c:pt idx="163">
                  <c:v>-0.18499999999999928</c:v>
                </c:pt>
                <c:pt idx="164">
                  <c:v>-0.17999999999999927</c:v>
                </c:pt>
                <c:pt idx="165">
                  <c:v>-0.17499999999999927</c:v>
                </c:pt>
                <c:pt idx="166">
                  <c:v>-0.16999999999999926</c:v>
                </c:pt>
                <c:pt idx="167">
                  <c:v>-0.16499999999999926</c:v>
                </c:pt>
                <c:pt idx="168">
                  <c:v>-0.15999999999999925</c:v>
                </c:pt>
                <c:pt idx="169">
                  <c:v>-0.15499999999999925</c:v>
                </c:pt>
                <c:pt idx="170">
                  <c:v>-0.14999999999999925</c:v>
                </c:pt>
                <c:pt idx="171">
                  <c:v>-0.14499999999999924</c:v>
                </c:pt>
                <c:pt idx="172">
                  <c:v>-0.13999999999999924</c:v>
                </c:pt>
                <c:pt idx="173">
                  <c:v>-0.13499999999999923</c:v>
                </c:pt>
                <c:pt idx="174">
                  <c:v>-0.12999999999999923</c:v>
                </c:pt>
                <c:pt idx="175">
                  <c:v>-0.12499999999999922</c:v>
                </c:pt>
                <c:pt idx="176">
                  <c:v>-0.11999999999999922</c:v>
                </c:pt>
                <c:pt idx="177">
                  <c:v>-0.11499999999999921</c:v>
                </c:pt>
                <c:pt idx="178">
                  <c:v>-0.10999999999999921</c:v>
                </c:pt>
                <c:pt idx="179">
                  <c:v>-0.10499999999999921</c:v>
                </c:pt>
                <c:pt idx="180">
                  <c:v>-9.9999999999999201E-2</c:v>
                </c:pt>
                <c:pt idx="181">
                  <c:v>-9.4999999999999196E-2</c:v>
                </c:pt>
                <c:pt idx="182">
                  <c:v>-8.9999999999999192E-2</c:v>
                </c:pt>
                <c:pt idx="183">
                  <c:v>-8.4999999999999187E-2</c:v>
                </c:pt>
                <c:pt idx="184">
                  <c:v>-7.9999999999999183E-2</c:v>
                </c:pt>
                <c:pt idx="185">
                  <c:v>-7.4999999999999178E-2</c:v>
                </c:pt>
                <c:pt idx="186">
                  <c:v>-6.9999999999999174E-2</c:v>
                </c:pt>
                <c:pt idx="187">
                  <c:v>-6.499999999999917E-2</c:v>
                </c:pt>
                <c:pt idx="188">
                  <c:v>-5.9999999999999172E-2</c:v>
                </c:pt>
                <c:pt idx="189">
                  <c:v>-5.4999999999999175E-2</c:v>
                </c:pt>
                <c:pt idx="190">
                  <c:v>-4.9999999999999177E-2</c:v>
                </c:pt>
                <c:pt idx="191">
                  <c:v>-4.499999999999918E-2</c:v>
                </c:pt>
                <c:pt idx="192">
                  <c:v>-3.9999999999999182E-2</c:v>
                </c:pt>
                <c:pt idx="193">
                  <c:v>-3.4999999999999185E-2</c:v>
                </c:pt>
                <c:pt idx="194">
                  <c:v>-2.9999999999999184E-2</c:v>
                </c:pt>
                <c:pt idx="195">
                  <c:v>-2.4999999999999183E-2</c:v>
                </c:pt>
                <c:pt idx="196">
                  <c:v>-1.9999999999999182E-2</c:v>
                </c:pt>
                <c:pt idx="197">
                  <c:v>-1.4999999999999181E-2</c:v>
                </c:pt>
                <c:pt idx="198">
                  <c:v>-9.9999999999991797E-3</c:v>
                </c:pt>
                <c:pt idx="199">
                  <c:v>-4.9999999999991796E-3</c:v>
                </c:pt>
                <c:pt idx="200">
                  <c:v>8.2052420413702976E-16</c:v>
                </c:pt>
                <c:pt idx="201">
                  <c:v>5.0000000000008206E-3</c:v>
                </c:pt>
                <c:pt idx="202">
                  <c:v>1.0000000000000821E-2</c:v>
                </c:pt>
                <c:pt idx="203">
                  <c:v>1.5000000000000822E-2</c:v>
                </c:pt>
                <c:pt idx="204">
                  <c:v>2.0000000000000823E-2</c:v>
                </c:pt>
                <c:pt idx="205">
                  <c:v>2.5000000000000824E-2</c:v>
                </c:pt>
                <c:pt idx="206">
                  <c:v>3.0000000000000825E-2</c:v>
                </c:pt>
                <c:pt idx="207">
                  <c:v>3.5000000000000822E-2</c:v>
                </c:pt>
                <c:pt idx="208">
                  <c:v>4.000000000000082E-2</c:v>
                </c:pt>
                <c:pt idx="209">
                  <c:v>4.5000000000000817E-2</c:v>
                </c:pt>
                <c:pt idx="210">
                  <c:v>5.0000000000000815E-2</c:v>
                </c:pt>
                <c:pt idx="211">
                  <c:v>5.5000000000000812E-2</c:v>
                </c:pt>
                <c:pt idx="212">
                  <c:v>6.000000000000081E-2</c:v>
                </c:pt>
                <c:pt idx="213">
                  <c:v>6.5000000000000807E-2</c:v>
                </c:pt>
                <c:pt idx="214">
                  <c:v>7.0000000000000812E-2</c:v>
                </c:pt>
                <c:pt idx="215">
                  <c:v>7.5000000000000816E-2</c:v>
                </c:pt>
                <c:pt idx="216">
                  <c:v>8.000000000000082E-2</c:v>
                </c:pt>
                <c:pt idx="217">
                  <c:v>8.5000000000000825E-2</c:v>
                </c:pt>
                <c:pt idx="218">
                  <c:v>9.0000000000000829E-2</c:v>
                </c:pt>
                <c:pt idx="219">
                  <c:v>9.5000000000000834E-2</c:v>
                </c:pt>
                <c:pt idx="220">
                  <c:v>0.10000000000000084</c:v>
                </c:pt>
                <c:pt idx="221">
                  <c:v>0.10500000000000084</c:v>
                </c:pt>
                <c:pt idx="222">
                  <c:v>0.11000000000000085</c:v>
                </c:pt>
                <c:pt idx="223">
                  <c:v>0.11500000000000085</c:v>
                </c:pt>
                <c:pt idx="224">
                  <c:v>0.12000000000000086</c:v>
                </c:pt>
                <c:pt idx="225">
                  <c:v>0.12500000000000086</c:v>
                </c:pt>
                <c:pt idx="226">
                  <c:v>0.13000000000000086</c:v>
                </c:pt>
                <c:pt idx="227">
                  <c:v>0.13500000000000087</c:v>
                </c:pt>
                <c:pt idx="228">
                  <c:v>0.14000000000000087</c:v>
                </c:pt>
                <c:pt idx="229">
                  <c:v>0.14500000000000088</c:v>
                </c:pt>
                <c:pt idx="230">
                  <c:v>0.15000000000000088</c:v>
                </c:pt>
                <c:pt idx="231">
                  <c:v>0.15500000000000089</c:v>
                </c:pt>
                <c:pt idx="232">
                  <c:v>0.16000000000000089</c:v>
                </c:pt>
                <c:pt idx="233">
                  <c:v>0.1650000000000009</c:v>
                </c:pt>
                <c:pt idx="234">
                  <c:v>0.1700000000000009</c:v>
                </c:pt>
                <c:pt idx="235">
                  <c:v>0.1750000000000009</c:v>
                </c:pt>
                <c:pt idx="236">
                  <c:v>0.18000000000000091</c:v>
                </c:pt>
                <c:pt idx="237">
                  <c:v>0.18500000000000091</c:v>
                </c:pt>
                <c:pt idx="238">
                  <c:v>0.19000000000000092</c:v>
                </c:pt>
                <c:pt idx="239">
                  <c:v>0.19500000000000092</c:v>
                </c:pt>
                <c:pt idx="240">
                  <c:v>0.20000000000000093</c:v>
                </c:pt>
                <c:pt idx="241">
                  <c:v>0.20500000000000093</c:v>
                </c:pt>
                <c:pt idx="242">
                  <c:v>0.21000000000000094</c:v>
                </c:pt>
                <c:pt idx="243">
                  <c:v>0.21500000000000094</c:v>
                </c:pt>
                <c:pt idx="244">
                  <c:v>0.22000000000000094</c:v>
                </c:pt>
                <c:pt idx="245">
                  <c:v>0.22500000000000095</c:v>
                </c:pt>
                <c:pt idx="246">
                  <c:v>0.23000000000000095</c:v>
                </c:pt>
                <c:pt idx="247">
                  <c:v>0.23500000000000096</c:v>
                </c:pt>
                <c:pt idx="248">
                  <c:v>0.24000000000000096</c:v>
                </c:pt>
                <c:pt idx="249">
                  <c:v>0.24500000000000097</c:v>
                </c:pt>
                <c:pt idx="250">
                  <c:v>0.25000000000000094</c:v>
                </c:pt>
                <c:pt idx="251">
                  <c:v>0.25500000000000095</c:v>
                </c:pt>
                <c:pt idx="252">
                  <c:v>0.26000000000000095</c:v>
                </c:pt>
                <c:pt idx="253">
                  <c:v>0.26500000000000096</c:v>
                </c:pt>
                <c:pt idx="254">
                  <c:v>0.27000000000000096</c:v>
                </c:pt>
                <c:pt idx="255">
                  <c:v>0.27500000000000097</c:v>
                </c:pt>
                <c:pt idx="256">
                  <c:v>0.28000000000000097</c:v>
                </c:pt>
                <c:pt idx="257">
                  <c:v>0.28500000000000097</c:v>
                </c:pt>
                <c:pt idx="258">
                  <c:v>0.29000000000000098</c:v>
                </c:pt>
                <c:pt idx="259">
                  <c:v>0.29500000000000098</c:v>
                </c:pt>
                <c:pt idx="260">
                  <c:v>0.30000000000000099</c:v>
                </c:pt>
                <c:pt idx="261">
                  <c:v>0.30500000000000099</c:v>
                </c:pt>
                <c:pt idx="262">
                  <c:v>0.310000000000001</c:v>
                </c:pt>
                <c:pt idx="263">
                  <c:v>0.315000000000001</c:v>
                </c:pt>
                <c:pt idx="264">
                  <c:v>0.32000000000000101</c:v>
                </c:pt>
                <c:pt idx="265">
                  <c:v>0.32500000000000101</c:v>
                </c:pt>
                <c:pt idx="266">
                  <c:v>0.33000000000000101</c:v>
                </c:pt>
                <c:pt idx="267">
                  <c:v>0.33500000000000102</c:v>
                </c:pt>
                <c:pt idx="268">
                  <c:v>0.34000000000000102</c:v>
                </c:pt>
                <c:pt idx="269">
                  <c:v>0.34500000000000103</c:v>
                </c:pt>
                <c:pt idx="270">
                  <c:v>0.35000000000000103</c:v>
                </c:pt>
                <c:pt idx="271">
                  <c:v>0.35500000000000104</c:v>
                </c:pt>
                <c:pt idx="272">
                  <c:v>0.36000000000000104</c:v>
                </c:pt>
                <c:pt idx="273">
                  <c:v>0.36500000000000105</c:v>
                </c:pt>
                <c:pt idx="274">
                  <c:v>0.37000000000000105</c:v>
                </c:pt>
                <c:pt idx="275">
                  <c:v>0.37500000000000105</c:v>
                </c:pt>
                <c:pt idx="276">
                  <c:v>0.38000000000000106</c:v>
                </c:pt>
                <c:pt idx="277">
                  <c:v>0.38500000000000106</c:v>
                </c:pt>
                <c:pt idx="278">
                  <c:v>0.39000000000000107</c:v>
                </c:pt>
                <c:pt idx="279">
                  <c:v>0.39500000000000107</c:v>
                </c:pt>
                <c:pt idx="280">
                  <c:v>0.40000000000000108</c:v>
                </c:pt>
                <c:pt idx="281">
                  <c:v>0.40500000000000108</c:v>
                </c:pt>
                <c:pt idx="282">
                  <c:v>0.41000000000000109</c:v>
                </c:pt>
                <c:pt idx="283">
                  <c:v>0.41500000000000109</c:v>
                </c:pt>
                <c:pt idx="284">
                  <c:v>0.42000000000000109</c:v>
                </c:pt>
                <c:pt idx="285">
                  <c:v>0.4250000000000011</c:v>
                </c:pt>
                <c:pt idx="286">
                  <c:v>0.4300000000000011</c:v>
                </c:pt>
                <c:pt idx="287">
                  <c:v>0.43500000000000111</c:v>
                </c:pt>
                <c:pt idx="288">
                  <c:v>0.44000000000000111</c:v>
                </c:pt>
                <c:pt idx="289">
                  <c:v>0.44500000000000112</c:v>
                </c:pt>
                <c:pt idx="290">
                  <c:v>0.45000000000000112</c:v>
                </c:pt>
                <c:pt idx="291">
                  <c:v>0.45500000000000113</c:v>
                </c:pt>
                <c:pt idx="292">
                  <c:v>0.46000000000000113</c:v>
                </c:pt>
                <c:pt idx="293">
                  <c:v>0.46500000000000113</c:v>
                </c:pt>
                <c:pt idx="294">
                  <c:v>0.47000000000000114</c:v>
                </c:pt>
                <c:pt idx="295">
                  <c:v>0.47500000000000114</c:v>
                </c:pt>
                <c:pt idx="296">
                  <c:v>0.48000000000000115</c:v>
                </c:pt>
                <c:pt idx="297">
                  <c:v>0.48500000000000115</c:v>
                </c:pt>
                <c:pt idx="298">
                  <c:v>0.49000000000000116</c:v>
                </c:pt>
                <c:pt idx="299">
                  <c:v>0.49500000000000116</c:v>
                </c:pt>
                <c:pt idx="300">
                  <c:v>0.50000000000000111</c:v>
                </c:pt>
                <c:pt idx="301">
                  <c:v>0.50500000000000111</c:v>
                </c:pt>
                <c:pt idx="302">
                  <c:v>0.51000000000000112</c:v>
                </c:pt>
                <c:pt idx="303">
                  <c:v>0.51500000000000112</c:v>
                </c:pt>
                <c:pt idx="304">
                  <c:v>0.52000000000000113</c:v>
                </c:pt>
                <c:pt idx="305">
                  <c:v>0.52500000000000113</c:v>
                </c:pt>
                <c:pt idx="306">
                  <c:v>0.53000000000000114</c:v>
                </c:pt>
                <c:pt idx="307">
                  <c:v>0.53500000000000114</c:v>
                </c:pt>
                <c:pt idx="308">
                  <c:v>0.54000000000000115</c:v>
                </c:pt>
                <c:pt idx="309">
                  <c:v>0.54500000000000115</c:v>
                </c:pt>
                <c:pt idx="310">
                  <c:v>0.55000000000000115</c:v>
                </c:pt>
                <c:pt idx="311">
                  <c:v>0.55500000000000116</c:v>
                </c:pt>
                <c:pt idx="312">
                  <c:v>0.56000000000000116</c:v>
                </c:pt>
                <c:pt idx="313">
                  <c:v>0.56500000000000117</c:v>
                </c:pt>
                <c:pt idx="314">
                  <c:v>0.57000000000000117</c:v>
                </c:pt>
                <c:pt idx="315">
                  <c:v>0.57500000000000118</c:v>
                </c:pt>
                <c:pt idx="316">
                  <c:v>0.58000000000000118</c:v>
                </c:pt>
                <c:pt idx="317">
                  <c:v>0.58500000000000119</c:v>
                </c:pt>
                <c:pt idx="318">
                  <c:v>0.59000000000000119</c:v>
                </c:pt>
                <c:pt idx="319">
                  <c:v>0.59500000000000119</c:v>
                </c:pt>
                <c:pt idx="320">
                  <c:v>0.6000000000000012</c:v>
                </c:pt>
                <c:pt idx="321">
                  <c:v>0.6050000000000012</c:v>
                </c:pt>
                <c:pt idx="322">
                  <c:v>0.61000000000000121</c:v>
                </c:pt>
                <c:pt idx="323">
                  <c:v>0.61500000000000121</c:v>
                </c:pt>
                <c:pt idx="324">
                  <c:v>0.62000000000000122</c:v>
                </c:pt>
                <c:pt idx="325">
                  <c:v>0.62500000000000122</c:v>
                </c:pt>
                <c:pt idx="326">
                  <c:v>0.63000000000000123</c:v>
                </c:pt>
                <c:pt idx="327">
                  <c:v>0.63500000000000123</c:v>
                </c:pt>
                <c:pt idx="328">
                  <c:v>0.64000000000000123</c:v>
                </c:pt>
                <c:pt idx="329">
                  <c:v>0.64500000000000124</c:v>
                </c:pt>
                <c:pt idx="330">
                  <c:v>0.65000000000000124</c:v>
                </c:pt>
                <c:pt idx="331">
                  <c:v>0.65500000000000125</c:v>
                </c:pt>
                <c:pt idx="332">
                  <c:v>0.66000000000000125</c:v>
                </c:pt>
                <c:pt idx="333">
                  <c:v>0.66500000000000126</c:v>
                </c:pt>
                <c:pt idx="334">
                  <c:v>0.67000000000000126</c:v>
                </c:pt>
                <c:pt idx="335">
                  <c:v>0.67500000000000127</c:v>
                </c:pt>
                <c:pt idx="336">
                  <c:v>0.68000000000000127</c:v>
                </c:pt>
                <c:pt idx="337">
                  <c:v>0.68500000000000127</c:v>
                </c:pt>
                <c:pt idx="338">
                  <c:v>0.69000000000000128</c:v>
                </c:pt>
                <c:pt idx="339">
                  <c:v>0.69500000000000128</c:v>
                </c:pt>
                <c:pt idx="340">
                  <c:v>0.70000000000000129</c:v>
                </c:pt>
                <c:pt idx="341">
                  <c:v>0.70500000000000129</c:v>
                </c:pt>
                <c:pt idx="342">
                  <c:v>0.7100000000000013</c:v>
                </c:pt>
                <c:pt idx="343">
                  <c:v>0.7150000000000013</c:v>
                </c:pt>
                <c:pt idx="344">
                  <c:v>0.72000000000000131</c:v>
                </c:pt>
                <c:pt idx="345">
                  <c:v>0.72500000000000131</c:v>
                </c:pt>
                <c:pt idx="346">
                  <c:v>0.73000000000000131</c:v>
                </c:pt>
                <c:pt idx="347">
                  <c:v>0.73500000000000132</c:v>
                </c:pt>
                <c:pt idx="348">
                  <c:v>0.74000000000000132</c:v>
                </c:pt>
                <c:pt idx="349">
                  <c:v>0.74500000000000133</c:v>
                </c:pt>
                <c:pt idx="350">
                  <c:v>0.75000000000000133</c:v>
                </c:pt>
                <c:pt idx="351">
                  <c:v>0.75500000000000134</c:v>
                </c:pt>
                <c:pt idx="352">
                  <c:v>0.76000000000000134</c:v>
                </c:pt>
                <c:pt idx="353">
                  <c:v>0.76500000000000135</c:v>
                </c:pt>
                <c:pt idx="354">
                  <c:v>0.77000000000000135</c:v>
                </c:pt>
                <c:pt idx="355">
                  <c:v>0.77500000000000135</c:v>
                </c:pt>
                <c:pt idx="356">
                  <c:v>0.78000000000000136</c:v>
                </c:pt>
                <c:pt idx="357">
                  <c:v>0.78500000000000136</c:v>
                </c:pt>
                <c:pt idx="358">
                  <c:v>0.79000000000000137</c:v>
                </c:pt>
                <c:pt idx="359">
                  <c:v>0.79500000000000137</c:v>
                </c:pt>
                <c:pt idx="360">
                  <c:v>0.80000000000000138</c:v>
                </c:pt>
                <c:pt idx="361">
                  <c:v>0.80500000000000138</c:v>
                </c:pt>
                <c:pt idx="362">
                  <c:v>0.81000000000000139</c:v>
                </c:pt>
                <c:pt idx="363">
                  <c:v>0.81500000000000139</c:v>
                </c:pt>
                <c:pt idx="364">
                  <c:v>0.82000000000000139</c:v>
                </c:pt>
                <c:pt idx="365">
                  <c:v>0.8250000000000014</c:v>
                </c:pt>
                <c:pt idx="366">
                  <c:v>0.8300000000000014</c:v>
                </c:pt>
                <c:pt idx="367">
                  <c:v>0.83500000000000141</c:v>
                </c:pt>
                <c:pt idx="368">
                  <c:v>0.84000000000000141</c:v>
                </c:pt>
                <c:pt idx="369">
                  <c:v>0.84500000000000142</c:v>
                </c:pt>
                <c:pt idx="370">
                  <c:v>0.85000000000000142</c:v>
                </c:pt>
                <c:pt idx="371">
                  <c:v>0.85500000000000143</c:v>
                </c:pt>
                <c:pt idx="372">
                  <c:v>0.86000000000000143</c:v>
                </c:pt>
                <c:pt idx="373">
                  <c:v>0.86500000000000143</c:v>
                </c:pt>
                <c:pt idx="374">
                  <c:v>0.87000000000000144</c:v>
                </c:pt>
                <c:pt idx="375">
                  <c:v>0.87500000000000144</c:v>
                </c:pt>
                <c:pt idx="376">
                  <c:v>0.88000000000000145</c:v>
                </c:pt>
                <c:pt idx="377">
                  <c:v>0.88500000000000145</c:v>
                </c:pt>
                <c:pt idx="378">
                  <c:v>0.89000000000000146</c:v>
                </c:pt>
                <c:pt idx="379">
                  <c:v>0.89500000000000146</c:v>
                </c:pt>
                <c:pt idx="380">
                  <c:v>0.90000000000000147</c:v>
                </c:pt>
                <c:pt idx="381">
                  <c:v>0.90500000000000147</c:v>
                </c:pt>
                <c:pt idx="382">
                  <c:v>0.91000000000000147</c:v>
                </c:pt>
                <c:pt idx="383">
                  <c:v>0.91500000000000148</c:v>
                </c:pt>
                <c:pt idx="384">
                  <c:v>0.92000000000000148</c:v>
                </c:pt>
                <c:pt idx="385">
                  <c:v>0.92500000000000149</c:v>
                </c:pt>
                <c:pt idx="386">
                  <c:v>0.93000000000000149</c:v>
                </c:pt>
                <c:pt idx="387">
                  <c:v>0.9350000000000015</c:v>
                </c:pt>
                <c:pt idx="388">
                  <c:v>0.9400000000000015</c:v>
                </c:pt>
                <c:pt idx="389">
                  <c:v>0.94500000000000151</c:v>
                </c:pt>
                <c:pt idx="390">
                  <c:v>0.95000000000000151</c:v>
                </c:pt>
                <c:pt idx="391">
                  <c:v>0.95500000000000151</c:v>
                </c:pt>
                <c:pt idx="392">
                  <c:v>0.96000000000000152</c:v>
                </c:pt>
                <c:pt idx="393">
                  <c:v>0.96500000000000152</c:v>
                </c:pt>
                <c:pt idx="394">
                  <c:v>0.97000000000000153</c:v>
                </c:pt>
                <c:pt idx="395">
                  <c:v>0.97500000000000153</c:v>
                </c:pt>
                <c:pt idx="396">
                  <c:v>0.98000000000000154</c:v>
                </c:pt>
                <c:pt idx="397">
                  <c:v>0.98500000000000154</c:v>
                </c:pt>
                <c:pt idx="398">
                  <c:v>0.99000000000000155</c:v>
                </c:pt>
                <c:pt idx="399">
                  <c:v>0.99500000000000155</c:v>
                </c:pt>
                <c:pt idx="400">
                  <c:v>1.0000000000000016</c:v>
                </c:pt>
              </c:numCache>
            </c:numRef>
          </c:xVal>
          <c:yVal>
            <c:numRef>
              <c:f>Calculation3!$O$6:$O$406</c:f>
              <c:numCache>
                <c:formatCode>0.0000</c:formatCode>
                <c:ptCount val="40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>
                  <c:v>#N/A</c:v>
                </c:pt>
                <c:pt idx="228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>
                  <c:v>#N/A</c:v>
                </c:pt>
                <c:pt idx="247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>
                  <c:v>#N/A</c:v>
                </c:pt>
                <c:pt idx="287">
                  <c:v>#N/A</c:v>
                </c:pt>
                <c:pt idx="288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>
                  <c:v>#N/A</c:v>
                </c:pt>
                <c:pt idx="351">
                  <c:v>#N/A</c:v>
                </c:pt>
                <c:pt idx="352">
                  <c:v>#N/A</c:v>
                </c:pt>
                <c:pt idx="353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>
                  <c:v>#N/A</c:v>
                </c:pt>
                <c:pt idx="361">
                  <c:v>#N/A</c:v>
                </c:pt>
                <c:pt idx="362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>
                  <c:v>#N/A</c:v>
                </c:pt>
                <c:pt idx="376">
                  <c:v>#N/A</c:v>
                </c:pt>
                <c:pt idx="377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>
                  <c:v>#N/A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9-7B9D-F44D-B170-ECBBDA175576}"/>
            </c:ext>
          </c:extLst>
        </c:ser>
        <c:ser>
          <c:idx val="8"/>
          <c:order val="26"/>
          <c:tx>
            <c:strRef>
              <c:f>Calculation3!$Q$5</c:f>
              <c:strCache>
                <c:ptCount val="1"/>
                <c:pt idx="0">
                  <c:v>Bore radius Boundary</c:v>
                </c:pt>
              </c:strCache>
            </c:strRef>
          </c:tx>
          <c:spPr>
            <a:ln w="9525"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Calculation3!$R$6:$R$406</c:f>
              <c:numCache>
                <c:formatCode>0.000</c:formatCode>
                <c:ptCount val="401"/>
                <c:pt idx="0">
                  <c:v>-1</c:v>
                </c:pt>
                <c:pt idx="1">
                  <c:v>-0.995</c:v>
                </c:pt>
                <c:pt idx="2">
                  <c:v>-0.99</c:v>
                </c:pt>
                <c:pt idx="3">
                  <c:v>-0.98499999999999999</c:v>
                </c:pt>
                <c:pt idx="4">
                  <c:v>-0.98</c:v>
                </c:pt>
                <c:pt idx="5">
                  <c:v>-0.97499999999999998</c:v>
                </c:pt>
                <c:pt idx="6">
                  <c:v>-0.97</c:v>
                </c:pt>
                <c:pt idx="7">
                  <c:v>-0.96499999999999997</c:v>
                </c:pt>
                <c:pt idx="8">
                  <c:v>-0.96</c:v>
                </c:pt>
                <c:pt idx="9">
                  <c:v>-0.95499999999999996</c:v>
                </c:pt>
                <c:pt idx="10">
                  <c:v>-0.95</c:v>
                </c:pt>
                <c:pt idx="11">
                  <c:v>-0.94499999999999995</c:v>
                </c:pt>
                <c:pt idx="12">
                  <c:v>-0.94</c:v>
                </c:pt>
                <c:pt idx="13">
                  <c:v>-0.93499999999999994</c:v>
                </c:pt>
                <c:pt idx="14">
                  <c:v>-0.92999999999999994</c:v>
                </c:pt>
                <c:pt idx="15">
                  <c:v>-0.92499999999999993</c:v>
                </c:pt>
                <c:pt idx="16">
                  <c:v>-0.91999999999999993</c:v>
                </c:pt>
                <c:pt idx="17">
                  <c:v>-0.91499999999999992</c:v>
                </c:pt>
                <c:pt idx="18">
                  <c:v>-0.90999999999999992</c:v>
                </c:pt>
                <c:pt idx="19">
                  <c:v>-0.90499999999999992</c:v>
                </c:pt>
                <c:pt idx="20">
                  <c:v>-0.89999999999999991</c:v>
                </c:pt>
                <c:pt idx="21">
                  <c:v>-0.89499999999999991</c:v>
                </c:pt>
                <c:pt idx="22">
                  <c:v>-0.8899999999999999</c:v>
                </c:pt>
                <c:pt idx="23">
                  <c:v>-0.8849999999999999</c:v>
                </c:pt>
                <c:pt idx="24">
                  <c:v>-0.87999999999999989</c:v>
                </c:pt>
                <c:pt idx="25">
                  <c:v>-0.87499999999999989</c:v>
                </c:pt>
                <c:pt idx="26">
                  <c:v>-0.86999999999999988</c:v>
                </c:pt>
                <c:pt idx="27">
                  <c:v>-0.86499999999999988</c:v>
                </c:pt>
                <c:pt idx="28">
                  <c:v>-0.85999999999999988</c:v>
                </c:pt>
                <c:pt idx="29">
                  <c:v>-0.85499999999999987</c:v>
                </c:pt>
                <c:pt idx="30">
                  <c:v>-0.84999999999999987</c:v>
                </c:pt>
                <c:pt idx="31">
                  <c:v>-0.84499999999999986</c:v>
                </c:pt>
                <c:pt idx="32">
                  <c:v>-0.83999999999999986</c:v>
                </c:pt>
                <c:pt idx="33">
                  <c:v>-0.83499999999999985</c:v>
                </c:pt>
                <c:pt idx="34">
                  <c:v>-0.82999999999999985</c:v>
                </c:pt>
                <c:pt idx="35">
                  <c:v>-0.82499999999999984</c:v>
                </c:pt>
                <c:pt idx="36">
                  <c:v>-0.81999999999999984</c:v>
                </c:pt>
                <c:pt idx="37">
                  <c:v>-0.81499999999999984</c:v>
                </c:pt>
                <c:pt idx="38">
                  <c:v>-0.80999999999999983</c:v>
                </c:pt>
                <c:pt idx="39">
                  <c:v>-0.80499999999999983</c:v>
                </c:pt>
                <c:pt idx="40">
                  <c:v>-0.79999999999999982</c:v>
                </c:pt>
                <c:pt idx="41">
                  <c:v>-0.79499999999999982</c:v>
                </c:pt>
                <c:pt idx="42">
                  <c:v>-0.78999999999999981</c:v>
                </c:pt>
                <c:pt idx="43">
                  <c:v>-0.78499999999999981</c:v>
                </c:pt>
                <c:pt idx="44">
                  <c:v>-0.7799999999999998</c:v>
                </c:pt>
                <c:pt idx="45">
                  <c:v>-0.7749999999999998</c:v>
                </c:pt>
                <c:pt idx="46">
                  <c:v>-0.7699999999999998</c:v>
                </c:pt>
                <c:pt idx="47">
                  <c:v>-0.76499999999999979</c:v>
                </c:pt>
                <c:pt idx="48">
                  <c:v>-0.75999999999999979</c:v>
                </c:pt>
                <c:pt idx="49">
                  <c:v>-0.75499999999999978</c:v>
                </c:pt>
                <c:pt idx="50">
                  <c:v>-0.74999999999999978</c:v>
                </c:pt>
                <c:pt idx="51">
                  <c:v>-0.74499999999999977</c:v>
                </c:pt>
                <c:pt idx="52">
                  <c:v>-0.73999999999999977</c:v>
                </c:pt>
                <c:pt idx="53">
                  <c:v>-0.73499999999999976</c:v>
                </c:pt>
                <c:pt idx="54">
                  <c:v>-0.72999999999999976</c:v>
                </c:pt>
                <c:pt idx="55">
                  <c:v>-0.72499999999999976</c:v>
                </c:pt>
                <c:pt idx="56">
                  <c:v>-0.71999999999999975</c:v>
                </c:pt>
                <c:pt idx="57">
                  <c:v>-0.71499999999999975</c:v>
                </c:pt>
                <c:pt idx="58">
                  <c:v>-0.70999999999999974</c:v>
                </c:pt>
                <c:pt idx="59">
                  <c:v>-0.70499999999999974</c:v>
                </c:pt>
                <c:pt idx="60">
                  <c:v>-0.69999999999999973</c:v>
                </c:pt>
                <c:pt idx="61">
                  <c:v>-0.69499999999999973</c:v>
                </c:pt>
                <c:pt idx="62">
                  <c:v>-0.68999999999999972</c:v>
                </c:pt>
                <c:pt idx="63">
                  <c:v>-0.68499999999999972</c:v>
                </c:pt>
                <c:pt idx="64">
                  <c:v>-0.67999999999999972</c:v>
                </c:pt>
                <c:pt idx="65">
                  <c:v>-0.67499999999999971</c:v>
                </c:pt>
                <c:pt idx="66">
                  <c:v>-0.66999999999999971</c:v>
                </c:pt>
                <c:pt idx="67">
                  <c:v>-0.6649999999999997</c:v>
                </c:pt>
                <c:pt idx="68">
                  <c:v>-0.6599999999999997</c:v>
                </c:pt>
                <c:pt idx="69">
                  <c:v>-0.65499999999999969</c:v>
                </c:pt>
                <c:pt idx="70">
                  <c:v>-0.64999999999999969</c:v>
                </c:pt>
                <c:pt idx="71">
                  <c:v>-0.64499999999999968</c:v>
                </c:pt>
                <c:pt idx="72">
                  <c:v>-0.63999999999999968</c:v>
                </c:pt>
                <c:pt idx="73">
                  <c:v>-0.63499999999999968</c:v>
                </c:pt>
                <c:pt idx="74">
                  <c:v>-0.62999999999999967</c:v>
                </c:pt>
                <c:pt idx="75">
                  <c:v>-0.62499999999999967</c:v>
                </c:pt>
                <c:pt idx="76">
                  <c:v>-0.61999999999999966</c:v>
                </c:pt>
                <c:pt idx="77">
                  <c:v>-0.61499999999999966</c:v>
                </c:pt>
                <c:pt idx="78">
                  <c:v>-0.60999999999999965</c:v>
                </c:pt>
                <c:pt idx="79">
                  <c:v>-0.60499999999999965</c:v>
                </c:pt>
                <c:pt idx="80">
                  <c:v>-0.59999999999999964</c:v>
                </c:pt>
                <c:pt idx="81">
                  <c:v>-0.59499999999999964</c:v>
                </c:pt>
                <c:pt idx="82">
                  <c:v>-0.58999999999999964</c:v>
                </c:pt>
                <c:pt idx="83">
                  <c:v>-0.58499999999999963</c:v>
                </c:pt>
                <c:pt idx="84">
                  <c:v>-0.57999999999999963</c:v>
                </c:pt>
                <c:pt idx="85">
                  <c:v>-0.57499999999999962</c:v>
                </c:pt>
                <c:pt idx="86">
                  <c:v>-0.56999999999999962</c:v>
                </c:pt>
                <c:pt idx="87">
                  <c:v>-0.56499999999999961</c:v>
                </c:pt>
                <c:pt idx="88">
                  <c:v>-0.55999999999999961</c:v>
                </c:pt>
                <c:pt idx="89">
                  <c:v>-0.5549999999999996</c:v>
                </c:pt>
                <c:pt idx="90">
                  <c:v>-0.5499999999999996</c:v>
                </c:pt>
                <c:pt idx="91">
                  <c:v>-0.5449999999999996</c:v>
                </c:pt>
                <c:pt idx="92">
                  <c:v>-0.53999999999999959</c:v>
                </c:pt>
                <c:pt idx="93">
                  <c:v>-0.53499999999999959</c:v>
                </c:pt>
                <c:pt idx="94">
                  <c:v>-0.52999999999999958</c:v>
                </c:pt>
                <c:pt idx="95">
                  <c:v>-0.52499999999999958</c:v>
                </c:pt>
                <c:pt idx="96">
                  <c:v>-0.51999999999999957</c:v>
                </c:pt>
                <c:pt idx="97">
                  <c:v>-0.51499999999999957</c:v>
                </c:pt>
                <c:pt idx="98">
                  <c:v>-0.50999999999999956</c:v>
                </c:pt>
                <c:pt idx="99">
                  <c:v>-0.50499999999999956</c:v>
                </c:pt>
                <c:pt idx="100">
                  <c:v>-0.49999999999999956</c:v>
                </c:pt>
                <c:pt idx="101">
                  <c:v>-0.49499999999999955</c:v>
                </c:pt>
                <c:pt idx="102">
                  <c:v>-0.48999999999999955</c:v>
                </c:pt>
                <c:pt idx="103">
                  <c:v>-0.48499999999999954</c:v>
                </c:pt>
                <c:pt idx="104">
                  <c:v>-0.47999999999999954</c:v>
                </c:pt>
                <c:pt idx="105">
                  <c:v>-0.47499999999999953</c:v>
                </c:pt>
                <c:pt idx="106">
                  <c:v>-0.46999999999999953</c:v>
                </c:pt>
                <c:pt idx="107">
                  <c:v>-0.46499999999999952</c:v>
                </c:pt>
                <c:pt idx="108">
                  <c:v>-0.45999999999999952</c:v>
                </c:pt>
                <c:pt idx="109">
                  <c:v>-0.45499999999999952</c:v>
                </c:pt>
                <c:pt idx="110">
                  <c:v>-0.44999999999999951</c:v>
                </c:pt>
                <c:pt idx="111">
                  <c:v>-0.44499999999999951</c:v>
                </c:pt>
                <c:pt idx="112">
                  <c:v>-0.4399999999999995</c:v>
                </c:pt>
                <c:pt idx="113">
                  <c:v>-0.4349999999999995</c:v>
                </c:pt>
                <c:pt idx="114">
                  <c:v>-0.42999999999999949</c:v>
                </c:pt>
                <c:pt idx="115">
                  <c:v>-0.42499999999999949</c:v>
                </c:pt>
                <c:pt idx="116">
                  <c:v>-0.41999999999999948</c:v>
                </c:pt>
                <c:pt idx="117">
                  <c:v>-0.41499999999999948</c:v>
                </c:pt>
                <c:pt idx="118">
                  <c:v>-0.40999999999999948</c:v>
                </c:pt>
                <c:pt idx="119">
                  <c:v>-0.40499999999999947</c:v>
                </c:pt>
                <c:pt idx="120">
                  <c:v>-0.39999999999999947</c:v>
                </c:pt>
                <c:pt idx="121">
                  <c:v>-0.39499999999999946</c:v>
                </c:pt>
                <c:pt idx="122">
                  <c:v>-0.38999999999999946</c:v>
                </c:pt>
                <c:pt idx="123">
                  <c:v>-0.38499999999999945</c:v>
                </c:pt>
                <c:pt idx="124">
                  <c:v>-0.37999999999999945</c:v>
                </c:pt>
                <c:pt idx="125">
                  <c:v>-0.37499999999999944</c:v>
                </c:pt>
                <c:pt idx="126">
                  <c:v>-0.36999999999999944</c:v>
                </c:pt>
                <c:pt idx="127">
                  <c:v>-0.36499999999999944</c:v>
                </c:pt>
                <c:pt idx="128">
                  <c:v>-0.35999999999999943</c:v>
                </c:pt>
                <c:pt idx="129">
                  <c:v>-0.35499999999999943</c:v>
                </c:pt>
                <c:pt idx="130">
                  <c:v>-0.34999999999999942</c:v>
                </c:pt>
                <c:pt idx="131">
                  <c:v>-0.34499999999999942</c:v>
                </c:pt>
                <c:pt idx="132">
                  <c:v>-0.33999999999999941</c:v>
                </c:pt>
                <c:pt idx="133">
                  <c:v>-0.33499999999999941</c:v>
                </c:pt>
                <c:pt idx="134">
                  <c:v>-0.3299999999999994</c:v>
                </c:pt>
                <c:pt idx="135">
                  <c:v>-0.3249999999999994</c:v>
                </c:pt>
                <c:pt idx="136">
                  <c:v>-0.3199999999999994</c:v>
                </c:pt>
                <c:pt idx="137">
                  <c:v>-0.31499999999999939</c:v>
                </c:pt>
                <c:pt idx="138">
                  <c:v>-0.30999999999999939</c:v>
                </c:pt>
                <c:pt idx="139">
                  <c:v>-0.30499999999999938</c:v>
                </c:pt>
                <c:pt idx="140">
                  <c:v>-0.29999999999999938</c:v>
                </c:pt>
                <c:pt idx="141">
                  <c:v>-0.29499999999999937</c:v>
                </c:pt>
                <c:pt idx="142">
                  <c:v>-0.28999999999999937</c:v>
                </c:pt>
                <c:pt idx="143">
                  <c:v>-0.28499999999999936</c:v>
                </c:pt>
                <c:pt idx="144">
                  <c:v>-0.27999999999999936</c:v>
                </c:pt>
                <c:pt idx="145">
                  <c:v>-0.27499999999999936</c:v>
                </c:pt>
                <c:pt idx="146">
                  <c:v>-0.26999999999999935</c:v>
                </c:pt>
                <c:pt idx="147">
                  <c:v>-0.26499999999999935</c:v>
                </c:pt>
                <c:pt idx="148">
                  <c:v>-0.25999999999999934</c:v>
                </c:pt>
                <c:pt idx="149">
                  <c:v>-0.25499999999999934</c:v>
                </c:pt>
                <c:pt idx="150">
                  <c:v>-0.24999999999999933</c:v>
                </c:pt>
                <c:pt idx="151">
                  <c:v>-0.24499999999999933</c:v>
                </c:pt>
                <c:pt idx="152">
                  <c:v>-0.23999999999999932</c:v>
                </c:pt>
                <c:pt idx="153">
                  <c:v>-0.23499999999999932</c:v>
                </c:pt>
                <c:pt idx="154">
                  <c:v>-0.22999999999999932</c:v>
                </c:pt>
                <c:pt idx="155">
                  <c:v>-0.22499999999999931</c:v>
                </c:pt>
                <c:pt idx="156">
                  <c:v>-0.21999999999999931</c:v>
                </c:pt>
                <c:pt idx="157">
                  <c:v>-0.2149999999999993</c:v>
                </c:pt>
                <c:pt idx="158">
                  <c:v>-0.2099999999999993</c:v>
                </c:pt>
                <c:pt idx="159">
                  <c:v>-0.20499999999999929</c:v>
                </c:pt>
                <c:pt idx="160">
                  <c:v>-0.19999999999999929</c:v>
                </c:pt>
                <c:pt idx="161">
                  <c:v>-0.19499999999999929</c:v>
                </c:pt>
                <c:pt idx="162">
                  <c:v>-0.18999999999999928</c:v>
                </c:pt>
                <c:pt idx="163">
                  <c:v>-0.18499999999999928</c:v>
                </c:pt>
                <c:pt idx="164">
                  <c:v>-0.17999999999999927</c:v>
                </c:pt>
                <c:pt idx="165">
                  <c:v>-0.17499999999999927</c:v>
                </c:pt>
                <c:pt idx="166">
                  <c:v>-0.16999999999999926</c:v>
                </c:pt>
                <c:pt idx="167">
                  <c:v>-0.16499999999999926</c:v>
                </c:pt>
                <c:pt idx="168">
                  <c:v>-0.15999999999999925</c:v>
                </c:pt>
                <c:pt idx="169">
                  <c:v>-0.15499999999999925</c:v>
                </c:pt>
                <c:pt idx="170">
                  <c:v>-0.14999999999999925</c:v>
                </c:pt>
                <c:pt idx="171">
                  <c:v>-0.14499999999999924</c:v>
                </c:pt>
                <c:pt idx="172">
                  <c:v>-0.13999999999999924</c:v>
                </c:pt>
                <c:pt idx="173">
                  <c:v>-0.13499999999999923</c:v>
                </c:pt>
                <c:pt idx="174">
                  <c:v>-0.12999999999999923</c:v>
                </c:pt>
                <c:pt idx="175">
                  <c:v>-0.12499999999999922</c:v>
                </c:pt>
                <c:pt idx="176">
                  <c:v>-0.11999999999999922</c:v>
                </c:pt>
                <c:pt idx="177">
                  <c:v>-0.11499999999999921</c:v>
                </c:pt>
                <c:pt idx="178">
                  <c:v>-0.10999999999999921</c:v>
                </c:pt>
                <c:pt idx="179">
                  <c:v>-0.10499999999999921</c:v>
                </c:pt>
                <c:pt idx="180">
                  <c:v>-9.9999999999999201E-2</c:v>
                </c:pt>
                <c:pt idx="181">
                  <c:v>-9.4999999999999196E-2</c:v>
                </c:pt>
                <c:pt idx="182">
                  <c:v>-8.9999999999999192E-2</c:v>
                </c:pt>
                <c:pt idx="183">
                  <c:v>-8.4999999999999187E-2</c:v>
                </c:pt>
                <c:pt idx="184">
                  <c:v>-7.9999999999999183E-2</c:v>
                </c:pt>
                <c:pt idx="185">
                  <c:v>-7.4999999999999178E-2</c:v>
                </c:pt>
                <c:pt idx="186">
                  <c:v>-6.9999999999999174E-2</c:v>
                </c:pt>
                <c:pt idx="187">
                  <c:v>-6.499999999999917E-2</c:v>
                </c:pt>
                <c:pt idx="188">
                  <c:v>-5.9999999999999172E-2</c:v>
                </c:pt>
                <c:pt idx="189">
                  <c:v>-5.4999999999999175E-2</c:v>
                </c:pt>
                <c:pt idx="190">
                  <c:v>-4.9999999999999177E-2</c:v>
                </c:pt>
                <c:pt idx="191">
                  <c:v>-4.499999999999918E-2</c:v>
                </c:pt>
                <c:pt idx="192">
                  <c:v>-3.9999999999999182E-2</c:v>
                </c:pt>
                <c:pt idx="193">
                  <c:v>-3.4999999999999185E-2</c:v>
                </c:pt>
                <c:pt idx="194">
                  <c:v>-2.9999999999999184E-2</c:v>
                </c:pt>
                <c:pt idx="195">
                  <c:v>-2.4999999999999183E-2</c:v>
                </c:pt>
                <c:pt idx="196">
                  <c:v>-1.9999999999999182E-2</c:v>
                </c:pt>
                <c:pt idx="197">
                  <c:v>-1.4999999999999181E-2</c:v>
                </c:pt>
                <c:pt idx="198">
                  <c:v>-9.9999999999991797E-3</c:v>
                </c:pt>
                <c:pt idx="199">
                  <c:v>-4.9999999999991796E-3</c:v>
                </c:pt>
                <c:pt idx="200">
                  <c:v>8.2052420413702976E-16</c:v>
                </c:pt>
                <c:pt idx="201">
                  <c:v>5.0000000000008206E-3</c:v>
                </c:pt>
                <c:pt idx="202">
                  <c:v>1.0000000000000821E-2</c:v>
                </c:pt>
                <c:pt idx="203">
                  <c:v>1.5000000000000822E-2</c:v>
                </c:pt>
                <c:pt idx="204">
                  <c:v>2.0000000000000823E-2</c:v>
                </c:pt>
                <c:pt idx="205">
                  <c:v>2.5000000000000824E-2</c:v>
                </c:pt>
                <c:pt idx="206">
                  <c:v>3.0000000000000825E-2</c:v>
                </c:pt>
                <c:pt idx="207">
                  <c:v>3.5000000000000822E-2</c:v>
                </c:pt>
                <c:pt idx="208">
                  <c:v>4.000000000000082E-2</c:v>
                </c:pt>
                <c:pt idx="209">
                  <c:v>4.5000000000000817E-2</c:v>
                </c:pt>
                <c:pt idx="210">
                  <c:v>5.0000000000000815E-2</c:v>
                </c:pt>
                <c:pt idx="211">
                  <c:v>5.5000000000000812E-2</c:v>
                </c:pt>
                <c:pt idx="212">
                  <c:v>6.000000000000081E-2</c:v>
                </c:pt>
                <c:pt idx="213">
                  <c:v>6.5000000000000807E-2</c:v>
                </c:pt>
                <c:pt idx="214">
                  <c:v>7.0000000000000812E-2</c:v>
                </c:pt>
                <c:pt idx="215">
                  <c:v>7.5000000000000816E-2</c:v>
                </c:pt>
                <c:pt idx="216">
                  <c:v>8.000000000000082E-2</c:v>
                </c:pt>
                <c:pt idx="217">
                  <c:v>8.5000000000000825E-2</c:v>
                </c:pt>
                <c:pt idx="218">
                  <c:v>9.0000000000000829E-2</c:v>
                </c:pt>
                <c:pt idx="219">
                  <c:v>9.5000000000000834E-2</c:v>
                </c:pt>
                <c:pt idx="220">
                  <c:v>0.10000000000000084</c:v>
                </c:pt>
                <c:pt idx="221">
                  <c:v>0.10500000000000084</c:v>
                </c:pt>
                <c:pt idx="222">
                  <c:v>0.11000000000000085</c:v>
                </c:pt>
                <c:pt idx="223">
                  <c:v>0.11500000000000085</c:v>
                </c:pt>
                <c:pt idx="224">
                  <c:v>0.12000000000000086</c:v>
                </c:pt>
                <c:pt idx="225">
                  <c:v>0.12500000000000086</c:v>
                </c:pt>
                <c:pt idx="226">
                  <c:v>0.13000000000000086</c:v>
                </c:pt>
                <c:pt idx="227">
                  <c:v>0.13500000000000087</c:v>
                </c:pt>
                <c:pt idx="228">
                  <c:v>0.14000000000000087</c:v>
                </c:pt>
                <c:pt idx="229">
                  <c:v>0.14500000000000088</c:v>
                </c:pt>
                <c:pt idx="230">
                  <c:v>0.15000000000000088</c:v>
                </c:pt>
                <c:pt idx="231">
                  <c:v>0.15500000000000089</c:v>
                </c:pt>
                <c:pt idx="232">
                  <c:v>0.16000000000000089</c:v>
                </c:pt>
                <c:pt idx="233">
                  <c:v>0.1650000000000009</c:v>
                </c:pt>
                <c:pt idx="234">
                  <c:v>0.1700000000000009</c:v>
                </c:pt>
                <c:pt idx="235">
                  <c:v>0.1750000000000009</c:v>
                </c:pt>
                <c:pt idx="236">
                  <c:v>0.18000000000000091</c:v>
                </c:pt>
                <c:pt idx="237">
                  <c:v>0.18500000000000091</c:v>
                </c:pt>
                <c:pt idx="238">
                  <c:v>0.19000000000000092</c:v>
                </c:pt>
                <c:pt idx="239">
                  <c:v>0.19500000000000092</c:v>
                </c:pt>
                <c:pt idx="240">
                  <c:v>0.20000000000000093</c:v>
                </c:pt>
                <c:pt idx="241">
                  <c:v>0.20500000000000093</c:v>
                </c:pt>
                <c:pt idx="242">
                  <c:v>0.21000000000000094</c:v>
                </c:pt>
                <c:pt idx="243">
                  <c:v>0.21500000000000094</c:v>
                </c:pt>
                <c:pt idx="244">
                  <c:v>0.22000000000000094</c:v>
                </c:pt>
                <c:pt idx="245">
                  <c:v>0.22500000000000095</c:v>
                </c:pt>
                <c:pt idx="246">
                  <c:v>0.23000000000000095</c:v>
                </c:pt>
                <c:pt idx="247">
                  <c:v>0.23500000000000096</c:v>
                </c:pt>
                <c:pt idx="248">
                  <c:v>0.24000000000000096</c:v>
                </c:pt>
                <c:pt idx="249">
                  <c:v>0.24500000000000097</c:v>
                </c:pt>
                <c:pt idx="250">
                  <c:v>0.25000000000000094</c:v>
                </c:pt>
                <c:pt idx="251">
                  <c:v>0.25500000000000095</c:v>
                </c:pt>
                <c:pt idx="252">
                  <c:v>0.26000000000000095</c:v>
                </c:pt>
                <c:pt idx="253">
                  <c:v>0.26500000000000096</c:v>
                </c:pt>
                <c:pt idx="254">
                  <c:v>0.27000000000000096</c:v>
                </c:pt>
                <c:pt idx="255">
                  <c:v>0.27500000000000097</c:v>
                </c:pt>
                <c:pt idx="256">
                  <c:v>0.28000000000000097</c:v>
                </c:pt>
                <c:pt idx="257">
                  <c:v>0.28500000000000097</c:v>
                </c:pt>
                <c:pt idx="258">
                  <c:v>0.29000000000000098</c:v>
                </c:pt>
                <c:pt idx="259">
                  <c:v>0.29500000000000098</c:v>
                </c:pt>
                <c:pt idx="260">
                  <c:v>0.30000000000000099</c:v>
                </c:pt>
                <c:pt idx="261">
                  <c:v>0.30500000000000099</c:v>
                </c:pt>
                <c:pt idx="262">
                  <c:v>0.310000000000001</c:v>
                </c:pt>
                <c:pt idx="263">
                  <c:v>0.315000000000001</c:v>
                </c:pt>
                <c:pt idx="264">
                  <c:v>0.32000000000000101</c:v>
                </c:pt>
                <c:pt idx="265">
                  <c:v>0.32500000000000101</c:v>
                </c:pt>
                <c:pt idx="266">
                  <c:v>0.33000000000000101</c:v>
                </c:pt>
                <c:pt idx="267">
                  <c:v>0.33500000000000102</c:v>
                </c:pt>
                <c:pt idx="268">
                  <c:v>0.34000000000000102</c:v>
                </c:pt>
                <c:pt idx="269">
                  <c:v>0.34500000000000103</c:v>
                </c:pt>
                <c:pt idx="270">
                  <c:v>0.35000000000000103</c:v>
                </c:pt>
                <c:pt idx="271">
                  <c:v>0.35500000000000104</c:v>
                </c:pt>
                <c:pt idx="272">
                  <c:v>0.36000000000000104</c:v>
                </c:pt>
                <c:pt idx="273">
                  <c:v>0.36500000000000105</c:v>
                </c:pt>
                <c:pt idx="274">
                  <c:v>0.37000000000000105</c:v>
                </c:pt>
                <c:pt idx="275">
                  <c:v>0.37500000000000105</c:v>
                </c:pt>
                <c:pt idx="276">
                  <c:v>0.38000000000000106</c:v>
                </c:pt>
                <c:pt idx="277">
                  <c:v>0.38500000000000106</c:v>
                </c:pt>
                <c:pt idx="278">
                  <c:v>0.39000000000000107</c:v>
                </c:pt>
                <c:pt idx="279">
                  <c:v>0.39500000000000107</c:v>
                </c:pt>
                <c:pt idx="280">
                  <c:v>0.40000000000000108</c:v>
                </c:pt>
                <c:pt idx="281">
                  <c:v>0.40500000000000108</c:v>
                </c:pt>
                <c:pt idx="282">
                  <c:v>0.41000000000000109</c:v>
                </c:pt>
                <c:pt idx="283">
                  <c:v>0.41500000000000109</c:v>
                </c:pt>
                <c:pt idx="284">
                  <c:v>0.42000000000000109</c:v>
                </c:pt>
                <c:pt idx="285">
                  <c:v>0.4250000000000011</c:v>
                </c:pt>
                <c:pt idx="286">
                  <c:v>0.4300000000000011</c:v>
                </c:pt>
                <c:pt idx="287">
                  <c:v>0.43500000000000111</c:v>
                </c:pt>
                <c:pt idx="288">
                  <c:v>0.44000000000000111</c:v>
                </c:pt>
                <c:pt idx="289">
                  <c:v>0.44500000000000112</c:v>
                </c:pt>
                <c:pt idx="290">
                  <c:v>0.45000000000000112</c:v>
                </c:pt>
                <c:pt idx="291">
                  <c:v>0.45500000000000113</c:v>
                </c:pt>
                <c:pt idx="292">
                  <c:v>0.46000000000000113</c:v>
                </c:pt>
                <c:pt idx="293">
                  <c:v>0.46500000000000113</c:v>
                </c:pt>
                <c:pt idx="294">
                  <c:v>0.47000000000000114</c:v>
                </c:pt>
                <c:pt idx="295">
                  <c:v>0.47500000000000114</c:v>
                </c:pt>
                <c:pt idx="296">
                  <c:v>0.48000000000000115</c:v>
                </c:pt>
                <c:pt idx="297">
                  <c:v>0.48500000000000115</c:v>
                </c:pt>
                <c:pt idx="298">
                  <c:v>0.49000000000000116</c:v>
                </c:pt>
                <c:pt idx="299">
                  <c:v>0.49500000000000116</c:v>
                </c:pt>
                <c:pt idx="300">
                  <c:v>0.50000000000000111</c:v>
                </c:pt>
                <c:pt idx="301">
                  <c:v>0.50500000000000111</c:v>
                </c:pt>
                <c:pt idx="302">
                  <c:v>0.51000000000000112</c:v>
                </c:pt>
                <c:pt idx="303">
                  <c:v>0.51500000000000112</c:v>
                </c:pt>
                <c:pt idx="304">
                  <c:v>0.52000000000000113</c:v>
                </c:pt>
                <c:pt idx="305">
                  <c:v>0.52500000000000113</c:v>
                </c:pt>
                <c:pt idx="306">
                  <c:v>0.53000000000000114</c:v>
                </c:pt>
                <c:pt idx="307">
                  <c:v>0.53500000000000114</c:v>
                </c:pt>
                <c:pt idx="308">
                  <c:v>0.54000000000000115</c:v>
                </c:pt>
                <c:pt idx="309">
                  <c:v>0.54500000000000115</c:v>
                </c:pt>
                <c:pt idx="310">
                  <c:v>0.55000000000000115</c:v>
                </c:pt>
                <c:pt idx="311">
                  <c:v>0.55500000000000116</c:v>
                </c:pt>
                <c:pt idx="312">
                  <c:v>0.56000000000000116</c:v>
                </c:pt>
                <c:pt idx="313">
                  <c:v>0.56500000000000117</c:v>
                </c:pt>
                <c:pt idx="314">
                  <c:v>0.57000000000000117</c:v>
                </c:pt>
                <c:pt idx="315">
                  <c:v>0.57500000000000118</c:v>
                </c:pt>
                <c:pt idx="316">
                  <c:v>0.58000000000000118</c:v>
                </c:pt>
                <c:pt idx="317">
                  <c:v>0.58500000000000119</c:v>
                </c:pt>
                <c:pt idx="318">
                  <c:v>0.59000000000000119</c:v>
                </c:pt>
                <c:pt idx="319">
                  <c:v>0.59500000000000119</c:v>
                </c:pt>
                <c:pt idx="320">
                  <c:v>0.6000000000000012</c:v>
                </c:pt>
                <c:pt idx="321">
                  <c:v>0.6050000000000012</c:v>
                </c:pt>
                <c:pt idx="322">
                  <c:v>0.61000000000000121</c:v>
                </c:pt>
                <c:pt idx="323">
                  <c:v>0.61500000000000121</c:v>
                </c:pt>
                <c:pt idx="324">
                  <c:v>0.62000000000000122</c:v>
                </c:pt>
                <c:pt idx="325">
                  <c:v>0.62500000000000122</c:v>
                </c:pt>
                <c:pt idx="326">
                  <c:v>0.63000000000000123</c:v>
                </c:pt>
                <c:pt idx="327">
                  <c:v>0.63500000000000123</c:v>
                </c:pt>
                <c:pt idx="328">
                  <c:v>0.64000000000000123</c:v>
                </c:pt>
                <c:pt idx="329">
                  <c:v>0.64500000000000124</c:v>
                </c:pt>
                <c:pt idx="330">
                  <c:v>0.65000000000000124</c:v>
                </c:pt>
                <c:pt idx="331">
                  <c:v>0.65500000000000125</c:v>
                </c:pt>
                <c:pt idx="332">
                  <c:v>0.66000000000000125</c:v>
                </c:pt>
                <c:pt idx="333">
                  <c:v>0.66500000000000126</c:v>
                </c:pt>
                <c:pt idx="334">
                  <c:v>0.67000000000000126</c:v>
                </c:pt>
                <c:pt idx="335">
                  <c:v>0.67500000000000127</c:v>
                </c:pt>
                <c:pt idx="336">
                  <c:v>0.68000000000000127</c:v>
                </c:pt>
                <c:pt idx="337">
                  <c:v>0.68500000000000127</c:v>
                </c:pt>
                <c:pt idx="338">
                  <c:v>0.69000000000000128</c:v>
                </c:pt>
                <c:pt idx="339">
                  <c:v>0.69500000000000128</c:v>
                </c:pt>
                <c:pt idx="340">
                  <c:v>0.70000000000000129</c:v>
                </c:pt>
                <c:pt idx="341">
                  <c:v>0.70500000000000129</c:v>
                </c:pt>
                <c:pt idx="342">
                  <c:v>0.7100000000000013</c:v>
                </c:pt>
                <c:pt idx="343">
                  <c:v>0.7150000000000013</c:v>
                </c:pt>
                <c:pt idx="344">
                  <c:v>0.72000000000000131</c:v>
                </c:pt>
                <c:pt idx="345">
                  <c:v>0.72500000000000131</c:v>
                </c:pt>
                <c:pt idx="346">
                  <c:v>0.73000000000000131</c:v>
                </c:pt>
                <c:pt idx="347">
                  <c:v>0.73500000000000132</c:v>
                </c:pt>
                <c:pt idx="348">
                  <c:v>0.74000000000000132</c:v>
                </c:pt>
                <c:pt idx="349">
                  <c:v>0.74500000000000133</c:v>
                </c:pt>
                <c:pt idx="350">
                  <c:v>0.75000000000000133</c:v>
                </c:pt>
                <c:pt idx="351">
                  <c:v>0.75500000000000134</c:v>
                </c:pt>
                <c:pt idx="352">
                  <c:v>0.76000000000000134</c:v>
                </c:pt>
                <c:pt idx="353">
                  <c:v>0.76500000000000135</c:v>
                </c:pt>
                <c:pt idx="354">
                  <c:v>0.77000000000000135</c:v>
                </c:pt>
                <c:pt idx="355">
                  <c:v>0.77500000000000135</c:v>
                </c:pt>
                <c:pt idx="356">
                  <c:v>0.78000000000000136</c:v>
                </c:pt>
                <c:pt idx="357">
                  <c:v>0.78500000000000136</c:v>
                </c:pt>
                <c:pt idx="358">
                  <c:v>0.79000000000000137</c:v>
                </c:pt>
                <c:pt idx="359">
                  <c:v>0.79500000000000137</c:v>
                </c:pt>
                <c:pt idx="360">
                  <c:v>0.80000000000000138</c:v>
                </c:pt>
                <c:pt idx="361">
                  <c:v>0.80500000000000138</c:v>
                </c:pt>
                <c:pt idx="362">
                  <c:v>0.81000000000000139</c:v>
                </c:pt>
                <c:pt idx="363">
                  <c:v>0.81500000000000139</c:v>
                </c:pt>
                <c:pt idx="364">
                  <c:v>0.82000000000000139</c:v>
                </c:pt>
                <c:pt idx="365">
                  <c:v>0.8250000000000014</c:v>
                </c:pt>
                <c:pt idx="366">
                  <c:v>0.8300000000000014</c:v>
                </c:pt>
                <c:pt idx="367">
                  <c:v>0.83500000000000141</c:v>
                </c:pt>
                <c:pt idx="368">
                  <c:v>0.84000000000000141</c:v>
                </c:pt>
                <c:pt idx="369">
                  <c:v>0.84500000000000142</c:v>
                </c:pt>
                <c:pt idx="370">
                  <c:v>0.85000000000000142</c:v>
                </c:pt>
                <c:pt idx="371">
                  <c:v>0.85500000000000143</c:v>
                </c:pt>
                <c:pt idx="372">
                  <c:v>0.86000000000000143</c:v>
                </c:pt>
                <c:pt idx="373">
                  <c:v>0.86500000000000143</c:v>
                </c:pt>
                <c:pt idx="374">
                  <c:v>0.87000000000000144</c:v>
                </c:pt>
                <c:pt idx="375">
                  <c:v>0.87500000000000144</c:v>
                </c:pt>
                <c:pt idx="376">
                  <c:v>0.88000000000000145</c:v>
                </c:pt>
                <c:pt idx="377">
                  <c:v>0.88500000000000145</c:v>
                </c:pt>
                <c:pt idx="378">
                  <c:v>0.89000000000000146</c:v>
                </c:pt>
                <c:pt idx="379">
                  <c:v>0.89500000000000146</c:v>
                </c:pt>
                <c:pt idx="380">
                  <c:v>0.90000000000000147</c:v>
                </c:pt>
                <c:pt idx="381">
                  <c:v>0.90500000000000147</c:v>
                </c:pt>
                <c:pt idx="382">
                  <c:v>0.91000000000000147</c:v>
                </c:pt>
                <c:pt idx="383">
                  <c:v>0.91500000000000148</c:v>
                </c:pt>
                <c:pt idx="384">
                  <c:v>0.92000000000000148</c:v>
                </c:pt>
                <c:pt idx="385">
                  <c:v>0.92500000000000149</c:v>
                </c:pt>
                <c:pt idx="386">
                  <c:v>0.93000000000000149</c:v>
                </c:pt>
                <c:pt idx="387">
                  <c:v>0.9350000000000015</c:v>
                </c:pt>
                <c:pt idx="388">
                  <c:v>0.9400000000000015</c:v>
                </c:pt>
                <c:pt idx="389">
                  <c:v>0.94500000000000151</c:v>
                </c:pt>
                <c:pt idx="390">
                  <c:v>0.95000000000000151</c:v>
                </c:pt>
                <c:pt idx="391">
                  <c:v>0.95500000000000151</c:v>
                </c:pt>
                <c:pt idx="392">
                  <c:v>0.96000000000000152</c:v>
                </c:pt>
                <c:pt idx="393">
                  <c:v>0.96500000000000152</c:v>
                </c:pt>
                <c:pt idx="394">
                  <c:v>0.97000000000000153</c:v>
                </c:pt>
                <c:pt idx="395">
                  <c:v>0.97500000000000153</c:v>
                </c:pt>
                <c:pt idx="396">
                  <c:v>0.98000000000000154</c:v>
                </c:pt>
                <c:pt idx="397">
                  <c:v>0.98500000000000154</c:v>
                </c:pt>
                <c:pt idx="398">
                  <c:v>0.99000000000000155</c:v>
                </c:pt>
                <c:pt idx="399">
                  <c:v>0.99500000000000155</c:v>
                </c:pt>
                <c:pt idx="400">
                  <c:v>1.0000000000000016</c:v>
                </c:pt>
              </c:numCache>
            </c:numRef>
          </c:xVal>
          <c:yVal>
            <c:numRef>
              <c:f>Calculation3!$Q$6:$Q$406</c:f>
              <c:numCache>
                <c:formatCode>0.00</c:formatCode>
                <c:ptCount val="401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#N/A</c:v>
                </c:pt>
                <c:pt idx="226">
                  <c:v>#N/A</c:v>
                </c:pt>
                <c:pt idx="227">
                  <c:v>#N/A</c:v>
                </c:pt>
                <c:pt idx="228">
                  <c:v>#N/A</c:v>
                </c:pt>
                <c:pt idx="229">
                  <c:v>#N/A</c:v>
                </c:pt>
                <c:pt idx="230">
                  <c:v>#N/A</c:v>
                </c:pt>
                <c:pt idx="231">
                  <c:v>#N/A</c:v>
                </c:pt>
                <c:pt idx="232">
                  <c:v>#N/A</c:v>
                </c:pt>
                <c:pt idx="233">
                  <c:v>#N/A</c:v>
                </c:pt>
                <c:pt idx="234">
                  <c:v>#N/A</c:v>
                </c:pt>
                <c:pt idx="235">
                  <c:v>#N/A</c:v>
                </c:pt>
                <c:pt idx="236">
                  <c:v>#N/A</c:v>
                </c:pt>
                <c:pt idx="237">
                  <c:v>#N/A</c:v>
                </c:pt>
                <c:pt idx="238">
                  <c:v>#N/A</c:v>
                </c:pt>
                <c:pt idx="239">
                  <c:v>#N/A</c:v>
                </c:pt>
                <c:pt idx="240">
                  <c:v>#N/A</c:v>
                </c:pt>
                <c:pt idx="241">
                  <c:v>#N/A</c:v>
                </c:pt>
                <c:pt idx="242">
                  <c:v>#N/A</c:v>
                </c:pt>
                <c:pt idx="243">
                  <c:v>#N/A</c:v>
                </c:pt>
                <c:pt idx="244">
                  <c:v>#N/A</c:v>
                </c:pt>
                <c:pt idx="245">
                  <c:v>#N/A</c:v>
                </c:pt>
                <c:pt idx="246">
                  <c:v>#N/A</c:v>
                </c:pt>
                <c:pt idx="247">
                  <c:v>#N/A</c:v>
                </c:pt>
                <c:pt idx="248">
                  <c:v>#N/A</c:v>
                </c:pt>
                <c:pt idx="249">
                  <c:v>#N/A</c:v>
                </c:pt>
                <c:pt idx="250">
                  <c:v>#N/A</c:v>
                </c:pt>
                <c:pt idx="251">
                  <c:v>#N/A</c:v>
                </c:pt>
                <c:pt idx="252">
                  <c:v>#N/A</c:v>
                </c:pt>
                <c:pt idx="253">
                  <c:v>#N/A</c:v>
                </c:pt>
                <c:pt idx="254">
                  <c:v>#N/A</c:v>
                </c:pt>
                <c:pt idx="255">
                  <c:v>#N/A</c:v>
                </c:pt>
                <c:pt idx="256">
                  <c:v>#N/A</c:v>
                </c:pt>
                <c:pt idx="257">
                  <c:v>#N/A</c:v>
                </c:pt>
                <c:pt idx="258">
                  <c:v>#N/A</c:v>
                </c:pt>
                <c:pt idx="259">
                  <c:v>#N/A</c:v>
                </c:pt>
                <c:pt idx="260">
                  <c:v>#N/A</c:v>
                </c:pt>
                <c:pt idx="261">
                  <c:v>#N/A</c:v>
                </c:pt>
                <c:pt idx="262">
                  <c:v>#N/A</c:v>
                </c:pt>
                <c:pt idx="263">
                  <c:v>#N/A</c:v>
                </c:pt>
                <c:pt idx="264">
                  <c:v>#N/A</c:v>
                </c:pt>
                <c:pt idx="265">
                  <c:v>#N/A</c:v>
                </c:pt>
                <c:pt idx="266">
                  <c:v>#N/A</c:v>
                </c:pt>
                <c:pt idx="267">
                  <c:v>#N/A</c:v>
                </c:pt>
                <c:pt idx="268">
                  <c:v>#N/A</c:v>
                </c:pt>
                <c:pt idx="269">
                  <c:v>#N/A</c:v>
                </c:pt>
                <c:pt idx="270">
                  <c:v>#N/A</c:v>
                </c:pt>
                <c:pt idx="271">
                  <c:v>#N/A</c:v>
                </c:pt>
                <c:pt idx="272">
                  <c:v>#N/A</c:v>
                </c:pt>
                <c:pt idx="273">
                  <c:v>#N/A</c:v>
                </c:pt>
                <c:pt idx="274">
                  <c:v>#N/A</c:v>
                </c:pt>
                <c:pt idx="275">
                  <c:v>#N/A</c:v>
                </c:pt>
                <c:pt idx="276">
                  <c:v>#N/A</c:v>
                </c:pt>
                <c:pt idx="277">
                  <c:v>#N/A</c:v>
                </c:pt>
                <c:pt idx="278">
                  <c:v>#N/A</c:v>
                </c:pt>
                <c:pt idx="279">
                  <c:v>#N/A</c:v>
                </c:pt>
                <c:pt idx="280">
                  <c:v>#N/A</c:v>
                </c:pt>
                <c:pt idx="281">
                  <c:v>#N/A</c:v>
                </c:pt>
                <c:pt idx="282">
                  <c:v>#N/A</c:v>
                </c:pt>
                <c:pt idx="283">
                  <c:v>#N/A</c:v>
                </c:pt>
                <c:pt idx="284">
                  <c:v>#N/A</c:v>
                </c:pt>
                <c:pt idx="285">
                  <c:v>#N/A</c:v>
                </c:pt>
                <c:pt idx="286">
                  <c:v>#N/A</c:v>
                </c:pt>
                <c:pt idx="287">
                  <c:v>#N/A</c:v>
                </c:pt>
                <c:pt idx="288">
                  <c:v>#N/A</c:v>
                </c:pt>
                <c:pt idx="289">
                  <c:v>#N/A</c:v>
                </c:pt>
                <c:pt idx="290">
                  <c:v>#N/A</c:v>
                </c:pt>
                <c:pt idx="291">
                  <c:v>#N/A</c:v>
                </c:pt>
                <c:pt idx="292">
                  <c:v>#N/A</c:v>
                </c:pt>
                <c:pt idx="293">
                  <c:v>#N/A</c:v>
                </c:pt>
                <c:pt idx="294">
                  <c:v>#N/A</c:v>
                </c:pt>
                <c:pt idx="295">
                  <c:v>#N/A</c:v>
                </c:pt>
                <c:pt idx="296">
                  <c:v>#N/A</c:v>
                </c:pt>
                <c:pt idx="297">
                  <c:v>#N/A</c:v>
                </c:pt>
                <c:pt idx="298">
                  <c:v>#N/A</c:v>
                </c:pt>
                <c:pt idx="299">
                  <c:v>#N/A</c:v>
                </c:pt>
                <c:pt idx="300">
                  <c:v>#N/A</c:v>
                </c:pt>
                <c:pt idx="301">
                  <c:v>#N/A</c:v>
                </c:pt>
                <c:pt idx="302">
                  <c:v>#N/A</c:v>
                </c:pt>
                <c:pt idx="303">
                  <c:v>#N/A</c:v>
                </c:pt>
                <c:pt idx="304">
                  <c:v>#N/A</c:v>
                </c:pt>
                <c:pt idx="305">
                  <c:v>#N/A</c:v>
                </c:pt>
                <c:pt idx="306">
                  <c:v>#N/A</c:v>
                </c:pt>
                <c:pt idx="307">
                  <c:v>#N/A</c:v>
                </c:pt>
                <c:pt idx="308">
                  <c:v>#N/A</c:v>
                </c:pt>
                <c:pt idx="309">
                  <c:v>#N/A</c:v>
                </c:pt>
                <c:pt idx="310">
                  <c:v>#N/A</c:v>
                </c:pt>
                <c:pt idx="311">
                  <c:v>#N/A</c:v>
                </c:pt>
                <c:pt idx="312">
                  <c:v>#N/A</c:v>
                </c:pt>
                <c:pt idx="313">
                  <c:v>#N/A</c:v>
                </c:pt>
                <c:pt idx="314">
                  <c:v>#N/A</c:v>
                </c:pt>
                <c:pt idx="315">
                  <c:v>#N/A</c:v>
                </c:pt>
                <c:pt idx="316">
                  <c:v>#N/A</c:v>
                </c:pt>
                <c:pt idx="317">
                  <c:v>#N/A</c:v>
                </c:pt>
                <c:pt idx="318">
                  <c:v>#N/A</c:v>
                </c:pt>
                <c:pt idx="319">
                  <c:v>#N/A</c:v>
                </c:pt>
                <c:pt idx="320">
                  <c:v>#N/A</c:v>
                </c:pt>
                <c:pt idx="321">
                  <c:v>#N/A</c:v>
                </c:pt>
                <c:pt idx="322">
                  <c:v>#N/A</c:v>
                </c:pt>
                <c:pt idx="323">
                  <c:v>#N/A</c:v>
                </c:pt>
                <c:pt idx="324">
                  <c:v>#N/A</c:v>
                </c:pt>
                <c:pt idx="325">
                  <c:v>#N/A</c:v>
                </c:pt>
                <c:pt idx="326">
                  <c:v>#N/A</c:v>
                </c:pt>
                <c:pt idx="327">
                  <c:v>#N/A</c:v>
                </c:pt>
                <c:pt idx="328">
                  <c:v>#N/A</c:v>
                </c:pt>
                <c:pt idx="329">
                  <c:v>#N/A</c:v>
                </c:pt>
                <c:pt idx="330">
                  <c:v>#N/A</c:v>
                </c:pt>
                <c:pt idx="331">
                  <c:v>#N/A</c:v>
                </c:pt>
                <c:pt idx="332">
                  <c:v>#N/A</c:v>
                </c:pt>
                <c:pt idx="333">
                  <c:v>#N/A</c:v>
                </c:pt>
                <c:pt idx="334">
                  <c:v>#N/A</c:v>
                </c:pt>
                <c:pt idx="335">
                  <c:v>#N/A</c:v>
                </c:pt>
                <c:pt idx="336">
                  <c:v>#N/A</c:v>
                </c:pt>
                <c:pt idx="337">
                  <c:v>#N/A</c:v>
                </c:pt>
                <c:pt idx="338">
                  <c:v>#N/A</c:v>
                </c:pt>
                <c:pt idx="339">
                  <c:v>#N/A</c:v>
                </c:pt>
                <c:pt idx="340">
                  <c:v>#N/A</c:v>
                </c:pt>
                <c:pt idx="341">
                  <c:v>#N/A</c:v>
                </c:pt>
                <c:pt idx="342">
                  <c:v>#N/A</c:v>
                </c:pt>
                <c:pt idx="343">
                  <c:v>#N/A</c:v>
                </c:pt>
                <c:pt idx="344">
                  <c:v>#N/A</c:v>
                </c:pt>
                <c:pt idx="345">
                  <c:v>#N/A</c:v>
                </c:pt>
                <c:pt idx="346">
                  <c:v>#N/A</c:v>
                </c:pt>
                <c:pt idx="347">
                  <c:v>#N/A</c:v>
                </c:pt>
                <c:pt idx="348">
                  <c:v>#N/A</c:v>
                </c:pt>
                <c:pt idx="349">
                  <c:v>#N/A</c:v>
                </c:pt>
                <c:pt idx="350">
                  <c:v>#N/A</c:v>
                </c:pt>
                <c:pt idx="351">
                  <c:v>#N/A</c:v>
                </c:pt>
                <c:pt idx="352">
                  <c:v>#N/A</c:v>
                </c:pt>
                <c:pt idx="353">
                  <c:v>#N/A</c:v>
                </c:pt>
                <c:pt idx="354">
                  <c:v>#N/A</c:v>
                </c:pt>
                <c:pt idx="355">
                  <c:v>#N/A</c:v>
                </c:pt>
                <c:pt idx="356">
                  <c:v>#N/A</c:v>
                </c:pt>
                <c:pt idx="357">
                  <c:v>#N/A</c:v>
                </c:pt>
                <c:pt idx="358">
                  <c:v>#N/A</c:v>
                </c:pt>
                <c:pt idx="359">
                  <c:v>#N/A</c:v>
                </c:pt>
                <c:pt idx="360">
                  <c:v>#N/A</c:v>
                </c:pt>
                <c:pt idx="361">
                  <c:v>#N/A</c:v>
                </c:pt>
                <c:pt idx="362">
                  <c:v>#N/A</c:v>
                </c:pt>
                <c:pt idx="363">
                  <c:v>#N/A</c:v>
                </c:pt>
                <c:pt idx="364">
                  <c:v>#N/A</c:v>
                </c:pt>
                <c:pt idx="365">
                  <c:v>#N/A</c:v>
                </c:pt>
                <c:pt idx="366">
                  <c:v>#N/A</c:v>
                </c:pt>
                <c:pt idx="367">
                  <c:v>#N/A</c:v>
                </c:pt>
                <c:pt idx="368">
                  <c:v>#N/A</c:v>
                </c:pt>
                <c:pt idx="369">
                  <c:v>#N/A</c:v>
                </c:pt>
                <c:pt idx="370">
                  <c:v>#N/A</c:v>
                </c:pt>
                <c:pt idx="371">
                  <c:v>#N/A</c:v>
                </c:pt>
                <c:pt idx="372">
                  <c:v>#N/A</c:v>
                </c:pt>
                <c:pt idx="373">
                  <c:v>#N/A</c:v>
                </c:pt>
                <c:pt idx="374">
                  <c:v>#N/A</c:v>
                </c:pt>
                <c:pt idx="375">
                  <c:v>#N/A</c:v>
                </c:pt>
                <c:pt idx="376">
                  <c:v>#N/A</c:v>
                </c:pt>
                <c:pt idx="377">
                  <c:v>#N/A</c:v>
                </c:pt>
                <c:pt idx="378">
                  <c:v>#N/A</c:v>
                </c:pt>
                <c:pt idx="379">
                  <c:v>#N/A</c:v>
                </c:pt>
                <c:pt idx="380">
                  <c:v>#N/A</c:v>
                </c:pt>
                <c:pt idx="381">
                  <c:v>#N/A</c:v>
                </c:pt>
                <c:pt idx="382">
                  <c:v>#N/A</c:v>
                </c:pt>
                <c:pt idx="383">
                  <c:v>#N/A</c:v>
                </c:pt>
                <c:pt idx="384">
                  <c:v>#N/A</c:v>
                </c:pt>
                <c:pt idx="385">
                  <c:v>#N/A</c:v>
                </c:pt>
                <c:pt idx="386">
                  <c:v>#N/A</c:v>
                </c:pt>
                <c:pt idx="387">
                  <c:v>#N/A</c:v>
                </c:pt>
                <c:pt idx="388">
                  <c:v>#N/A</c:v>
                </c:pt>
                <c:pt idx="389">
                  <c:v>#N/A</c:v>
                </c:pt>
                <c:pt idx="390">
                  <c:v>#N/A</c:v>
                </c:pt>
                <c:pt idx="391">
                  <c:v>#N/A</c:v>
                </c:pt>
                <c:pt idx="392">
                  <c:v>#N/A</c:v>
                </c:pt>
                <c:pt idx="393">
                  <c:v>#N/A</c:v>
                </c:pt>
                <c:pt idx="394">
                  <c:v>#N/A</c:v>
                </c:pt>
                <c:pt idx="395">
                  <c:v>#N/A</c:v>
                </c:pt>
                <c:pt idx="396">
                  <c:v>#N/A</c:v>
                </c:pt>
                <c:pt idx="397">
                  <c:v>#N/A</c:v>
                </c:pt>
                <c:pt idx="398">
                  <c:v>#N/A</c:v>
                </c:pt>
                <c:pt idx="399">
                  <c:v>#N/A</c:v>
                </c:pt>
                <c:pt idx="400">
                  <c:v>#N/A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A-7B9D-F44D-B170-ECBBDA1755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01157936"/>
        <c:axId val="701131696"/>
      </c:scatterChart>
      <c:valAx>
        <c:axId val="701157936"/>
        <c:scaling>
          <c:orientation val="minMax"/>
          <c:max val="1"/>
          <c:min val="-0.7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>
                    <a:solidFill>
                      <a:schemeClr val="tx1"/>
                    </a:solidFill>
                  </a:rPr>
                  <a:t>z [m]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1131696"/>
        <c:crosses val="autoZero"/>
        <c:crossBetween val="midCat"/>
      </c:valAx>
      <c:valAx>
        <c:axId val="701131696"/>
        <c:scaling>
          <c:orientation val="minMax"/>
          <c:max val="1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>
                    <a:solidFill>
                      <a:schemeClr val="tx1"/>
                    </a:solidFill>
                  </a:rPr>
                  <a:t>Energy [MeV]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1157936"/>
        <c:crosses val="autoZero"/>
        <c:crossBetween val="midCat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E203F-B4B7-0347-8A3A-06E374FCF85C}" type="datetimeFigureOut">
              <a:rPr lang="en-US" smtClean="0"/>
              <a:t>2/8/22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53261-6775-414D-957E-464DB7ED24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1287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</p:spPr>
      </p:sp>
      <p:sp>
        <p:nvSpPr>
          <p:cNvPr id="6" name="TextShape 2"/>
          <p:cNvSpPr txBox="1"/>
          <p:nvPr/>
        </p:nvSpPr>
        <p:spPr>
          <a:xfrm>
            <a:off x="-360" y="0"/>
            <a:ext cx="2971800" cy="459720"/>
          </a:xfrm>
          <a:prstGeom prst="rect">
            <a:avLst/>
          </a:prstGeom>
        </p:spPr>
      </p:sp>
      <p:sp>
        <p:nvSpPr>
          <p:cNvPr id="7" name="TextShape 3"/>
          <p:cNvSpPr txBox="1"/>
          <p:nvPr/>
        </p:nvSpPr>
        <p:spPr>
          <a:xfrm>
            <a:off x="3885840" y="0"/>
            <a:ext cx="2971800" cy="459720"/>
          </a:xfrm>
          <a:prstGeom prst="rect">
            <a:avLst/>
          </a:prstGeom>
        </p:spPr>
      </p:sp>
      <p:sp>
        <p:nvSpPr>
          <p:cNvPr id="8" name="PlaceHolder 4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11516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r>
              <a:rPr lang="en-GB"/>
              <a:t>Click to edit the notes' format</a:t>
            </a:r>
            <a:endParaRPr/>
          </a:p>
        </p:txBody>
      </p:sp>
      <p:sp>
        <p:nvSpPr>
          <p:cNvPr id="9" name="TextShape 5"/>
          <p:cNvSpPr txBox="1"/>
          <p:nvPr/>
        </p:nvSpPr>
        <p:spPr>
          <a:xfrm>
            <a:off x="-360" y="8684280"/>
            <a:ext cx="2971800" cy="459720"/>
          </a:xfrm>
          <a:prstGeom prst="rect">
            <a:avLst/>
          </a:prstGeom>
        </p:spPr>
      </p:sp>
      <p:sp>
        <p:nvSpPr>
          <p:cNvPr id="10" name="PlaceHolder 6"/>
          <p:cNvSpPr>
            <a:spLocks noGrp="1"/>
          </p:cNvSpPr>
          <p:nvPr>
            <p:ph type="sldNum"/>
          </p:nvPr>
        </p:nvSpPr>
        <p:spPr>
          <a:xfrm>
            <a:off x="3885840" y="8686440"/>
            <a:ext cx="2971800" cy="45756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pPr algn="r"/>
            <a:fld id="{E1812181-21D1-4101-8131-B11121B18121}" type="slidenum">
              <a:rPr lang="en-US" sz="120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70379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pPr algn="r"/>
            <a:fld id="{C1E1B1C1-9101-4191-91E1-018171114141}" type="slidenum">
              <a:rPr lang="en-US" sz="1200"/>
              <a:t>1</a:t>
            </a:fld>
            <a:endParaRPr/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2091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829790" y="4913459"/>
            <a:ext cx="4009290" cy="21492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r>
              <a:rPr lang="en-GB" sz="1600" dirty="0">
                <a:solidFill>
                  <a:srgbClr val="5E11A6"/>
                </a:solidFill>
                <a:latin typeface="Arial"/>
              </a:rPr>
              <a:t>David Sharp – MEDEX’15 9</a:t>
            </a:r>
            <a:r>
              <a:rPr lang="en-GB" sz="1600" baseline="30000" dirty="0">
                <a:solidFill>
                  <a:srgbClr val="5E11A6"/>
                </a:solidFill>
                <a:latin typeface="Arial"/>
              </a:rPr>
              <a:t>th</a:t>
            </a:r>
            <a:r>
              <a:rPr lang="en-GB" sz="1600" dirty="0">
                <a:solidFill>
                  <a:srgbClr val="5E11A6"/>
                </a:solidFill>
                <a:latin typeface="Arial"/>
              </a:rPr>
              <a:t>-12</a:t>
            </a:r>
            <a:r>
              <a:rPr lang="en-GB" sz="1600" baseline="30000" dirty="0">
                <a:solidFill>
                  <a:srgbClr val="5E11A6"/>
                </a:solidFill>
                <a:latin typeface="Arial"/>
              </a:rPr>
              <a:t>th</a:t>
            </a:r>
            <a:r>
              <a:rPr lang="en-GB" sz="1600" dirty="0">
                <a:solidFill>
                  <a:srgbClr val="5E11A6"/>
                </a:solidFill>
                <a:latin typeface="Arial"/>
              </a:rPr>
              <a:t> June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829790" y="4913459"/>
            <a:ext cx="4009290" cy="21492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r>
              <a:rPr lang="en-GB" sz="1600" dirty="0">
                <a:solidFill>
                  <a:srgbClr val="5E11A6"/>
                </a:solidFill>
                <a:latin typeface="Arial"/>
              </a:rPr>
              <a:t>David Sharp – IOP Conference, April 2014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829790" y="4913459"/>
            <a:ext cx="4009290" cy="21492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r>
              <a:rPr lang="en-GB" sz="1600" dirty="0">
                <a:solidFill>
                  <a:srgbClr val="5E11A6"/>
                </a:solidFill>
                <a:latin typeface="Arial"/>
              </a:rPr>
              <a:t>David Sharp – IOP Conference, April 2014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829790" y="4913459"/>
            <a:ext cx="4009290" cy="21492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r>
              <a:rPr lang="en-GB" sz="1600" dirty="0">
                <a:solidFill>
                  <a:srgbClr val="5E11A6"/>
                </a:solidFill>
                <a:latin typeface="Arial"/>
              </a:rPr>
              <a:t>David Sharp – IOP Conference, April 2014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829790" y="4913459"/>
            <a:ext cx="4009290" cy="21492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r>
              <a:rPr lang="en-GB" sz="1600" dirty="0">
                <a:solidFill>
                  <a:srgbClr val="5E11A6"/>
                </a:solidFill>
                <a:latin typeface="Arial"/>
              </a:rPr>
              <a:t>David Sharp – IOP Conference, April 2014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2590920" y="621810"/>
            <a:ext cx="6248160" cy="870750"/>
          </a:xfrm>
          <a:prstGeom prst="rect">
            <a:avLst/>
          </a:prstGeom>
        </p:spPr>
        <p:txBody>
          <a:bodyPr wrap="none" lIns="90000" tIns="46800" rIns="90000" bIns="46800" anchor="ctr"/>
          <a:lstStyle/>
          <a:p>
            <a:r>
              <a:rPr lang="en-GB"/>
              <a:t>Click to edit the title text format</a:t>
            </a:r>
            <a:endParaRPr/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2590920" y="1485810"/>
            <a:ext cx="6248160" cy="339471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pPr>
              <a:buFont typeface="R Frutiger Roman"/>
              <a:buChar char="•"/>
            </a:pPr>
            <a:r>
              <a:rPr lang="en-GB"/>
              <a:t>Click to edit the outline text format</a:t>
            </a:r>
            <a:endParaRPr/>
          </a:p>
          <a:p>
            <a:pPr lvl="1">
              <a:buFont typeface="R Frutiger Roman"/>
              <a:buChar char="–"/>
            </a:pPr>
            <a:r>
              <a:rPr lang="en-GB"/>
              <a:t>Second Outline Level</a:t>
            </a:r>
            <a:endParaRPr/>
          </a:p>
          <a:p>
            <a:pPr lvl="2">
              <a:buFont typeface="R Frutiger Roman"/>
              <a:buChar char="•"/>
            </a:pPr>
            <a:r>
              <a:rPr lang="en-GB"/>
              <a:t>Third Outline Level</a:t>
            </a:r>
            <a:endParaRPr/>
          </a:p>
          <a:p>
            <a:pPr lvl="3">
              <a:buFont typeface="R Frutiger Roman"/>
              <a:buChar char="–"/>
            </a:pPr>
            <a:r>
              <a:rPr lang="en-GB"/>
              <a:t>Fourth Outline Level</a:t>
            </a:r>
            <a:endParaRPr/>
          </a:p>
          <a:p>
            <a:pPr lvl="4">
              <a:buFont typeface="R Frutiger Roman"/>
              <a:buChar char="»"/>
            </a:pPr>
            <a:r>
              <a:rPr lang="en-GB"/>
              <a:t>Fifth Outline Level</a:t>
            </a:r>
            <a:endParaRPr/>
          </a:p>
          <a:p>
            <a:pPr lvl="5">
              <a:buFont typeface="R Frutiger Roman"/>
              <a:buChar char="»"/>
            </a:pPr>
            <a:r>
              <a:rPr lang="en-GB"/>
              <a:t>Sixth Outline Level</a:t>
            </a:r>
            <a:endParaRPr/>
          </a:p>
          <a:p>
            <a:pPr lvl="6">
              <a:buFont typeface="R Frutiger Roman"/>
              <a:buChar char="»"/>
            </a:pPr>
            <a:r>
              <a:rPr lang="en-GB"/>
              <a:t>Seventh Outline Level</a:t>
            </a:r>
            <a:endParaRPr/>
          </a:p>
          <a:p>
            <a:pPr lvl="7">
              <a:buFont typeface="R Frutiger Roman"/>
              <a:buChar char="»"/>
            </a:pPr>
            <a:r>
              <a:rPr lang="en-GB"/>
              <a:t>Eighth Outline Level</a:t>
            </a:r>
            <a:endParaRPr/>
          </a:p>
          <a:p>
            <a:pPr lvl="8">
              <a:buFont typeface="R Frutiger Roman"/>
              <a:buChar char="»"/>
            </a:pPr>
            <a:r>
              <a:rPr lang="en-GB"/>
              <a:t>Ninth Outline Level</a:t>
            </a:r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ftr"/>
          </p:nvPr>
        </p:nvSpPr>
        <p:spPr>
          <a:xfrm>
            <a:off x="4829790" y="4913459"/>
            <a:ext cx="4009290" cy="21492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r>
              <a:rPr lang="en-GB" sz="1600" dirty="0">
                <a:solidFill>
                  <a:srgbClr val="5E11A6"/>
                </a:solidFill>
                <a:latin typeface="Arial"/>
              </a:rPr>
              <a:t>David Sharp – MEDEX’15 9</a:t>
            </a:r>
            <a:r>
              <a:rPr lang="en-GB" sz="1600" baseline="30000" dirty="0">
                <a:solidFill>
                  <a:srgbClr val="5E11A6"/>
                </a:solidFill>
                <a:latin typeface="Arial"/>
              </a:rPr>
              <a:t>th</a:t>
            </a:r>
            <a:r>
              <a:rPr lang="en-GB" sz="1600" dirty="0">
                <a:solidFill>
                  <a:srgbClr val="5E11A6"/>
                </a:solidFill>
                <a:latin typeface="Arial"/>
              </a:rPr>
              <a:t>-12</a:t>
            </a:r>
            <a:r>
              <a:rPr lang="en-GB" sz="1600" baseline="30000" dirty="0">
                <a:solidFill>
                  <a:srgbClr val="5E11A6"/>
                </a:solidFill>
                <a:latin typeface="Arial"/>
              </a:rPr>
              <a:t>th</a:t>
            </a:r>
            <a:r>
              <a:rPr lang="en-GB" sz="1600" dirty="0">
                <a:solidFill>
                  <a:srgbClr val="5E11A6"/>
                </a:solidFill>
                <a:latin typeface="Arial"/>
              </a:rPr>
              <a:t> June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emf"/><Relationship Id="rId4" Type="http://schemas.openxmlformats.org/officeDocument/2006/relationships/image" Target="NUL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39432" y="0"/>
            <a:ext cx="2362320" cy="2190600"/>
          </a:xfrm>
          <a:prstGeom prst="rect">
            <a:avLst/>
          </a:prstGeom>
        </p:spPr>
      </p:pic>
      <p:sp>
        <p:nvSpPr>
          <p:cNvPr id="12" name="TextShape 1"/>
          <p:cNvSpPr txBox="1"/>
          <p:nvPr/>
        </p:nvSpPr>
        <p:spPr>
          <a:xfrm>
            <a:off x="1433127" y="770008"/>
            <a:ext cx="6277751" cy="66193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GB" dirty="0"/>
              <a:t>Single-particle behaviour towards doubly-magic </a:t>
            </a:r>
            <a:r>
              <a:rPr lang="en-GB" baseline="30000" dirty="0"/>
              <a:t>24</a:t>
            </a:r>
            <a:r>
              <a:rPr lang="en-GB" dirty="0"/>
              <a:t>O - </a:t>
            </a:r>
            <a:r>
              <a:rPr lang="en-GB" baseline="30000" dirty="0"/>
              <a:t>27</a:t>
            </a:r>
            <a:r>
              <a:rPr lang="en-GB" dirty="0"/>
              <a:t>Na(</a:t>
            </a:r>
            <a:r>
              <a:rPr lang="en-GB" dirty="0" err="1"/>
              <a:t>d,p</a:t>
            </a:r>
            <a:r>
              <a:rPr lang="en-GB" dirty="0"/>
              <a:t>)</a:t>
            </a:r>
            <a:r>
              <a:rPr lang="en-GB" baseline="30000" dirty="0"/>
              <a:t>28</a:t>
            </a:r>
            <a:r>
              <a:rPr lang="en-GB" dirty="0"/>
              <a:t>Na in inverse kinematics </a:t>
            </a:r>
          </a:p>
        </p:txBody>
      </p:sp>
      <p:sp>
        <p:nvSpPr>
          <p:cNvPr id="13" name="TextShape 2"/>
          <p:cNvSpPr txBox="1"/>
          <p:nvPr/>
        </p:nvSpPr>
        <p:spPr>
          <a:xfrm>
            <a:off x="611640" y="1578690"/>
            <a:ext cx="8016840" cy="339741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endParaRPr lang="en-GB" dirty="0"/>
          </a:p>
          <a:p>
            <a:endParaRPr dirty="0"/>
          </a:p>
        </p:txBody>
      </p:sp>
      <p:pic>
        <p:nvPicPr>
          <p:cNvPr id="2" name="Picture 1" descr="ML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9300" y="2562226"/>
            <a:ext cx="12700" cy="9525"/>
          </a:xfrm>
          <a:prstGeom prst="rect">
            <a:avLst/>
          </a:prstGeom>
        </p:spPr>
      </p:pic>
      <p:sp>
        <p:nvSpPr>
          <p:cNvPr id="18" name="TextShape 1"/>
          <p:cNvSpPr txBox="1"/>
          <p:nvPr/>
        </p:nvSpPr>
        <p:spPr>
          <a:xfrm>
            <a:off x="917847" y="1529001"/>
            <a:ext cx="7308307" cy="1561061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en-US" sz="1200" dirty="0"/>
              <a:t>D.K.Sharp</a:t>
            </a:r>
            <a:r>
              <a:rPr lang="en-US" sz="1200" baseline="30000" dirty="0"/>
              <a:t>1</a:t>
            </a:r>
            <a:r>
              <a:rPr lang="en-US" sz="1200" dirty="0"/>
              <a:t>, S.J.Freeman</a:t>
            </a:r>
            <a:r>
              <a:rPr lang="en-US" sz="1200" baseline="30000" dirty="0"/>
              <a:t>1</a:t>
            </a:r>
            <a:r>
              <a:rPr lang="en-US" sz="1200" dirty="0"/>
              <a:t>, S.A.Bennett</a:t>
            </a:r>
            <a:r>
              <a:rPr lang="en-US" sz="1200" baseline="30000" dirty="0"/>
              <a:t>1</a:t>
            </a:r>
            <a:r>
              <a:rPr lang="en-US" sz="1200" dirty="0"/>
              <a:t>, F.Browne</a:t>
            </a:r>
            <a:r>
              <a:rPr lang="en-US" sz="1200" baseline="30000" dirty="0"/>
              <a:t>2</a:t>
            </a:r>
            <a:r>
              <a:rPr lang="en-US" sz="1200" dirty="0"/>
              <a:t>, P.A.Butler</a:t>
            </a:r>
            <a:r>
              <a:rPr lang="en-US" sz="1200" baseline="30000" dirty="0"/>
              <a:t>3</a:t>
            </a:r>
            <a:r>
              <a:rPr lang="en-US" sz="1200" dirty="0"/>
              <a:t>, W.N.Catford</a:t>
            </a:r>
            <a:r>
              <a:rPr lang="en-US" sz="1200" baseline="30000" dirty="0"/>
              <a:t>4</a:t>
            </a:r>
            <a:r>
              <a:rPr lang="en-US" sz="1200" dirty="0"/>
              <a:t>, J.Chen</a:t>
            </a:r>
            <a:r>
              <a:rPr lang="en-US" sz="1200" baseline="30000" dirty="0"/>
              <a:t>5</a:t>
            </a:r>
            <a:r>
              <a:rPr lang="en-US" sz="1200" dirty="0"/>
              <a:t>, D.Clarke</a:t>
            </a:r>
            <a:r>
              <a:rPr lang="en-US" sz="1200" baseline="30000" dirty="0"/>
              <a:t>1</a:t>
            </a:r>
            <a:r>
              <a:rPr lang="en-US" sz="1200" dirty="0"/>
              <a:t>,</a:t>
            </a:r>
          </a:p>
          <a:p>
            <a:pPr algn="ctr"/>
            <a:r>
              <a:rPr lang="en-US" sz="1200" dirty="0"/>
              <a:t>L.P.Gaffney</a:t>
            </a:r>
            <a:r>
              <a:rPr lang="en-US" sz="1200" baseline="30000" dirty="0"/>
              <a:t>3</a:t>
            </a:r>
            <a:r>
              <a:rPr lang="en-US" sz="1200" dirty="0"/>
              <a:t>, K.Garrett</a:t>
            </a:r>
            <a:r>
              <a:rPr lang="en-US" sz="1200" baseline="30000" dirty="0"/>
              <a:t>1</a:t>
            </a:r>
            <a:r>
              <a:rPr lang="en-US" sz="1200" dirty="0"/>
              <a:t>, C.R.Hoffman</a:t>
            </a:r>
            <a:r>
              <a:rPr lang="en-US" sz="1200" baseline="30000" dirty="0"/>
              <a:t>5</a:t>
            </a:r>
            <a:r>
              <a:rPr lang="en-US" sz="1200" dirty="0"/>
              <a:t>, B.P.Kay</a:t>
            </a:r>
            <a:r>
              <a:rPr lang="en-US" sz="1200" baseline="30000" dirty="0"/>
              <a:t>5</a:t>
            </a:r>
            <a:r>
              <a:rPr lang="en-US" sz="1200" dirty="0"/>
              <a:t>, Th.Kröll</a:t>
            </a:r>
            <a:r>
              <a:rPr lang="en-US" sz="1200" baseline="30000" dirty="0"/>
              <a:t>6</a:t>
            </a:r>
            <a:r>
              <a:rPr lang="en-US" sz="1200" dirty="0"/>
              <a:t>, M.Labiche</a:t>
            </a:r>
            <a:r>
              <a:rPr lang="en-US" sz="1200" baseline="30000" dirty="0"/>
              <a:t>7</a:t>
            </a:r>
            <a:r>
              <a:rPr lang="en-US" sz="1200" dirty="0"/>
              <a:t>, I.Lazarus</a:t>
            </a:r>
            <a:r>
              <a:rPr lang="en-US" sz="1200" baseline="30000" dirty="0"/>
              <a:t>7</a:t>
            </a:r>
            <a:r>
              <a:rPr lang="en-US" sz="1200" dirty="0"/>
              <a:t>, R.Lubna</a:t>
            </a:r>
            <a:r>
              <a:rPr lang="en-US" sz="1200" baseline="30000" dirty="0"/>
              <a:t>8</a:t>
            </a:r>
            <a:r>
              <a:rPr lang="en-US" sz="1200" dirty="0"/>
              <a:t>, P.T.MacGregor</a:t>
            </a:r>
            <a:r>
              <a:rPr lang="en-US" sz="1200" baseline="30000" dirty="0"/>
              <a:t>1</a:t>
            </a:r>
            <a:r>
              <a:rPr lang="en-US" sz="1200" dirty="0"/>
              <a:t>, B.Olaizola</a:t>
            </a:r>
            <a:r>
              <a:rPr lang="en-US" sz="1200" baseline="30000" dirty="0"/>
              <a:t>2</a:t>
            </a:r>
            <a:r>
              <a:rPr lang="en-US" sz="1200" dirty="0"/>
              <a:t>, R.D.Page</a:t>
            </a:r>
            <a:r>
              <a:rPr lang="en-US" sz="1200" baseline="30000" dirty="0"/>
              <a:t>2</a:t>
            </a:r>
            <a:r>
              <a:rPr lang="en-US" sz="1200" dirty="0"/>
              <a:t>,R.Raabe</a:t>
            </a:r>
            <a:r>
              <a:rPr lang="en-US" sz="1200" baseline="30000" dirty="0"/>
              <a:t>9</a:t>
            </a:r>
            <a:r>
              <a:rPr lang="en-US" sz="1200" dirty="0"/>
              <a:t>, S.Reeve</a:t>
            </a:r>
            <a:r>
              <a:rPr lang="en-US" sz="1200" baseline="30000" dirty="0"/>
              <a:t>1</a:t>
            </a:r>
            <a:r>
              <a:rPr lang="en-US" sz="1200" dirty="0"/>
              <a:t>, T.L.Tang</a:t>
            </a:r>
            <a:r>
              <a:rPr lang="en-US" sz="1200" baseline="30000" dirty="0"/>
              <a:t>10</a:t>
            </a:r>
            <a:r>
              <a:rPr lang="en-US" sz="1200" dirty="0"/>
              <a:t>, and K.Wimmer</a:t>
            </a:r>
            <a:r>
              <a:rPr lang="en-US" sz="1200" baseline="30000" dirty="0"/>
              <a:t>11</a:t>
            </a:r>
            <a:r>
              <a:rPr lang="en-US" sz="1200" dirty="0"/>
              <a:t> </a:t>
            </a:r>
          </a:p>
          <a:p>
            <a:pPr algn="ctr"/>
            <a:endParaRPr lang="en-US" sz="1400" dirty="0"/>
          </a:p>
          <a:p>
            <a:pPr algn="ctr"/>
            <a:r>
              <a:rPr lang="en-US" sz="1200" baseline="30000" dirty="0"/>
              <a:t>1</a:t>
            </a:r>
            <a:r>
              <a:rPr lang="en-US" sz="1200" dirty="0"/>
              <a:t>University of Manchester, </a:t>
            </a:r>
            <a:r>
              <a:rPr lang="en-US" sz="1200" baseline="30000" dirty="0"/>
              <a:t>2</a:t>
            </a:r>
            <a:r>
              <a:rPr lang="en-US" sz="1200" dirty="0"/>
              <a:t>CERN, </a:t>
            </a:r>
            <a:r>
              <a:rPr lang="en-US" sz="1200" baseline="30000" dirty="0"/>
              <a:t>3</a:t>
            </a:r>
            <a:r>
              <a:rPr lang="en-US" sz="1200" dirty="0"/>
              <a:t>University of Liverpool, </a:t>
            </a:r>
            <a:r>
              <a:rPr lang="en-US" sz="1200" baseline="30000" dirty="0"/>
              <a:t>4</a:t>
            </a:r>
            <a:r>
              <a:rPr lang="en-US" sz="1200" dirty="0"/>
              <a:t>University of Surrey, </a:t>
            </a:r>
            <a:r>
              <a:rPr lang="en-US" sz="1200" baseline="30000" dirty="0"/>
              <a:t>5</a:t>
            </a:r>
            <a:r>
              <a:rPr lang="en-US" sz="1200" dirty="0"/>
              <a:t>Argonne National Laboratory, </a:t>
            </a:r>
            <a:r>
              <a:rPr lang="en-US" sz="1200" baseline="30000" dirty="0"/>
              <a:t>6</a:t>
            </a:r>
            <a:r>
              <a:rPr lang="en-US" sz="1200" dirty="0"/>
              <a:t>Technische Universität Darmstadt, </a:t>
            </a:r>
            <a:r>
              <a:rPr lang="en-US" sz="1200" baseline="30000" dirty="0"/>
              <a:t>7</a:t>
            </a:r>
            <a:r>
              <a:rPr lang="en-US" sz="1200" dirty="0"/>
              <a:t>STFC Daresbury Laboratory, </a:t>
            </a:r>
            <a:r>
              <a:rPr lang="en-US" sz="1200" baseline="30000" dirty="0"/>
              <a:t>8</a:t>
            </a:r>
            <a:r>
              <a:rPr lang="en-US" sz="1200" dirty="0"/>
              <a:t>FRIB, </a:t>
            </a:r>
            <a:r>
              <a:rPr lang="en-US" sz="1200" baseline="30000" dirty="0"/>
              <a:t>9</a:t>
            </a:r>
            <a:r>
              <a:rPr lang="en-US" sz="1200" dirty="0"/>
              <a:t>KU Leuven, </a:t>
            </a:r>
            <a:r>
              <a:rPr lang="en-US" sz="1200" baseline="30000" dirty="0"/>
              <a:t>10</a:t>
            </a:r>
            <a:r>
              <a:rPr lang="en-US" sz="1200" dirty="0"/>
              <a:t>Florida State University, </a:t>
            </a:r>
            <a:r>
              <a:rPr lang="en-US" sz="1200" baseline="30000" dirty="0"/>
              <a:t>11</a:t>
            </a:r>
            <a:r>
              <a:rPr lang="en-US" sz="1200" dirty="0"/>
              <a:t>GSI.</a:t>
            </a:r>
            <a:endParaRPr lang="en-GB" sz="1600" i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11" name="TextShape 1"/>
          <p:cNvSpPr txBox="1"/>
          <p:nvPr/>
        </p:nvSpPr>
        <p:spPr>
          <a:xfrm>
            <a:off x="1998479" y="3296163"/>
            <a:ext cx="5147042" cy="10186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GB" sz="1400" b="1" dirty="0">
                <a:solidFill>
                  <a:srgbClr val="000000"/>
                </a:solidFill>
                <a:latin typeface="Helvetica"/>
                <a:cs typeface="Helvetica"/>
              </a:rPr>
              <a:t>Requested shifts: 15 shifts</a:t>
            </a:r>
            <a:endParaRPr lang="en-GB" sz="1400" dirty="0">
              <a:solidFill>
                <a:srgbClr val="000000"/>
              </a:solidFill>
              <a:latin typeface="Helvetica"/>
              <a:cs typeface="Helvetica"/>
            </a:endParaRPr>
          </a:p>
          <a:p>
            <a:pPr algn="ctr"/>
            <a:r>
              <a:rPr lang="en-GB" sz="1400" b="1" dirty="0">
                <a:solidFill>
                  <a:srgbClr val="000000"/>
                </a:solidFill>
                <a:latin typeface="Helvetica"/>
                <a:cs typeface="Helvetica"/>
              </a:rPr>
              <a:t>Beam: </a:t>
            </a:r>
            <a:r>
              <a:rPr lang="en-GB" sz="1400" b="1" baseline="30000" dirty="0">
                <a:solidFill>
                  <a:srgbClr val="000000"/>
                </a:solidFill>
                <a:latin typeface="Helvetica"/>
                <a:cs typeface="Helvetica"/>
              </a:rPr>
              <a:t>27</a:t>
            </a:r>
            <a:r>
              <a:rPr lang="en-GB" sz="1400" b="1" dirty="0">
                <a:solidFill>
                  <a:srgbClr val="000000"/>
                </a:solidFill>
                <a:latin typeface="Helvetica"/>
                <a:cs typeface="Helvetica"/>
              </a:rPr>
              <a:t>Na</a:t>
            </a:r>
            <a:r>
              <a:rPr lang="en-GB" sz="1400" dirty="0">
                <a:solidFill>
                  <a:srgbClr val="000000"/>
                </a:solidFill>
                <a:latin typeface="Helvetica"/>
                <a:cs typeface="Helvetica"/>
              </a:rPr>
              <a:t> at </a:t>
            </a:r>
            <a:r>
              <a:rPr lang="en-GB" sz="1400" dirty="0">
                <a:solidFill>
                  <a:srgbClr val="FF0000"/>
                </a:solidFill>
                <a:latin typeface="Helvetica"/>
                <a:cs typeface="Helvetica"/>
              </a:rPr>
              <a:t>10 MeV/u </a:t>
            </a:r>
          </a:p>
          <a:p>
            <a:pPr algn="ctr"/>
            <a:r>
              <a:rPr lang="en-GB" sz="1400" b="1" dirty="0">
                <a:solidFill>
                  <a:srgbClr val="000000"/>
                </a:solidFill>
                <a:latin typeface="Helvetica"/>
                <a:cs typeface="Helvetica"/>
              </a:rPr>
              <a:t>Target: </a:t>
            </a:r>
            <a:r>
              <a:rPr lang="en-GB" sz="1400" dirty="0">
                <a:solidFill>
                  <a:srgbClr val="000000"/>
                </a:solidFill>
                <a:latin typeface="Helvetica"/>
                <a:cs typeface="Helvetica"/>
              </a:rPr>
              <a:t>Deuterated polyethylene (CD</a:t>
            </a:r>
            <a:r>
              <a:rPr lang="en-GB" sz="1400" baseline="-25000" dirty="0">
                <a:solidFill>
                  <a:srgbClr val="000000"/>
                </a:solidFill>
                <a:latin typeface="Helvetica"/>
                <a:cs typeface="Helvetica"/>
              </a:rPr>
              <a:t>2</a:t>
            </a:r>
            <a:r>
              <a:rPr lang="en-GB" sz="1400" dirty="0">
                <a:solidFill>
                  <a:srgbClr val="000000"/>
                </a:solidFill>
                <a:latin typeface="Helvetica"/>
                <a:cs typeface="Helvetica"/>
              </a:rPr>
              <a:t>)</a:t>
            </a:r>
            <a:r>
              <a:rPr lang="en-GB" sz="1400" baseline="-25000" dirty="0">
                <a:solidFill>
                  <a:srgbClr val="000000"/>
                </a:solidFill>
                <a:latin typeface="Helvetica"/>
                <a:cs typeface="Helvetica"/>
              </a:rPr>
              <a:t>n</a:t>
            </a:r>
            <a:endParaRPr lang="en-GB" sz="1400" dirty="0">
              <a:solidFill>
                <a:srgbClr val="000000"/>
              </a:solidFill>
              <a:latin typeface="Helvetica"/>
              <a:cs typeface="Helvetica"/>
            </a:endParaRPr>
          </a:p>
          <a:p>
            <a:pPr algn="ctr"/>
            <a:r>
              <a:rPr lang="en-GB" sz="1400" b="1" dirty="0">
                <a:solidFill>
                  <a:srgbClr val="000000"/>
                </a:solidFill>
                <a:latin typeface="Helvetica"/>
                <a:cs typeface="Helvetica"/>
              </a:rPr>
              <a:t>Installation: </a:t>
            </a:r>
            <a:r>
              <a:rPr lang="en-GB" sz="1400" dirty="0">
                <a:solidFill>
                  <a:srgbClr val="000000"/>
                </a:solidFill>
                <a:latin typeface="Helvetica"/>
                <a:cs typeface="Helvetica"/>
              </a:rPr>
              <a:t>ISOLDE Solenoidal Spectrometer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89800" y="4520894"/>
            <a:ext cx="34484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/>
              <a:t>INTC meeting, February 9</a:t>
            </a:r>
            <a:r>
              <a:rPr lang="en-US" sz="1600" b="1" i="1" baseline="30000" dirty="0"/>
              <a:t>th</a:t>
            </a:r>
            <a:r>
              <a:rPr lang="en-US" sz="1600" b="1" i="1" dirty="0"/>
              <a:t> 2022</a:t>
            </a:r>
          </a:p>
        </p:txBody>
      </p:sp>
      <p:pic>
        <p:nvPicPr>
          <p:cNvPr id="10" name="Picture 1">
            <a:extLst>
              <a:ext uri="{FF2B5EF4-FFF2-40B4-BE49-F238E27FC236}">
                <a16:creationId xmlns:a16="http://schemas.microsoft.com/office/drawing/2014/main" id="{54D74B76-E459-9841-92F9-C9A6014C20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548" y="1"/>
            <a:ext cx="1966452" cy="67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96941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338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 txBox="1"/>
          <p:nvPr/>
        </p:nvSpPr>
        <p:spPr>
          <a:xfrm>
            <a:off x="0" y="0"/>
            <a:ext cx="8228587" cy="569080"/>
          </a:xfrm>
          <a:prstGeom prst="rect">
            <a:avLst/>
          </a:prstGeom>
        </p:spPr>
        <p:txBody>
          <a:bodyPr anchor="ctr"/>
          <a:lstStyle/>
          <a:p>
            <a:r>
              <a:rPr lang="en-GB" sz="2000" b="1" i="1" dirty="0">
                <a:latin typeface="Helvetica"/>
                <a:cs typeface="Helvetica"/>
              </a:rPr>
              <a:t>Recoil detection</a:t>
            </a:r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C49DEC9A-688C-9545-9DF0-62D47C700C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548" y="1"/>
            <a:ext cx="1966452" cy="67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recoil.png">
            <a:extLst>
              <a:ext uri="{FF2B5EF4-FFF2-40B4-BE49-F238E27FC236}">
                <a16:creationId xmlns:a16="http://schemas.microsoft.com/office/drawing/2014/main" id="{DE3DCDD2-324B-5145-AD66-C3BD9DA3EA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64" y="997679"/>
            <a:ext cx="5156424" cy="3505495"/>
          </a:xfrm>
          <a:prstGeom prst="rect">
            <a:avLst/>
          </a:prstGeom>
          <a:ln w="12700" cmpd="sng">
            <a:solidFill>
              <a:srgbClr val="00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626B70-B751-6C48-A49D-FBAEF2295DEE}"/>
              </a:ext>
            </a:extLst>
          </p:cNvPr>
          <p:cNvSpPr txBox="1"/>
          <p:nvPr/>
        </p:nvSpPr>
        <p:spPr>
          <a:xfrm>
            <a:off x="2782529" y="1750142"/>
            <a:ext cx="678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29</a:t>
            </a:r>
            <a:r>
              <a:rPr lang="en-US" dirty="0"/>
              <a:t>Si</a:t>
            </a:r>
            <a:endParaRPr lang="en-US" baseline="30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118796-6372-0F4B-8974-BCF00A4A9BF8}"/>
              </a:ext>
            </a:extLst>
          </p:cNvPr>
          <p:cNvSpPr txBox="1"/>
          <p:nvPr/>
        </p:nvSpPr>
        <p:spPr>
          <a:xfrm>
            <a:off x="3220065" y="2502605"/>
            <a:ext cx="678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29</a:t>
            </a:r>
            <a:r>
              <a:rPr lang="en-US" dirty="0"/>
              <a:t>Mg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7B194A-8F26-794E-97FA-BF77DBDDC324}"/>
              </a:ext>
            </a:extLst>
          </p:cNvPr>
          <p:cNvSpPr txBox="1"/>
          <p:nvPr/>
        </p:nvSpPr>
        <p:spPr>
          <a:xfrm>
            <a:off x="2330246" y="2687271"/>
            <a:ext cx="678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28</a:t>
            </a:r>
            <a:r>
              <a:rPr lang="en-US" dirty="0"/>
              <a:t>Mg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6ECE27-54D0-D64D-899C-FFC5C4D3871C}"/>
              </a:ext>
            </a:extLst>
          </p:cNvPr>
          <p:cNvSpPr txBox="1"/>
          <p:nvPr/>
        </p:nvSpPr>
        <p:spPr>
          <a:xfrm>
            <a:off x="5825613" y="997679"/>
            <a:ext cx="27038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latin typeface="Helvetica" pitchFamily="2" charset="0"/>
              </a:rPr>
              <a:t>Silicon recoil detectors used for </a:t>
            </a:r>
            <a:r>
              <a:rPr lang="en-US" sz="1400" i="1" baseline="30000" dirty="0">
                <a:latin typeface="Helvetica" pitchFamily="2" charset="0"/>
              </a:rPr>
              <a:t>28</a:t>
            </a:r>
            <a:r>
              <a:rPr lang="en-US" sz="1400" i="1" dirty="0">
                <a:latin typeface="Helvetica" pitchFamily="2" charset="0"/>
              </a:rPr>
              <a:t>Mg(</a:t>
            </a:r>
            <a:r>
              <a:rPr lang="en-US" sz="1400" i="1" dirty="0" err="1">
                <a:latin typeface="Helvetica" pitchFamily="2" charset="0"/>
              </a:rPr>
              <a:t>d,p</a:t>
            </a:r>
            <a:r>
              <a:rPr lang="en-US" sz="1400" i="1" dirty="0">
                <a:latin typeface="Helvetica" pitchFamily="2" charset="0"/>
              </a:rPr>
              <a:t>)</a:t>
            </a:r>
            <a:r>
              <a:rPr lang="en-US" sz="1400" i="1" baseline="30000" dirty="0">
                <a:latin typeface="Helvetica" pitchFamily="2" charset="0"/>
              </a:rPr>
              <a:t>29</a:t>
            </a:r>
            <a:r>
              <a:rPr lang="en-US" sz="1400" i="1" dirty="0">
                <a:latin typeface="Helvetica" pitchFamily="2" charset="0"/>
              </a:rPr>
              <a:t>Mg</a:t>
            </a:r>
          </a:p>
          <a:p>
            <a:endParaRPr lang="en-US" sz="1400" i="1" dirty="0">
              <a:latin typeface="Helvetica" pitchFamily="2" charset="0"/>
            </a:endParaRPr>
          </a:p>
          <a:p>
            <a:r>
              <a:rPr lang="en-US" sz="1400" i="1" dirty="0">
                <a:latin typeface="Helvetica" pitchFamily="2" charset="0"/>
              </a:rPr>
              <a:t>Resolution sufficient to identify </a:t>
            </a:r>
            <a:r>
              <a:rPr lang="en-US" sz="1400" i="1" baseline="30000" dirty="0">
                <a:latin typeface="Helvetica" pitchFamily="2" charset="0"/>
              </a:rPr>
              <a:t>28</a:t>
            </a:r>
            <a:r>
              <a:rPr lang="en-US" sz="1400" i="1" dirty="0">
                <a:latin typeface="Helvetica" pitchFamily="2" charset="0"/>
              </a:rPr>
              <a:t>Mg and </a:t>
            </a:r>
            <a:r>
              <a:rPr lang="en-US" sz="1400" i="1" baseline="30000" dirty="0">
                <a:latin typeface="Helvetica" pitchFamily="2" charset="0"/>
              </a:rPr>
              <a:t>29</a:t>
            </a:r>
            <a:r>
              <a:rPr lang="en-US" sz="1400" i="1" dirty="0">
                <a:latin typeface="Helvetica" pitchFamily="2" charset="0"/>
              </a:rPr>
              <a:t>Mg – as well as reactions on </a:t>
            </a:r>
            <a:r>
              <a:rPr lang="en-US" sz="1400" i="1" baseline="30000" dirty="0">
                <a:latin typeface="Helvetica" pitchFamily="2" charset="0"/>
              </a:rPr>
              <a:t>28</a:t>
            </a:r>
            <a:r>
              <a:rPr lang="en-US" sz="1400" i="1" dirty="0">
                <a:latin typeface="Helvetica" pitchFamily="2" charset="0"/>
              </a:rPr>
              <a:t>Si.</a:t>
            </a:r>
          </a:p>
          <a:p>
            <a:endParaRPr lang="en-US" sz="1400" i="1" dirty="0">
              <a:latin typeface="Helvetica" pitchFamily="2" charset="0"/>
            </a:endParaRPr>
          </a:p>
          <a:p>
            <a:endParaRPr lang="en-US" sz="1400" i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116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000000-0008-0000-04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0299282"/>
              </p:ext>
            </p:extLst>
          </p:nvPr>
        </p:nvGraphicFramePr>
        <p:xfrm>
          <a:off x="1620497" y="796124"/>
          <a:ext cx="5715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5078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C2AEBC-B94C-D145-ABE5-9CFF8CA634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741493" y="-648547"/>
            <a:ext cx="2291282" cy="5143500"/>
          </a:xfrm>
          <a:prstGeom prst="rect">
            <a:avLst/>
          </a:prstGeom>
        </p:spPr>
      </p:pic>
      <p:sp>
        <p:nvSpPr>
          <p:cNvPr id="4" name="TextShape 1">
            <a:extLst>
              <a:ext uri="{FF2B5EF4-FFF2-40B4-BE49-F238E27FC236}">
                <a16:creationId xmlns:a16="http://schemas.microsoft.com/office/drawing/2014/main" id="{6F8D89E7-CF80-0B4A-9396-258E21A118B5}"/>
              </a:ext>
            </a:extLst>
          </p:cNvPr>
          <p:cNvSpPr txBox="1"/>
          <p:nvPr/>
        </p:nvSpPr>
        <p:spPr>
          <a:xfrm>
            <a:off x="0" y="0"/>
            <a:ext cx="8228587" cy="569080"/>
          </a:xfrm>
          <a:prstGeom prst="rect">
            <a:avLst/>
          </a:prstGeom>
        </p:spPr>
        <p:txBody>
          <a:bodyPr anchor="ctr"/>
          <a:lstStyle/>
          <a:p>
            <a:r>
              <a:rPr lang="en-GB" sz="2000" b="1" i="1" baseline="30000" dirty="0">
                <a:latin typeface="Helvetica"/>
                <a:cs typeface="Helvetica"/>
              </a:rPr>
              <a:t>29</a:t>
            </a:r>
            <a:r>
              <a:rPr lang="en-GB" sz="2000" b="1" i="1" dirty="0">
                <a:latin typeface="Helvetica"/>
                <a:cs typeface="Helvetica"/>
              </a:rPr>
              <a:t>Al(</a:t>
            </a:r>
            <a:r>
              <a:rPr lang="en-GB" sz="2000" b="1" i="1" dirty="0" err="1">
                <a:latin typeface="Helvetica"/>
                <a:cs typeface="Helvetica"/>
              </a:rPr>
              <a:t>d,p</a:t>
            </a:r>
            <a:r>
              <a:rPr lang="en-GB" sz="2000" b="1" i="1" dirty="0">
                <a:latin typeface="Helvetica"/>
                <a:cs typeface="Helvetica"/>
              </a:rPr>
              <a:t>)</a:t>
            </a:r>
            <a:r>
              <a:rPr lang="en-GB" sz="2000" b="1" i="1" baseline="30000" dirty="0">
                <a:latin typeface="Helvetica"/>
                <a:cs typeface="Helvetica"/>
              </a:rPr>
              <a:t>30</a:t>
            </a:r>
            <a:r>
              <a:rPr lang="en-GB" sz="2000" b="1" i="1" dirty="0">
                <a:latin typeface="Helvetica"/>
                <a:cs typeface="Helvetica"/>
              </a:rPr>
              <a:t>Al - preliminary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08C717-D69A-2D47-88AB-6103B016D703}"/>
              </a:ext>
            </a:extLst>
          </p:cNvPr>
          <p:cNvSpPr txBox="1"/>
          <p:nvPr/>
        </p:nvSpPr>
        <p:spPr>
          <a:xfrm>
            <a:off x="249984" y="3650882"/>
            <a:ext cx="8336679" cy="83099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200" i="1" dirty="0"/>
              <a:t>Few 10</a:t>
            </a:r>
            <a:r>
              <a:rPr lang="en-US" sz="1200" i="1" baseline="30000" dirty="0"/>
              <a:t>4</a:t>
            </a:r>
            <a:r>
              <a:rPr lang="en-US" sz="1200" i="1" dirty="0"/>
              <a:t>pps.</a:t>
            </a:r>
          </a:p>
          <a:p>
            <a:pPr marL="285750" indent="-285750">
              <a:buFont typeface="Arial"/>
              <a:buChar char="•"/>
            </a:pPr>
            <a:endParaRPr lang="en-US" sz="1200" i="1" dirty="0"/>
          </a:p>
          <a:p>
            <a:pPr marL="285750" indent="-285750">
              <a:buFont typeface="Arial"/>
              <a:buChar char="•"/>
            </a:pPr>
            <a:r>
              <a:rPr lang="en-US" sz="1200" i="1" dirty="0"/>
              <a:t>Low statistics but resolution sufficient to identify suspected negative-parity states.</a:t>
            </a:r>
          </a:p>
          <a:p>
            <a:pPr marL="285750" indent="-285750">
              <a:buFont typeface="Arial"/>
              <a:buChar char="•"/>
            </a:pPr>
            <a:r>
              <a:rPr lang="en-US" sz="1200" i="1" dirty="0"/>
              <a:t>Angular distributions for strongest states – currently under analysis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290412-6E1B-D248-B00D-28414E7CE73B}"/>
              </a:ext>
            </a:extLst>
          </p:cNvPr>
          <p:cNvSpPr txBox="1"/>
          <p:nvPr/>
        </p:nvSpPr>
        <p:spPr>
          <a:xfrm>
            <a:off x="1553841" y="600067"/>
            <a:ext cx="393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(6</a:t>
            </a:r>
            <a:r>
              <a:rPr lang="en-US" sz="1050" baseline="30000" dirty="0">
                <a:solidFill>
                  <a:srgbClr val="FF0000"/>
                </a:solidFill>
              </a:rPr>
              <a:t>-</a:t>
            </a:r>
            <a:r>
              <a:rPr lang="en-US" sz="105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343F4E-8985-7841-8269-0B9E50CAFB34}"/>
              </a:ext>
            </a:extLst>
          </p:cNvPr>
          <p:cNvSpPr txBox="1"/>
          <p:nvPr/>
        </p:nvSpPr>
        <p:spPr>
          <a:xfrm>
            <a:off x="1292878" y="1277379"/>
            <a:ext cx="3934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(5</a:t>
            </a:r>
            <a:r>
              <a:rPr lang="en-US" sz="1050" baseline="30000" dirty="0">
                <a:solidFill>
                  <a:srgbClr val="FF0000"/>
                </a:solidFill>
              </a:rPr>
              <a:t>-</a:t>
            </a:r>
            <a:r>
              <a:rPr lang="en-US" sz="105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6130A6-8D2F-344D-976C-AE05BB71D3D0}"/>
              </a:ext>
            </a:extLst>
          </p:cNvPr>
          <p:cNvSpPr txBox="1"/>
          <p:nvPr/>
        </p:nvSpPr>
        <p:spPr>
          <a:xfrm>
            <a:off x="1159933" y="1612819"/>
            <a:ext cx="3939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(4</a:t>
            </a:r>
            <a:r>
              <a:rPr lang="en-US" sz="1050" baseline="30000" dirty="0">
                <a:solidFill>
                  <a:srgbClr val="FF0000"/>
                </a:solidFill>
              </a:rPr>
              <a:t>-</a:t>
            </a:r>
            <a:r>
              <a:rPr lang="en-US" sz="1050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9B0B6AD-067D-4544-9F7F-C67B375C3366}"/>
              </a:ext>
            </a:extLst>
          </p:cNvPr>
          <p:cNvSpPr txBox="1"/>
          <p:nvPr/>
        </p:nvSpPr>
        <p:spPr>
          <a:xfrm>
            <a:off x="705671" y="2166379"/>
            <a:ext cx="3247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3</a:t>
            </a:r>
            <a:r>
              <a:rPr lang="en-US" sz="1050" baseline="30000" dirty="0"/>
              <a:t>+</a:t>
            </a:r>
            <a:endParaRPr lang="en-US" sz="105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9EF868-F090-6546-9FAD-DA7EF251BD01}"/>
              </a:ext>
            </a:extLst>
          </p:cNvPr>
          <p:cNvSpPr txBox="1"/>
          <p:nvPr/>
        </p:nvSpPr>
        <p:spPr>
          <a:xfrm>
            <a:off x="968138" y="1997840"/>
            <a:ext cx="3247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3</a:t>
            </a:r>
            <a:r>
              <a:rPr lang="en-US" sz="1050" baseline="30000" dirty="0"/>
              <a:t>+</a:t>
            </a:r>
            <a:endParaRPr lang="en-US" sz="105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5FFF3D-09AD-C74C-8BDD-7A5FD2623BB2}"/>
              </a:ext>
            </a:extLst>
          </p:cNvPr>
          <p:cNvSpPr txBox="1"/>
          <p:nvPr/>
        </p:nvSpPr>
        <p:spPr>
          <a:xfrm>
            <a:off x="2288503" y="1369849"/>
            <a:ext cx="1460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186947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rt-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2022" y="-1367748"/>
            <a:ext cx="11784316" cy="6859848"/>
          </a:xfrm>
          <a:prstGeom prst="rect">
            <a:avLst/>
          </a:prstGeom>
        </p:spPr>
      </p:pic>
      <p:sp>
        <p:nvSpPr>
          <p:cNvPr id="6" name="TextShape 1"/>
          <p:cNvSpPr txBox="1"/>
          <p:nvPr/>
        </p:nvSpPr>
        <p:spPr>
          <a:xfrm>
            <a:off x="-1" y="27513"/>
            <a:ext cx="8971727" cy="742489"/>
          </a:xfrm>
          <a:prstGeom prst="rect">
            <a:avLst/>
          </a:prstGeom>
        </p:spPr>
        <p:txBody>
          <a:bodyPr anchor="ctr"/>
          <a:lstStyle/>
          <a:p>
            <a:r>
              <a:rPr lang="en-GB" sz="2100" b="1" i="1" dirty="0">
                <a:solidFill>
                  <a:srgbClr val="000000"/>
                </a:solidFill>
                <a:latin typeface="Helvetica"/>
                <a:cs typeface="Helvetica"/>
              </a:rPr>
              <a:t>Changing nuclear structure in light neutron-rich nuclei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26517" y="2959835"/>
            <a:ext cx="2482387" cy="307777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i="1" dirty="0">
                <a:latin typeface="Helvetica"/>
                <a:cs typeface="Helvetica"/>
              </a:rPr>
              <a:t>N=20 Island of Inversion</a:t>
            </a:r>
            <a:endParaRPr lang="en-US" sz="1200" i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98843" y="1875888"/>
            <a:ext cx="1639081" cy="307777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i="1" dirty="0">
                <a:latin typeface="Helvetica"/>
                <a:cs typeface="Helvetica"/>
              </a:rPr>
              <a:t>“Bubble nucleus”</a:t>
            </a:r>
            <a:endParaRPr lang="en-US" sz="1200" i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770002"/>
            <a:ext cx="1974751" cy="307777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i="1" dirty="0">
                <a:latin typeface="Helvetica"/>
                <a:cs typeface="Helvetica"/>
              </a:rPr>
              <a:t>N=16 shell closure</a:t>
            </a:r>
            <a:endParaRPr lang="en-US" sz="1200" i="1" dirty="0">
              <a:latin typeface="Helvetica"/>
              <a:cs typeface="Helvetica"/>
            </a:endParaRPr>
          </a:p>
        </p:txBody>
      </p:sp>
      <p:cxnSp>
        <p:nvCxnSpPr>
          <p:cNvPr id="4" name="Straight Arrow Connector 3"/>
          <p:cNvCxnSpPr>
            <a:stCxn id="9" idx="2"/>
          </p:cNvCxnSpPr>
          <p:nvPr/>
        </p:nvCxnSpPr>
        <p:spPr>
          <a:xfrm>
            <a:off x="987376" y="1077779"/>
            <a:ext cx="2387367" cy="21898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1"/>
          </p:cNvCxnSpPr>
          <p:nvPr/>
        </p:nvCxnSpPr>
        <p:spPr>
          <a:xfrm flipH="1" flipV="1">
            <a:off x="4327949" y="2569050"/>
            <a:ext cx="1398568" cy="54467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/>
            <a:stCxn id="8" idx="1"/>
          </p:cNvCxnSpPr>
          <p:nvPr/>
        </p:nvCxnSpPr>
        <p:spPr>
          <a:xfrm flipH="1">
            <a:off x="3961953" y="2029777"/>
            <a:ext cx="2836890" cy="9580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">
            <a:extLst>
              <a:ext uri="{FF2B5EF4-FFF2-40B4-BE49-F238E27FC236}">
                <a16:creationId xmlns:a16="http://schemas.microsoft.com/office/drawing/2014/main" id="{461AB004-1F5F-7348-B4AA-3F39912CF8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548" y="1"/>
            <a:ext cx="1966452" cy="67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204FE64-3335-3D48-AD28-5EA3ED77B973}"/>
              </a:ext>
            </a:extLst>
          </p:cNvPr>
          <p:cNvSpPr txBox="1"/>
          <p:nvPr/>
        </p:nvSpPr>
        <p:spPr>
          <a:xfrm>
            <a:off x="6297966" y="826697"/>
            <a:ext cx="2070179" cy="52322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i="1" dirty="0">
                <a:latin typeface="Helvetica"/>
                <a:cs typeface="Helvetica"/>
              </a:rPr>
              <a:t>N=32,34 sub-shell closures in Ca isotopes</a:t>
            </a:r>
            <a:endParaRPr lang="en-US" sz="1200" i="1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773990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5028" y="781871"/>
            <a:ext cx="6671097" cy="954107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i="1" dirty="0"/>
              <a:t>In the oxygen isotopes, the N=20 shell gap has been shown to disappear with </a:t>
            </a:r>
            <a:r>
              <a:rPr lang="en-US" sz="1400" b="1" i="1" dirty="0">
                <a:solidFill>
                  <a:srgbClr val="0000FF"/>
                </a:solidFill>
              </a:rPr>
              <a:t>the emergence of an N=16</a:t>
            </a:r>
            <a:r>
              <a:rPr lang="en-US" sz="1400" b="1" i="1" dirty="0">
                <a:solidFill>
                  <a:srgbClr val="FF0000"/>
                </a:solidFill>
              </a:rPr>
              <a:t> </a:t>
            </a:r>
            <a:r>
              <a:rPr lang="en-US" sz="1400" i="1" dirty="0"/>
              <a:t>shell gap in </a:t>
            </a:r>
            <a:r>
              <a:rPr lang="en-US" sz="1400" i="1" baseline="30000" dirty="0"/>
              <a:t>24</a:t>
            </a:r>
            <a:r>
              <a:rPr lang="en-US" sz="1400" i="1" dirty="0"/>
              <a:t>O.</a:t>
            </a:r>
          </a:p>
          <a:p>
            <a:endParaRPr lang="en-US" sz="1400" i="1" dirty="0"/>
          </a:p>
          <a:p>
            <a:r>
              <a:rPr lang="en-US" sz="1400" i="1" dirty="0"/>
              <a:t>This weakening shell gap also plays an important role in other regions, such as IOI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125" y="652572"/>
            <a:ext cx="2150056" cy="3976652"/>
          </a:xfrm>
          <a:prstGeom prst="rect">
            <a:avLst/>
          </a:prstGeom>
        </p:spPr>
      </p:pic>
      <p:sp>
        <p:nvSpPr>
          <p:cNvPr id="7" name="TextShape 1"/>
          <p:cNvSpPr txBox="1"/>
          <p:nvPr/>
        </p:nvSpPr>
        <p:spPr>
          <a:xfrm>
            <a:off x="-1" y="27513"/>
            <a:ext cx="8971727" cy="742489"/>
          </a:xfrm>
          <a:prstGeom prst="rect">
            <a:avLst/>
          </a:prstGeom>
        </p:spPr>
        <p:txBody>
          <a:bodyPr anchor="ctr"/>
          <a:lstStyle/>
          <a:p>
            <a:r>
              <a:rPr lang="en-GB" sz="2100" b="1" i="1" dirty="0">
                <a:solidFill>
                  <a:srgbClr val="000000"/>
                </a:solidFill>
                <a:latin typeface="Helvetica"/>
                <a:cs typeface="Helvetica"/>
              </a:rPr>
              <a:t>Changes in shell-closures </a:t>
            </a:r>
            <a:r>
              <a:rPr lang="mr-IN" sz="2100" b="1" i="1" dirty="0">
                <a:solidFill>
                  <a:srgbClr val="000000"/>
                </a:solidFill>
                <a:latin typeface="Helvetica"/>
                <a:cs typeface="Helvetica"/>
              </a:rPr>
              <a:t>–</a:t>
            </a:r>
            <a:r>
              <a:rPr lang="en-GB" sz="2100" b="1" i="1" dirty="0">
                <a:solidFill>
                  <a:srgbClr val="000000"/>
                </a:solidFill>
                <a:latin typeface="Helvetica"/>
                <a:cs typeface="Helvetica"/>
              </a:rPr>
              <a:t> NN interaction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18333" y="4626399"/>
            <a:ext cx="3213283" cy="2462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s-IS" sz="1000" dirty="0"/>
              <a:t>T. Otsuka </a:t>
            </a:r>
            <a:r>
              <a:rPr lang="is-IS" sz="1000" i="1" dirty="0"/>
              <a:t>et. </a:t>
            </a:r>
            <a:r>
              <a:rPr lang="en-US" sz="1000" i="1" dirty="0"/>
              <a:t>a</a:t>
            </a:r>
            <a:r>
              <a:rPr lang="is-IS" sz="1000" i="1" dirty="0"/>
              <a:t>l., </a:t>
            </a:r>
            <a:r>
              <a:rPr lang="is-IS" sz="1000" dirty="0"/>
              <a:t>Eur. Phys. J. A 15, 151–155 (2002) 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250359" y="1818430"/>
            <a:ext cx="2786813" cy="3245132"/>
            <a:chOff x="6256712" y="2140166"/>
            <a:chExt cx="2786813" cy="3245132"/>
          </a:xfrm>
        </p:grpSpPr>
        <p:pic>
          <p:nvPicPr>
            <p:cNvPr id="41" name="Picture 40" descr="n=1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6712" y="2140166"/>
              <a:ext cx="2781482" cy="3089585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8571239" y="4797761"/>
              <a:ext cx="4617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Helvetica"/>
                  <a:cs typeface="Helvetica"/>
                </a:rPr>
                <a:t>d</a:t>
              </a:r>
              <a:r>
                <a:rPr lang="en-US" sz="1200" b="1" baseline="-25000" dirty="0">
                  <a:solidFill>
                    <a:srgbClr val="FF0000"/>
                  </a:solidFill>
                  <a:latin typeface="Helvetica"/>
                  <a:cs typeface="Helvetica"/>
                </a:rPr>
                <a:t>5/2</a:t>
              </a:r>
              <a:endParaRPr lang="en-US" sz="1200" b="1" dirty="0">
                <a:solidFill>
                  <a:srgbClr val="FF0000"/>
                </a:solidFill>
                <a:latin typeface="Helvetica"/>
                <a:cs typeface="Helvetica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571239" y="4439870"/>
              <a:ext cx="4617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FF0000"/>
                  </a:solidFill>
                  <a:latin typeface="Helvetica"/>
                  <a:cs typeface="Helvetica"/>
                </a:rPr>
                <a:t>d</a:t>
              </a:r>
              <a:r>
                <a:rPr lang="en-US" sz="1200" b="1" baseline="-25000" dirty="0">
                  <a:solidFill>
                    <a:srgbClr val="FF0000"/>
                  </a:solidFill>
                  <a:latin typeface="Helvetica"/>
                  <a:cs typeface="Helvetica"/>
                </a:rPr>
                <a:t>3/2</a:t>
              </a:r>
              <a:endParaRPr lang="en-US" sz="1200" b="1" dirty="0">
                <a:solidFill>
                  <a:srgbClr val="FF0000"/>
                </a:solidFill>
                <a:latin typeface="Helvetica"/>
                <a:cs typeface="Helvetica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571239" y="4617277"/>
              <a:ext cx="4617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Helvetica"/>
                  <a:cs typeface="Helvetica"/>
                </a:rPr>
                <a:t>s</a:t>
              </a:r>
              <a:r>
                <a:rPr lang="en-US" sz="1200" b="1" baseline="-25000" dirty="0">
                  <a:latin typeface="Helvetica"/>
                  <a:cs typeface="Helvetica"/>
                </a:rPr>
                <a:t>1/2</a:t>
              </a:r>
              <a:endParaRPr lang="en-US" sz="1200" b="1" dirty="0">
                <a:latin typeface="Helvetica"/>
                <a:cs typeface="Helvetica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581734" y="3842542"/>
              <a:ext cx="4617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chemeClr val="accent6">
                      <a:lumMod val="50000"/>
                    </a:schemeClr>
                  </a:solidFill>
                  <a:latin typeface="Helvetica"/>
                  <a:cs typeface="Helvetica"/>
                </a:rPr>
                <a:t>f</a:t>
              </a:r>
              <a:r>
                <a:rPr lang="en-US" sz="1200" b="1" baseline="-25000" dirty="0">
                  <a:solidFill>
                    <a:schemeClr val="accent6">
                      <a:lumMod val="50000"/>
                    </a:schemeClr>
                  </a:solidFill>
                  <a:latin typeface="Helvetica"/>
                  <a:cs typeface="Helvetica"/>
                </a:rPr>
                <a:t>7/2</a:t>
              </a:r>
              <a:endPara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cs typeface="Helvetica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571239" y="3620074"/>
              <a:ext cx="4617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0000FF"/>
                  </a:solidFill>
                  <a:latin typeface="Helvetica"/>
                  <a:cs typeface="Helvetica"/>
                </a:rPr>
                <a:t>p</a:t>
              </a:r>
              <a:r>
                <a:rPr lang="en-US" sz="1200" b="1" baseline="-25000" dirty="0">
                  <a:solidFill>
                    <a:srgbClr val="0000FF"/>
                  </a:solidFill>
                  <a:latin typeface="Helvetica"/>
                  <a:cs typeface="Helvetica"/>
                </a:rPr>
                <a:t>3/2</a:t>
              </a:r>
              <a:endParaRPr lang="en-US" sz="1200" b="1" dirty="0">
                <a:solidFill>
                  <a:srgbClr val="0000FF"/>
                </a:solidFill>
                <a:latin typeface="Helvetica"/>
                <a:cs typeface="Helvetica"/>
              </a:endParaRP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flipV="1">
              <a:off x="7409657" y="4617277"/>
              <a:ext cx="367335" cy="320975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V="1">
              <a:off x="7409657" y="4009574"/>
              <a:ext cx="440802" cy="928678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7409657" y="3768159"/>
              <a:ext cx="367335" cy="1170093"/>
            </a:xfrm>
            <a:prstGeom prst="straightConnector1">
              <a:avLst/>
            </a:prstGeom>
            <a:ln>
              <a:solidFill>
                <a:srgbClr val="0000FF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6612016" y="5108299"/>
              <a:ext cx="6926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Helvetica"/>
                  <a:cs typeface="Helvetica"/>
                </a:rPr>
                <a:t>protons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850459" y="5108299"/>
              <a:ext cx="9760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Helvetica"/>
                  <a:cs typeface="Helvetica"/>
                </a:rPr>
                <a:t>neutrons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737959" y="3332579"/>
              <a:ext cx="5142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Helvetica"/>
                  <a:cs typeface="Helvetica"/>
                </a:rPr>
                <a:t>Z=8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706471" y="4894276"/>
              <a:ext cx="6926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Helvetica"/>
                  <a:cs typeface="Helvetica"/>
                </a:rPr>
                <a:t>Z=14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459832" y="2320224"/>
              <a:ext cx="4932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30000" dirty="0">
                  <a:latin typeface="Helvetica"/>
                  <a:cs typeface="Helvetica"/>
                </a:rPr>
                <a:t>24</a:t>
              </a:r>
              <a:r>
                <a:rPr lang="en-US" sz="1600" dirty="0">
                  <a:latin typeface="Helvetica"/>
                  <a:cs typeface="Helvetica"/>
                </a:rPr>
                <a:t>O</a:t>
              </a:r>
              <a:endParaRPr lang="en-US" sz="1600" baseline="30000" dirty="0">
                <a:latin typeface="Helvetica"/>
                <a:cs typeface="Helvetica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459832" y="3618448"/>
              <a:ext cx="7396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30000" dirty="0">
                  <a:latin typeface="Helvetica"/>
                  <a:cs typeface="Helvetica"/>
                </a:rPr>
                <a:t>30</a:t>
              </a:r>
              <a:r>
                <a:rPr lang="en-US" sz="1600" dirty="0">
                  <a:latin typeface="Helvetica"/>
                  <a:cs typeface="Helvetica"/>
                </a:rPr>
                <a:t>Si</a:t>
              </a:r>
              <a:endParaRPr lang="en-US" sz="1600" baseline="30000" dirty="0">
                <a:latin typeface="Helvetica"/>
                <a:cs typeface="Helvetica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259291" y="1936314"/>
            <a:ext cx="2424487" cy="11695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i="1" dirty="0">
                <a:latin typeface="Helvetica"/>
                <a:cs typeface="Helvetica"/>
              </a:rPr>
              <a:t>Along N=16, </a:t>
            </a:r>
            <a:r>
              <a:rPr lang="en-US" sz="1400" b="1" i="1" dirty="0">
                <a:solidFill>
                  <a:srgbClr val="FF0000"/>
                </a:solidFill>
                <a:latin typeface="Helvetica"/>
                <a:cs typeface="Helvetica"/>
              </a:rPr>
              <a:t>πd</a:t>
            </a:r>
            <a:r>
              <a:rPr lang="en-US" sz="1400" b="1" i="1" baseline="-25000" dirty="0">
                <a:solidFill>
                  <a:srgbClr val="FF0000"/>
                </a:solidFill>
                <a:latin typeface="Helvetica"/>
                <a:cs typeface="Helvetica"/>
              </a:rPr>
              <a:t>5/2</a:t>
            </a:r>
            <a:r>
              <a:rPr lang="en-US" sz="1400" b="1" i="1" dirty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sz="1400" i="1" dirty="0">
                <a:latin typeface="Helvetica"/>
                <a:cs typeface="Helvetica"/>
              </a:rPr>
              <a:t>is emptying. Different overlaps with </a:t>
            </a:r>
            <a:r>
              <a:rPr lang="en-US" sz="1400" b="1" i="1" dirty="0">
                <a:solidFill>
                  <a:srgbClr val="FF0000"/>
                </a:solidFill>
                <a:latin typeface="Helvetica"/>
                <a:cs typeface="Helvetica"/>
              </a:rPr>
              <a:t>νd</a:t>
            </a:r>
            <a:r>
              <a:rPr lang="en-US" sz="1400" b="1" i="1" baseline="-25000" dirty="0">
                <a:solidFill>
                  <a:srgbClr val="FF0000"/>
                </a:solidFill>
                <a:latin typeface="Helvetica"/>
                <a:cs typeface="Helvetica"/>
              </a:rPr>
              <a:t>3/2</a:t>
            </a:r>
            <a:r>
              <a:rPr lang="en-US" sz="1400" i="1" dirty="0">
                <a:latin typeface="Helvetica"/>
                <a:cs typeface="Helvetica"/>
              </a:rPr>
              <a:t>, 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  <a:latin typeface="Helvetica"/>
                <a:cs typeface="Helvetica"/>
              </a:rPr>
              <a:t>νf</a:t>
            </a:r>
            <a:r>
              <a:rPr lang="en-US" sz="1400" b="1" i="1" baseline="-25000" dirty="0">
                <a:solidFill>
                  <a:schemeClr val="accent6">
                    <a:lumMod val="50000"/>
                  </a:schemeClr>
                </a:solidFill>
                <a:latin typeface="Helvetica"/>
                <a:cs typeface="Helvetica"/>
              </a:rPr>
              <a:t>7/2 </a:t>
            </a:r>
            <a:r>
              <a:rPr lang="en-US" sz="1400" i="1" dirty="0">
                <a:latin typeface="Helvetica"/>
                <a:cs typeface="Helvetica"/>
              </a:rPr>
              <a:t>and </a:t>
            </a:r>
            <a:r>
              <a:rPr lang="en-US" sz="1400" b="1" i="1" dirty="0">
                <a:solidFill>
                  <a:schemeClr val="accent6"/>
                </a:solidFill>
                <a:latin typeface="Helvetica"/>
                <a:cs typeface="Helvetica"/>
              </a:rPr>
              <a:t>νp</a:t>
            </a:r>
            <a:r>
              <a:rPr lang="en-US" sz="1400" b="1" i="1" baseline="-25000" dirty="0">
                <a:solidFill>
                  <a:schemeClr val="accent6"/>
                </a:solidFill>
                <a:latin typeface="Helvetica"/>
                <a:cs typeface="Helvetica"/>
              </a:rPr>
              <a:t>3/2 </a:t>
            </a:r>
            <a:r>
              <a:rPr lang="en-US" sz="1400" i="1" dirty="0">
                <a:latin typeface="Helvetica"/>
                <a:cs typeface="Helvetica"/>
              </a:rPr>
              <a:t>results in </a:t>
            </a:r>
            <a:r>
              <a:rPr lang="en-US" sz="1400" b="1" i="1" dirty="0">
                <a:latin typeface="Helvetica"/>
                <a:cs typeface="Helvetica"/>
              </a:rPr>
              <a:t>different monopole shifts</a:t>
            </a:r>
            <a:r>
              <a:rPr lang="en-US" sz="1400" i="1" dirty="0">
                <a:latin typeface="Helvetica"/>
                <a:cs typeface="Helvetica"/>
              </a:rPr>
              <a:t>.</a:t>
            </a:r>
            <a:endParaRPr lang="en-US" sz="1400" dirty="0">
              <a:latin typeface="Helvetica"/>
              <a:cs typeface="Helvetica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259291" y="3375181"/>
            <a:ext cx="2424487" cy="73866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i="1" dirty="0">
                <a:latin typeface="Helvetica"/>
                <a:cs typeface="Helvetica"/>
              </a:rPr>
              <a:t>Changes in ESPE’s provide details on </a:t>
            </a:r>
            <a:r>
              <a:rPr lang="en-US" sz="1400" b="1" i="1" dirty="0">
                <a:latin typeface="Helvetica"/>
                <a:cs typeface="Helvetica"/>
              </a:rPr>
              <a:t>relative strengths of interactions</a:t>
            </a:r>
            <a:r>
              <a:rPr lang="en-US" sz="1400" i="1" dirty="0">
                <a:latin typeface="Helvetica"/>
                <a:cs typeface="Helvetica"/>
              </a:rPr>
              <a:t>.</a:t>
            </a:r>
            <a:endParaRPr lang="en-US" sz="14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429837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 txBox="1"/>
          <p:nvPr/>
        </p:nvSpPr>
        <p:spPr>
          <a:xfrm>
            <a:off x="0" y="25053"/>
            <a:ext cx="6253315" cy="569080"/>
          </a:xfrm>
          <a:prstGeom prst="rect">
            <a:avLst/>
          </a:prstGeom>
        </p:spPr>
        <p:txBody>
          <a:bodyPr anchor="ctr"/>
          <a:lstStyle/>
          <a:p>
            <a:r>
              <a:rPr lang="en-GB" sz="2000" b="1" i="1" dirty="0">
                <a:latin typeface="Helvetica"/>
                <a:cs typeface="Helvetica"/>
              </a:rPr>
              <a:t>Previous measurements – 28Mg(</a:t>
            </a:r>
            <a:r>
              <a:rPr lang="en-GB" sz="2000" b="1" i="1" dirty="0" err="1">
                <a:latin typeface="Helvetica"/>
                <a:cs typeface="Helvetica"/>
              </a:rPr>
              <a:t>d,p</a:t>
            </a:r>
            <a:r>
              <a:rPr lang="en-GB" sz="2000" b="1" i="1" dirty="0">
                <a:latin typeface="Helvetica"/>
                <a:cs typeface="Helvetica"/>
              </a:rPr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DB3478-3C9B-E04E-8B6B-C5B8EC4B14D3}"/>
              </a:ext>
            </a:extLst>
          </p:cNvPr>
          <p:cNvSpPr txBox="1"/>
          <p:nvPr/>
        </p:nvSpPr>
        <p:spPr>
          <a:xfrm>
            <a:off x="135115" y="735945"/>
            <a:ext cx="8621455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>
                <a:latin typeface="Helvetica"/>
                <a:cs typeface="Helvetica"/>
              </a:rPr>
              <a:t>This collaboration has made previous measurements of states in </a:t>
            </a:r>
            <a:r>
              <a:rPr lang="en-US" sz="1200" i="1" baseline="30000" dirty="0">
                <a:latin typeface="Helvetica"/>
                <a:cs typeface="Helvetica"/>
              </a:rPr>
              <a:t>29</a:t>
            </a:r>
            <a:r>
              <a:rPr lang="en-US" sz="1200" i="1" dirty="0">
                <a:latin typeface="Helvetica"/>
                <a:cs typeface="Helvetica"/>
              </a:rPr>
              <a:t>Mg (ISS) and </a:t>
            </a:r>
            <a:r>
              <a:rPr lang="en-US" sz="1200" i="1" baseline="30000" dirty="0">
                <a:latin typeface="Helvetica"/>
                <a:cs typeface="Helvetica"/>
              </a:rPr>
              <a:t>30</a:t>
            </a:r>
            <a:r>
              <a:rPr lang="en-US" sz="1200" i="1" dirty="0">
                <a:latin typeface="Helvetica"/>
                <a:cs typeface="Helvetica"/>
              </a:rPr>
              <a:t>Al (HELIOS).</a:t>
            </a:r>
          </a:p>
          <a:p>
            <a:r>
              <a:rPr lang="en-US" sz="1200" i="1" dirty="0">
                <a:latin typeface="Helvetica"/>
                <a:cs typeface="Helvetica"/>
              </a:rPr>
              <a:t>	</a:t>
            </a:r>
          </a:p>
          <a:p>
            <a:r>
              <a:rPr lang="en-US" sz="1200" i="1" dirty="0">
                <a:latin typeface="Helvetica"/>
                <a:cs typeface="Helvetica"/>
              </a:rPr>
              <a:t>Investigated changes in single-particle centroids along N=17 and benchmarked new interactions that have been developed to better describe negative-parity intruder states near and into the IOI.</a:t>
            </a:r>
          </a:p>
          <a:p>
            <a:endParaRPr lang="en-US" sz="1200" i="1" dirty="0">
              <a:latin typeface="Helvetica"/>
              <a:cs typeface="Helvetica"/>
            </a:endParaRPr>
          </a:p>
          <a:p>
            <a:r>
              <a:rPr lang="en-US" sz="1200" i="1" dirty="0">
                <a:latin typeface="Helvetica"/>
                <a:cs typeface="Helvetica"/>
              </a:rPr>
              <a:t>Data past Z=12 are needed, where changes in neutron occupancies are predicted by calculations, as well as differences in relative energies of orbitals.</a:t>
            </a:r>
          </a:p>
        </p:txBody>
      </p:sp>
      <p:pic>
        <p:nvPicPr>
          <p:cNvPr id="14" name="Picture 1">
            <a:extLst>
              <a:ext uri="{FF2B5EF4-FFF2-40B4-BE49-F238E27FC236}">
                <a16:creationId xmlns:a16="http://schemas.microsoft.com/office/drawing/2014/main" id="{A20F8291-18EB-A94C-87A7-2782E5C37E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548" y="1"/>
            <a:ext cx="1966452" cy="67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BCA6492-8455-8947-9BC9-8776759571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172" y="2172274"/>
            <a:ext cx="2719655" cy="276051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5A7528D-A3CD-4A4E-9EC7-8AE22BFD51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88" y="2549810"/>
            <a:ext cx="2719655" cy="198066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0B19CD3-E6D4-0F43-ACC0-A6BC792BBB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215" y="2172274"/>
            <a:ext cx="2394666" cy="276051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545C1C0A-38C1-8444-AD52-6C3B4BFBC670}"/>
              </a:ext>
            </a:extLst>
          </p:cNvPr>
          <p:cNvSpPr/>
          <p:nvPr/>
        </p:nvSpPr>
        <p:spPr>
          <a:xfrm>
            <a:off x="135115" y="4760035"/>
            <a:ext cx="31509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i="1" dirty="0"/>
              <a:t>PT. MacGregor et al., </a:t>
            </a:r>
            <a:r>
              <a:rPr lang="en-GB" sz="900" i="1" dirty="0">
                <a:solidFill>
                  <a:srgbClr val="0000FF"/>
                </a:solidFill>
              </a:rPr>
              <a:t>PRC 104, L051301 (2021). </a:t>
            </a:r>
            <a:endParaRPr lang="en-GB" sz="900" i="1" dirty="0"/>
          </a:p>
        </p:txBody>
      </p:sp>
    </p:spTree>
    <p:extLst>
      <p:ext uri="{BB962C8B-B14F-4D97-AF65-F5344CB8AC3E}">
        <p14:creationId xmlns:p14="http://schemas.microsoft.com/office/powerpoint/2010/main" val="3567341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>
            <a:extLst>
              <a:ext uri="{FF2B5EF4-FFF2-40B4-BE49-F238E27FC236}">
                <a16:creationId xmlns:a16="http://schemas.microsoft.com/office/drawing/2014/main" id="{3C4A17AF-2048-9449-A09A-8C8B0B0949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548" y="1"/>
            <a:ext cx="1966452" cy="67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Shape 1"/>
          <p:cNvSpPr txBox="1"/>
          <p:nvPr/>
        </p:nvSpPr>
        <p:spPr>
          <a:xfrm>
            <a:off x="-1" y="27513"/>
            <a:ext cx="8971727" cy="742489"/>
          </a:xfrm>
          <a:prstGeom prst="rect">
            <a:avLst/>
          </a:prstGeom>
        </p:spPr>
        <p:txBody>
          <a:bodyPr anchor="ctr"/>
          <a:lstStyle/>
          <a:p>
            <a:r>
              <a:rPr lang="en-GB" sz="2000" b="1" i="1" dirty="0">
                <a:solidFill>
                  <a:srgbClr val="000000"/>
                </a:solidFill>
                <a:latin typeface="Helvetica"/>
                <a:cs typeface="Helvetica"/>
              </a:rPr>
              <a:t>Probing single-particle properties – transfer reactions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CC63A4-A18E-5248-920D-37A5FD05D5DF}"/>
              </a:ext>
            </a:extLst>
          </p:cNvPr>
          <p:cNvSpPr txBox="1"/>
          <p:nvPr/>
        </p:nvSpPr>
        <p:spPr>
          <a:xfrm>
            <a:off x="131665" y="879424"/>
            <a:ext cx="8840061" cy="16004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i="1" dirty="0">
                <a:latin typeface="Helvetica"/>
                <a:cs typeface="Helvetica"/>
              </a:rPr>
              <a:t>Whilst nuclei in this region have been characterized by several different probes, details on single-particle properties are lacking.</a:t>
            </a:r>
          </a:p>
          <a:p>
            <a:endParaRPr lang="en-US" sz="1400" i="1" dirty="0">
              <a:latin typeface="Helvetica"/>
              <a:cs typeface="Helvetica"/>
            </a:endParaRPr>
          </a:p>
          <a:p>
            <a:r>
              <a:rPr lang="en-US" sz="1400" i="1" dirty="0">
                <a:latin typeface="Helvetica"/>
                <a:cs typeface="Helvetica"/>
              </a:rPr>
              <a:t>Measurements of the </a:t>
            </a:r>
            <a:r>
              <a:rPr lang="en-US" sz="1400" i="1" dirty="0">
                <a:solidFill>
                  <a:schemeClr val="tx1"/>
                </a:solidFill>
                <a:latin typeface="Helvetica"/>
                <a:cs typeface="Helvetica"/>
              </a:rPr>
              <a:t>single-particle properties </a:t>
            </a:r>
            <a:r>
              <a:rPr lang="en-US" sz="1400" i="1" dirty="0">
                <a:latin typeface="Helvetica"/>
                <a:cs typeface="Helvetica"/>
              </a:rPr>
              <a:t>along N=16 (or one neutron outside) provide details on the </a:t>
            </a:r>
            <a:r>
              <a:rPr lang="en-US" sz="1400" i="1" dirty="0" err="1">
                <a:latin typeface="Helvetica"/>
                <a:cs typeface="Helvetica"/>
              </a:rPr>
              <a:t>behaviour</a:t>
            </a:r>
            <a:r>
              <a:rPr lang="en-US" sz="1400" i="1" dirty="0">
                <a:latin typeface="Helvetica"/>
                <a:cs typeface="Helvetica"/>
              </a:rPr>
              <a:t> of the orbitals that define the shell gaps. </a:t>
            </a:r>
          </a:p>
          <a:p>
            <a:endParaRPr lang="en-US" sz="1400" i="1" dirty="0">
              <a:latin typeface="Helvetica"/>
              <a:cs typeface="Helvetica"/>
            </a:endParaRPr>
          </a:p>
          <a:p>
            <a:r>
              <a:rPr lang="en-US" sz="1400" i="1" dirty="0">
                <a:latin typeface="Helvetica"/>
                <a:cs typeface="Helvetica"/>
              </a:rPr>
              <a:t>Extracted SFs can impose further constraints on calculations in addition to energies of levels.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7A761A-830E-F946-8E97-4E98D562AF02}"/>
              </a:ext>
            </a:extLst>
          </p:cNvPr>
          <p:cNvSpPr txBox="1"/>
          <p:nvPr/>
        </p:nvSpPr>
        <p:spPr>
          <a:xfrm>
            <a:off x="151969" y="2696620"/>
            <a:ext cx="8840061" cy="2246769"/>
          </a:xfrm>
          <a:prstGeom prst="rect">
            <a:avLst/>
          </a:prstGeom>
          <a:ln>
            <a:solidFill>
              <a:srgbClr val="008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i="1" dirty="0">
                <a:latin typeface="Helvetica"/>
                <a:cs typeface="Helvetica"/>
              </a:rPr>
              <a:t>Transfer reactions are ideal probe of SP properties.</a:t>
            </a:r>
          </a:p>
          <a:p>
            <a:r>
              <a:rPr lang="en-US" sz="1400" i="1" dirty="0">
                <a:latin typeface="Helvetica"/>
                <a:cs typeface="Helvetica"/>
              </a:rPr>
              <a:t>	Extract </a:t>
            </a:r>
            <a:r>
              <a:rPr lang="en-US" sz="1400" b="1" i="1" dirty="0">
                <a:solidFill>
                  <a:srgbClr val="00B050"/>
                </a:solidFill>
                <a:latin typeface="Helvetica"/>
                <a:cs typeface="Helvetica"/>
              </a:rPr>
              <a:t>excitation energies </a:t>
            </a:r>
            <a:r>
              <a:rPr lang="en-US" sz="1400" i="1" dirty="0">
                <a:latin typeface="Helvetica"/>
                <a:cs typeface="Helvetica"/>
              </a:rPr>
              <a:t>of states, </a:t>
            </a:r>
            <a:r>
              <a:rPr lang="en-US" sz="1400" b="1" i="1" dirty="0">
                <a:solidFill>
                  <a:srgbClr val="00B050"/>
                </a:solidFill>
                <a:latin typeface="Helvetica"/>
                <a:cs typeface="Helvetica"/>
              </a:rPr>
              <a:t>angular momentum </a:t>
            </a:r>
            <a:r>
              <a:rPr lang="en-US" sz="1400" i="1" dirty="0">
                <a:latin typeface="Helvetica"/>
                <a:cs typeface="Helvetica"/>
              </a:rPr>
              <a:t>of state, </a:t>
            </a:r>
            <a:r>
              <a:rPr lang="en-US" sz="1400" b="1" i="1" dirty="0">
                <a:solidFill>
                  <a:srgbClr val="00B050"/>
                </a:solidFill>
                <a:latin typeface="Helvetica"/>
                <a:cs typeface="Helvetica"/>
              </a:rPr>
              <a:t>spectroscopic factor</a:t>
            </a:r>
            <a:r>
              <a:rPr lang="en-US" sz="1400" i="1" dirty="0">
                <a:solidFill>
                  <a:srgbClr val="00B050"/>
                </a:solidFill>
                <a:latin typeface="Helvetica"/>
                <a:cs typeface="Helvetica"/>
              </a:rPr>
              <a:t>.</a:t>
            </a:r>
          </a:p>
          <a:p>
            <a:endParaRPr lang="en-US" sz="1400" i="1" dirty="0">
              <a:latin typeface="Helvetica"/>
              <a:cs typeface="Helvetica"/>
            </a:endParaRPr>
          </a:p>
          <a:p>
            <a:r>
              <a:rPr lang="en-US" sz="1400" b="1" i="1" dirty="0">
                <a:latin typeface="Helvetica"/>
                <a:cs typeface="Helvetica"/>
              </a:rPr>
              <a:t>Centroid of SP strength </a:t>
            </a:r>
            <a:r>
              <a:rPr lang="en-US" sz="1400" i="1" dirty="0">
                <a:latin typeface="Helvetica"/>
                <a:cs typeface="Helvetica"/>
              </a:rPr>
              <a:t>– related to effective SPE’s.</a:t>
            </a:r>
          </a:p>
          <a:p>
            <a:endParaRPr lang="en-US" sz="1400" i="1" dirty="0">
              <a:latin typeface="Helvetica"/>
              <a:cs typeface="Helvetica"/>
            </a:endParaRPr>
          </a:p>
          <a:p>
            <a:r>
              <a:rPr lang="en-US" sz="1400" i="1" dirty="0">
                <a:latin typeface="Helvetica"/>
                <a:cs typeface="Helvetica"/>
              </a:rPr>
              <a:t>Relative </a:t>
            </a:r>
            <a:r>
              <a:rPr lang="en-US" sz="1400" b="1" i="1" dirty="0">
                <a:latin typeface="Helvetica"/>
                <a:cs typeface="Helvetica"/>
              </a:rPr>
              <a:t>occupancies/vacancies </a:t>
            </a:r>
            <a:r>
              <a:rPr lang="en-US" sz="1400" i="1" dirty="0">
                <a:latin typeface="Helvetica"/>
                <a:cs typeface="Helvetica"/>
              </a:rPr>
              <a:t>of relevant orbitals.</a:t>
            </a:r>
          </a:p>
          <a:p>
            <a:endParaRPr lang="en-US" sz="1400" i="1" dirty="0">
              <a:latin typeface="Helvetica"/>
              <a:cs typeface="Helvetica"/>
            </a:endParaRPr>
          </a:p>
          <a:p>
            <a:r>
              <a:rPr lang="en-US" sz="1400" i="1" dirty="0">
                <a:latin typeface="Helvetica" pitchFamily="2" charset="0"/>
              </a:rPr>
              <a:t>Use of solenoid technique results in clean identification of populated states and study fragmentation of SP strength in </a:t>
            </a:r>
            <a:r>
              <a:rPr lang="en-US" sz="1400" i="1" baseline="30000" dirty="0">
                <a:latin typeface="Helvetica" pitchFamily="2" charset="0"/>
              </a:rPr>
              <a:t>28</a:t>
            </a:r>
            <a:r>
              <a:rPr lang="en-US" sz="1400" i="1" dirty="0">
                <a:latin typeface="Helvetica" pitchFamily="2" charset="0"/>
              </a:rPr>
              <a:t>Na up to and beyond S</a:t>
            </a:r>
            <a:r>
              <a:rPr lang="en-US" sz="1400" i="1" baseline="-25000" dirty="0">
                <a:latin typeface="Helvetica" pitchFamily="2" charset="0"/>
              </a:rPr>
              <a:t>n</a:t>
            </a:r>
            <a:r>
              <a:rPr lang="en-US" sz="1400" i="1" dirty="0">
                <a:latin typeface="Helvetica" pitchFamily="2" charset="0"/>
              </a:rPr>
              <a:t>. </a:t>
            </a:r>
          </a:p>
          <a:p>
            <a:endParaRPr lang="en-US" sz="1400" i="1" dirty="0">
              <a:latin typeface="Helvetica"/>
              <a:cs typeface="Helvetica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262877-3123-0B42-8D16-330CEC3DA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6794" y="3273568"/>
            <a:ext cx="3576994" cy="742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484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690A807-F696-B644-93FB-9DFD3FA75D49}"/>
              </a:ext>
            </a:extLst>
          </p:cNvPr>
          <p:cNvGrpSpPr/>
          <p:nvPr/>
        </p:nvGrpSpPr>
        <p:grpSpPr>
          <a:xfrm>
            <a:off x="-45458" y="382610"/>
            <a:ext cx="4761362" cy="3928867"/>
            <a:chOff x="-45458" y="382610"/>
            <a:chExt cx="4761362" cy="3928867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4B6DEEF-FABA-4149-9D52-4D520D25D0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39329" y="382610"/>
              <a:ext cx="4755233" cy="3928867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903D54C-4FFD-7341-A944-36CEF43908D9}"/>
                </a:ext>
              </a:extLst>
            </p:cNvPr>
            <p:cNvSpPr txBox="1"/>
            <p:nvPr/>
          </p:nvSpPr>
          <p:spPr>
            <a:xfrm>
              <a:off x="-45458" y="2674832"/>
              <a:ext cx="46147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aseline="30000" dirty="0"/>
                <a:t>27</a:t>
              </a:r>
              <a:r>
                <a:rPr lang="en-US" sz="1000" dirty="0"/>
                <a:t>Na</a:t>
              </a:r>
            </a:p>
          </p:txBody>
        </p:sp>
      </p:grpSp>
      <p:sp>
        <p:nvSpPr>
          <p:cNvPr id="2" name="TextShape 1"/>
          <p:cNvSpPr txBox="1"/>
          <p:nvPr/>
        </p:nvSpPr>
        <p:spPr>
          <a:xfrm>
            <a:off x="0" y="-17010"/>
            <a:ext cx="6112701" cy="569080"/>
          </a:xfrm>
          <a:prstGeom prst="rect">
            <a:avLst/>
          </a:prstGeom>
        </p:spPr>
        <p:txBody>
          <a:bodyPr anchor="ctr"/>
          <a:lstStyle/>
          <a:p>
            <a:r>
              <a:rPr lang="en-GB" sz="2000" b="1" i="1" dirty="0">
                <a:latin typeface="Helvetica"/>
                <a:cs typeface="Helvetica"/>
              </a:rPr>
              <a:t>ISOLDE Solenoidal Spectrometer set up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54413" y="924207"/>
            <a:ext cx="40846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i="1" dirty="0">
                <a:latin typeface="Helvetica" pitchFamily="2" charset="0"/>
              </a:rPr>
              <a:t>2T field. Array-to-target 10cm.</a:t>
            </a:r>
          </a:p>
          <a:p>
            <a:pPr marL="285750" indent="-285750">
              <a:buFont typeface="Arial"/>
              <a:buChar char="•"/>
            </a:pPr>
            <a:r>
              <a:rPr lang="en-US" sz="1400" i="1" dirty="0">
                <a:latin typeface="Helvetica" pitchFamily="2" charset="0"/>
              </a:rPr>
              <a:t>Silicon recoil detectors at rear of magnet.</a:t>
            </a:r>
          </a:p>
          <a:p>
            <a:pPr marL="285750" indent="-285750">
              <a:buFont typeface="Arial"/>
              <a:buChar char="•"/>
            </a:pPr>
            <a:r>
              <a:rPr lang="en-US" sz="1400" i="1" dirty="0">
                <a:latin typeface="Helvetica" pitchFamily="2" charset="0"/>
              </a:rPr>
              <a:t>Annular silicon detector – monitor for absolute normalization.</a:t>
            </a:r>
            <a:endParaRPr lang="en-US" sz="1400" i="1" dirty="0">
              <a:solidFill>
                <a:srgbClr val="0000FF"/>
              </a:solidFill>
              <a:latin typeface="Helvetica" pitchFamily="2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1400" i="1" dirty="0">
                <a:latin typeface="Helvetica" pitchFamily="2" charset="0"/>
              </a:rPr>
              <a:t>Beam diagnostics – FC and zero-degree detector.</a:t>
            </a:r>
          </a:p>
        </p:txBody>
      </p:sp>
      <p:pic>
        <p:nvPicPr>
          <p:cNvPr id="11" name="Picture 1">
            <a:extLst>
              <a:ext uri="{FF2B5EF4-FFF2-40B4-BE49-F238E27FC236}">
                <a16:creationId xmlns:a16="http://schemas.microsoft.com/office/drawing/2014/main" id="{AF3A7D75-1D01-D941-9456-040A394F29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548" y="1"/>
            <a:ext cx="1966452" cy="67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634B84F-2213-6D42-93EA-262A6BE62D09}"/>
              </a:ext>
            </a:extLst>
          </p:cNvPr>
          <p:cNvSpPr txBox="1"/>
          <p:nvPr/>
        </p:nvSpPr>
        <p:spPr>
          <a:xfrm>
            <a:off x="1" y="3858240"/>
            <a:ext cx="390776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400" i="1" dirty="0">
                <a:latin typeface="Helvetica" pitchFamily="2" charset="0"/>
              </a:rPr>
              <a:t>Beam energy of 10 MeV/u. </a:t>
            </a:r>
          </a:p>
          <a:p>
            <a:pPr marL="285750" indent="-285750">
              <a:buFont typeface="Arial"/>
              <a:buChar char="•"/>
            </a:pPr>
            <a:r>
              <a:rPr lang="en-US" sz="1400" i="1" dirty="0" err="1">
                <a:latin typeface="Helvetica" pitchFamily="2" charset="0"/>
              </a:rPr>
              <a:t>CoM</a:t>
            </a:r>
            <a:r>
              <a:rPr lang="en-US" sz="1400" i="1" dirty="0">
                <a:latin typeface="Helvetica" pitchFamily="2" charset="0"/>
              </a:rPr>
              <a:t> angular coverage for protons 10-40 degrees.</a:t>
            </a:r>
          </a:p>
          <a:p>
            <a:pPr marL="285750" indent="-285750">
              <a:buFont typeface="Arial"/>
              <a:buChar char="•"/>
            </a:pPr>
            <a:r>
              <a:rPr lang="en-US" sz="1400" i="1" dirty="0">
                <a:latin typeface="Helvetica" pitchFamily="2" charset="0"/>
              </a:rPr>
              <a:t>Expect &lt;50% </a:t>
            </a:r>
            <a:r>
              <a:rPr lang="en-US" sz="1400" i="1" baseline="30000" dirty="0">
                <a:latin typeface="Helvetica" pitchFamily="2" charset="0"/>
              </a:rPr>
              <a:t>27</a:t>
            </a:r>
            <a:r>
              <a:rPr lang="en-US" sz="1400" i="1" dirty="0">
                <a:latin typeface="Helvetica" pitchFamily="2" charset="0"/>
              </a:rPr>
              <a:t>Al contamination – reaction of interest selected using recoil detectors.</a:t>
            </a:r>
            <a:endParaRPr lang="en-US" sz="1600" i="1" dirty="0">
              <a:latin typeface="Helvetica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4CDE00-31A7-B94D-8C92-5C5FC95945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283" y="3274664"/>
            <a:ext cx="5132717" cy="1823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07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>
            <a:extLst>
              <a:ext uri="{FF2B5EF4-FFF2-40B4-BE49-F238E27FC236}">
                <a16:creationId xmlns:a16="http://schemas.microsoft.com/office/drawing/2014/main" id="{F32C9991-A3E4-D942-B9D6-EE9811ACB6FD}"/>
              </a:ext>
            </a:extLst>
          </p:cNvPr>
          <p:cNvSpPr txBox="1"/>
          <p:nvPr/>
        </p:nvSpPr>
        <p:spPr>
          <a:xfrm>
            <a:off x="0" y="-17010"/>
            <a:ext cx="6112701" cy="569080"/>
          </a:xfrm>
          <a:prstGeom prst="rect">
            <a:avLst/>
          </a:prstGeom>
        </p:spPr>
        <p:txBody>
          <a:bodyPr anchor="ctr"/>
          <a:lstStyle/>
          <a:p>
            <a:r>
              <a:rPr lang="en-GB" sz="2000" b="1" i="1" dirty="0">
                <a:latin typeface="Helvetica"/>
                <a:cs typeface="Helvetica"/>
              </a:rPr>
              <a:t>Simulations</a:t>
            </a: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C0D47621-982F-2C44-B256-BC862C8FAB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548" y="1"/>
            <a:ext cx="1966452" cy="67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6B2FA33-7296-0F40-9AC2-77C0654BEF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>
            <a:off x="5274879" y="271460"/>
            <a:ext cx="3008932" cy="39129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C5B934-0623-AB4A-BA9A-B78A7B3BF7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51" y="906254"/>
            <a:ext cx="4108687" cy="24989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D3CBEE-A5D5-2647-A7A1-343DC1AE9BB9}"/>
              </a:ext>
            </a:extLst>
          </p:cNvPr>
          <p:cNvSpPr txBox="1"/>
          <p:nvPr/>
        </p:nvSpPr>
        <p:spPr>
          <a:xfrm>
            <a:off x="5259392" y="3077801"/>
            <a:ext cx="3247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1</a:t>
            </a:r>
            <a:r>
              <a:rPr lang="en-US" sz="1050" baseline="30000" dirty="0"/>
              <a:t>+</a:t>
            </a:r>
            <a:endParaRPr lang="en-US" sz="105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C23D6B-B840-E043-BD12-596BC434F529}"/>
              </a:ext>
            </a:extLst>
          </p:cNvPr>
          <p:cNvSpPr txBox="1"/>
          <p:nvPr/>
        </p:nvSpPr>
        <p:spPr>
          <a:xfrm>
            <a:off x="5555241" y="2873080"/>
            <a:ext cx="3247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2</a:t>
            </a:r>
            <a:r>
              <a:rPr lang="en-US" sz="1050" baseline="30000" dirty="0"/>
              <a:t>+</a:t>
            </a:r>
            <a:endParaRPr lang="en-US" sz="105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526549-8D7D-F149-9AD1-BF490FA0D6B0}"/>
              </a:ext>
            </a:extLst>
          </p:cNvPr>
          <p:cNvSpPr txBox="1"/>
          <p:nvPr/>
        </p:nvSpPr>
        <p:spPr>
          <a:xfrm>
            <a:off x="5985552" y="2905149"/>
            <a:ext cx="3247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3</a:t>
            </a:r>
            <a:r>
              <a:rPr lang="en-US" sz="1050" baseline="30000" dirty="0"/>
              <a:t>+</a:t>
            </a:r>
            <a:endParaRPr lang="en-US" sz="105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9732E8-F100-9A47-BF55-8A752C15BACE}"/>
              </a:ext>
            </a:extLst>
          </p:cNvPr>
          <p:cNvSpPr txBox="1"/>
          <p:nvPr/>
        </p:nvSpPr>
        <p:spPr>
          <a:xfrm>
            <a:off x="6235427" y="2309456"/>
            <a:ext cx="3247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4</a:t>
            </a:r>
            <a:r>
              <a:rPr lang="en-US" sz="1050" baseline="30000" dirty="0"/>
              <a:t>+</a:t>
            </a:r>
            <a:endParaRPr lang="en-US" sz="105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393D6B-7022-A349-B1B1-535EA61AECBE}"/>
              </a:ext>
            </a:extLst>
          </p:cNvPr>
          <p:cNvSpPr txBox="1"/>
          <p:nvPr/>
        </p:nvSpPr>
        <p:spPr>
          <a:xfrm>
            <a:off x="6392854" y="2758040"/>
            <a:ext cx="3247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3</a:t>
            </a:r>
            <a:r>
              <a:rPr lang="en-US" sz="1050" baseline="30000" dirty="0"/>
              <a:t>+</a:t>
            </a:r>
            <a:endParaRPr lang="en-US" sz="10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3C7FD0-3E73-CC40-8280-91093BAD70F2}"/>
              </a:ext>
            </a:extLst>
          </p:cNvPr>
          <p:cNvSpPr txBox="1"/>
          <p:nvPr/>
        </p:nvSpPr>
        <p:spPr>
          <a:xfrm>
            <a:off x="6458442" y="2162111"/>
            <a:ext cx="5345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2+,</a:t>
            </a:r>
            <a:r>
              <a:rPr lang="en-US" sz="1050" dirty="0">
                <a:solidFill>
                  <a:srgbClr val="FF0000"/>
                </a:solidFill>
              </a:rPr>
              <a:t> 2</a:t>
            </a:r>
            <a:r>
              <a:rPr lang="en-US" sz="1050" baseline="30000" dirty="0">
                <a:solidFill>
                  <a:srgbClr val="FF0000"/>
                </a:solidFill>
              </a:rPr>
              <a:t>-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1EEC28-485F-B54C-B489-DB2F892A9735}"/>
              </a:ext>
            </a:extLst>
          </p:cNvPr>
          <p:cNvSpPr txBox="1"/>
          <p:nvPr/>
        </p:nvSpPr>
        <p:spPr>
          <a:xfrm>
            <a:off x="6714039" y="2747023"/>
            <a:ext cx="3247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3</a:t>
            </a:r>
            <a:r>
              <a:rPr lang="en-US" sz="1050" baseline="30000" dirty="0">
                <a:solidFill>
                  <a:srgbClr val="FF0000"/>
                </a:solidFill>
              </a:rPr>
              <a:t>-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E6358F-4748-7D40-8D82-F25C43C3AD3F}"/>
              </a:ext>
            </a:extLst>
          </p:cNvPr>
          <p:cNvSpPr txBox="1"/>
          <p:nvPr/>
        </p:nvSpPr>
        <p:spPr>
          <a:xfrm>
            <a:off x="6887425" y="2386155"/>
            <a:ext cx="3247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4</a:t>
            </a:r>
            <a:r>
              <a:rPr lang="en-US" sz="1050" baseline="30000" dirty="0">
                <a:solidFill>
                  <a:srgbClr val="FF0000"/>
                </a:solidFill>
              </a:rPr>
              <a:t>-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AFD623D-CD2A-2647-9D59-3B0F8E1EF0A1}"/>
              </a:ext>
            </a:extLst>
          </p:cNvPr>
          <p:cNvSpPr txBox="1"/>
          <p:nvPr/>
        </p:nvSpPr>
        <p:spPr>
          <a:xfrm>
            <a:off x="7020595" y="2888441"/>
            <a:ext cx="3247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1</a:t>
            </a:r>
            <a:r>
              <a:rPr lang="en-US" sz="1050" baseline="30000" dirty="0">
                <a:solidFill>
                  <a:srgbClr val="FF0000"/>
                </a:solidFill>
              </a:rPr>
              <a:t>-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E25A69A-ED9B-A041-855B-D667FC873C09}"/>
              </a:ext>
            </a:extLst>
          </p:cNvPr>
          <p:cNvSpPr txBox="1"/>
          <p:nvPr/>
        </p:nvSpPr>
        <p:spPr>
          <a:xfrm>
            <a:off x="7065147" y="2595216"/>
            <a:ext cx="3247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2</a:t>
            </a:r>
            <a:r>
              <a:rPr lang="en-US" sz="1050" baseline="30000" dirty="0"/>
              <a:t>+</a:t>
            </a:r>
            <a:endParaRPr lang="en-US" sz="105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8CA26C-445B-214B-A6E9-6DB5D6FAB2CD}"/>
              </a:ext>
            </a:extLst>
          </p:cNvPr>
          <p:cNvSpPr txBox="1"/>
          <p:nvPr/>
        </p:nvSpPr>
        <p:spPr>
          <a:xfrm>
            <a:off x="7171949" y="2954758"/>
            <a:ext cx="3247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1</a:t>
            </a:r>
            <a:r>
              <a:rPr lang="en-US" sz="1050" baseline="30000" dirty="0"/>
              <a:t>+</a:t>
            </a:r>
            <a:endParaRPr lang="en-US" sz="105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7FA2935-13C7-1848-BB07-3AD53BDF811D}"/>
              </a:ext>
            </a:extLst>
          </p:cNvPr>
          <p:cNvSpPr txBox="1"/>
          <p:nvPr/>
        </p:nvSpPr>
        <p:spPr>
          <a:xfrm>
            <a:off x="7345335" y="2524275"/>
            <a:ext cx="3247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2</a:t>
            </a:r>
            <a:r>
              <a:rPr lang="en-US" sz="1050" baseline="30000" dirty="0">
                <a:solidFill>
                  <a:srgbClr val="FF0000"/>
                </a:solidFill>
              </a:rPr>
              <a:t>-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521DAD-263C-0545-AD1E-183EF9EF0C20}"/>
              </a:ext>
            </a:extLst>
          </p:cNvPr>
          <p:cNvSpPr txBox="1"/>
          <p:nvPr/>
        </p:nvSpPr>
        <p:spPr>
          <a:xfrm>
            <a:off x="7776841" y="1146606"/>
            <a:ext cx="3247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6</a:t>
            </a:r>
            <a:r>
              <a:rPr lang="en-US" sz="1050" baseline="30000" dirty="0">
                <a:solidFill>
                  <a:srgbClr val="FF0000"/>
                </a:solidFill>
              </a:rPr>
              <a:t>-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8207C45-C2FE-FB43-A5E1-5D9946817E74}"/>
              </a:ext>
            </a:extLst>
          </p:cNvPr>
          <p:cNvSpPr txBox="1"/>
          <p:nvPr/>
        </p:nvSpPr>
        <p:spPr>
          <a:xfrm>
            <a:off x="7920336" y="2729397"/>
            <a:ext cx="3247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3</a:t>
            </a:r>
            <a:r>
              <a:rPr lang="en-US" sz="1050" baseline="30000" dirty="0">
                <a:solidFill>
                  <a:srgbClr val="FF0000"/>
                </a:solidFill>
              </a:rPr>
              <a:t>-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AE627CC-933A-C749-A458-9CE5089B86DF}"/>
              </a:ext>
            </a:extLst>
          </p:cNvPr>
          <p:cNvSpPr txBox="1"/>
          <p:nvPr/>
        </p:nvSpPr>
        <p:spPr>
          <a:xfrm>
            <a:off x="7358379" y="2027542"/>
            <a:ext cx="41846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3+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DEE3C0F-59FA-A84A-A083-EF6725592C85}"/>
              </a:ext>
            </a:extLst>
          </p:cNvPr>
          <p:cNvSpPr txBox="1"/>
          <p:nvPr/>
        </p:nvSpPr>
        <p:spPr>
          <a:xfrm>
            <a:off x="283851" y="3887949"/>
            <a:ext cx="8336679" cy="101566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200" i="1" baseline="30000" dirty="0"/>
              <a:t>28</a:t>
            </a:r>
            <a:r>
              <a:rPr lang="en-US" sz="1200" i="1" dirty="0"/>
              <a:t>Na has been studied through a combination of beta-decay and in-beam gamma-ray spectroscopy.</a:t>
            </a:r>
          </a:p>
          <a:p>
            <a:pPr marL="285750" indent="-285750">
              <a:buFont typeface="Arial"/>
              <a:buChar char="•"/>
            </a:pPr>
            <a:r>
              <a:rPr lang="en-US" sz="1200" i="1" dirty="0"/>
              <a:t>This data combined with SM calculations using FSU interaction has been used to simulate expected excitation energy.</a:t>
            </a:r>
          </a:p>
          <a:p>
            <a:pPr marL="285750" indent="-285750">
              <a:buFont typeface="Arial"/>
              <a:buChar char="•"/>
            </a:pPr>
            <a:r>
              <a:rPr lang="en-US" sz="1200" i="1" dirty="0"/>
              <a:t>Simulated spectrum shown given a proton current of 1.3uA. FWHM 120 keV. </a:t>
            </a:r>
          </a:p>
          <a:p>
            <a:pPr marL="285750" indent="-285750">
              <a:buFont typeface="Arial"/>
              <a:buChar char="•"/>
            </a:pPr>
            <a:r>
              <a:rPr lang="en-US" sz="1200" i="1" dirty="0"/>
              <a:t>Yields for most negative-parity states should be sufficient for measurement.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A35A079-79F7-624A-B0FD-369B257CFA25}"/>
              </a:ext>
            </a:extLst>
          </p:cNvPr>
          <p:cNvCxnSpPr/>
          <p:nvPr/>
        </p:nvCxnSpPr>
        <p:spPr>
          <a:xfrm flipH="1">
            <a:off x="6659702" y="2416027"/>
            <a:ext cx="76403" cy="3309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8A1C7C9-D6B2-EC4E-9698-5188933CB2F4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7567610" y="2281458"/>
            <a:ext cx="219556" cy="8167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47D031C6-0029-B948-A185-42E47500A97A}"/>
              </a:ext>
            </a:extLst>
          </p:cNvPr>
          <p:cNvSpPr/>
          <p:nvPr/>
        </p:nvSpPr>
        <p:spPr>
          <a:xfrm>
            <a:off x="213919" y="3415760"/>
            <a:ext cx="298592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i="1" dirty="0"/>
              <a:t>A. </a:t>
            </a:r>
            <a:r>
              <a:rPr lang="en-GB" sz="900" i="1" dirty="0" err="1"/>
              <a:t>Pepailleur</a:t>
            </a:r>
            <a:r>
              <a:rPr lang="en-GB" sz="900" i="1" dirty="0"/>
              <a:t>, et al., </a:t>
            </a:r>
            <a:r>
              <a:rPr lang="en-GB" sz="900" i="1" dirty="0">
                <a:solidFill>
                  <a:srgbClr val="0000FF"/>
                </a:solidFill>
              </a:rPr>
              <a:t>PRC. 92 054309 (2015).</a:t>
            </a:r>
            <a:endParaRPr lang="en-GB" sz="1600" i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6DFAACD-5080-5947-8B34-DA35E8ACC135}"/>
              </a:ext>
            </a:extLst>
          </p:cNvPr>
          <p:cNvSpPr txBox="1"/>
          <p:nvPr/>
        </p:nvSpPr>
        <p:spPr>
          <a:xfrm>
            <a:off x="5430982" y="1219200"/>
            <a:ext cx="1607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SIMULATED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3BB5C9-9AFD-2848-AE3C-A362CAEC127B}"/>
              </a:ext>
            </a:extLst>
          </p:cNvPr>
          <p:cNvSpPr txBox="1"/>
          <p:nvPr/>
        </p:nvSpPr>
        <p:spPr>
          <a:xfrm>
            <a:off x="7686219" y="2344641"/>
            <a:ext cx="3247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FF0000"/>
                </a:solidFill>
              </a:rPr>
              <a:t>5</a:t>
            </a:r>
            <a:r>
              <a:rPr lang="en-US" sz="1050" baseline="30000" dirty="0">
                <a:solidFill>
                  <a:srgbClr val="FF0000"/>
                </a:solidFill>
              </a:rPr>
              <a:t>-</a:t>
            </a:r>
            <a:endParaRPr lang="en-US" sz="1050" dirty="0">
              <a:solidFill>
                <a:srgbClr val="FF0000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CE931BB-FA66-B44A-AF35-489CC16AAD06}"/>
              </a:ext>
            </a:extLst>
          </p:cNvPr>
          <p:cNvCxnSpPr>
            <a:cxnSpLocks/>
            <a:stCxn id="18" idx="2"/>
          </p:cNvCxnSpPr>
          <p:nvPr/>
        </p:nvCxnSpPr>
        <p:spPr>
          <a:xfrm>
            <a:off x="7227517" y="2849132"/>
            <a:ext cx="52593" cy="3890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3710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>
            <a:extLst>
              <a:ext uri="{FF2B5EF4-FFF2-40B4-BE49-F238E27FC236}">
                <a16:creationId xmlns:a16="http://schemas.microsoft.com/office/drawing/2014/main" id="{6886C545-6542-5843-AB23-1061D65419D6}"/>
              </a:ext>
            </a:extLst>
          </p:cNvPr>
          <p:cNvSpPr txBox="1"/>
          <p:nvPr/>
        </p:nvSpPr>
        <p:spPr>
          <a:xfrm>
            <a:off x="0" y="-17010"/>
            <a:ext cx="6112701" cy="569080"/>
          </a:xfrm>
          <a:prstGeom prst="rect">
            <a:avLst/>
          </a:prstGeom>
        </p:spPr>
        <p:txBody>
          <a:bodyPr anchor="ctr"/>
          <a:lstStyle/>
          <a:p>
            <a:r>
              <a:rPr lang="en-GB" sz="2000" b="1" i="1" dirty="0">
                <a:latin typeface="Helvetica"/>
                <a:cs typeface="Helvetica"/>
              </a:rPr>
              <a:t>Angular distributions</a:t>
            </a: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9F438995-6485-B047-9FFB-F07B60C7D0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548" y="1"/>
            <a:ext cx="1966452" cy="67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7E1A8A-0679-A248-81B2-2D05B94253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530" y="772726"/>
            <a:ext cx="4166557" cy="30235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811BB7-6DD1-C040-83AE-26FB307F35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73" y="806153"/>
            <a:ext cx="4255099" cy="22843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DD3BB2-C9E1-1049-9FC7-16797E482E3F}"/>
              </a:ext>
            </a:extLst>
          </p:cNvPr>
          <p:cNvSpPr txBox="1"/>
          <p:nvPr/>
        </p:nvSpPr>
        <p:spPr>
          <a:xfrm>
            <a:off x="283851" y="3887949"/>
            <a:ext cx="8336679" cy="123110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200" i="1" dirty="0"/>
              <a:t>Primary goal is to identify negative-parity states from even-parity ones. </a:t>
            </a:r>
          </a:p>
          <a:p>
            <a:pPr marL="742950" lvl="1" indent="-285750">
              <a:buFont typeface="Arial"/>
              <a:buChar char="•"/>
            </a:pPr>
            <a:r>
              <a:rPr lang="en-US" sz="1200" i="1" dirty="0"/>
              <a:t>Negative-parity are populated by either </a:t>
            </a:r>
            <a:r>
              <a:rPr lang="en-US" sz="1200" dirty="0"/>
              <a:t>𝓁</a:t>
            </a:r>
            <a:r>
              <a:rPr lang="en-US" sz="1200" i="1" dirty="0"/>
              <a:t>=1 or 3 transfer.</a:t>
            </a:r>
          </a:p>
          <a:p>
            <a:pPr marL="742950" lvl="1" indent="-285750">
              <a:buFont typeface="Arial"/>
              <a:buChar char="•"/>
            </a:pPr>
            <a:r>
              <a:rPr lang="en-US" sz="1200" i="1" dirty="0"/>
              <a:t>Positive-parity </a:t>
            </a:r>
            <a:r>
              <a:rPr lang="en-US" sz="1200" dirty="0"/>
              <a:t>𝓁=</a:t>
            </a:r>
            <a:r>
              <a:rPr lang="en-US" sz="1200" i="1" dirty="0"/>
              <a:t>0 or 2.</a:t>
            </a:r>
          </a:p>
          <a:p>
            <a:pPr marL="742950" lvl="1" indent="-285750">
              <a:buFont typeface="Arial"/>
              <a:buChar char="•"/>
            </a:pPr>
            <a:r>
              <a:rPr lang="en-US" sz="1200" i="1" dirty="0"/>
              <a:t>Distributions are therefore a linear combination of up to two distributions.</a:t>
            </a:r>
          </a:p>
          <a:p>
            <a:pPr marL="285750" indent="-285750">
              <a:buFont typeface="Arial"/>
              <a:buChar char="•"/>
            </a:pPr>
            <a:r>
              <a:rPr lang="en-US" sz="1200" i="1" dirty="0"/>
              <a:t>With expected level of statistics, parities of states can be differentiated from even-parity.</a:t>
            </a:r>
          </a:p>
          <a:p>
            <a:pPr marL="285750" indent="-285750">
              <a:buFont typeface="Arial"/>
              <a:buChar char="•"/>
            </a:pPr>
            <a:r>
              <a:rPr lang="en-US" sz="1200" i="1" dirty="0"/>
              <a:t>Contributions of each </a:t>
            </a:r>
            <a:r>
              <a:rPr lang="en-US" sz="1200" dirty="0"/>
              <a:t>𝓁 </a:t>
            </a:r>
            <a:r>
              <a:rPr lang="en-US" sz="1200" i="1" dirty="0"/>
              <a:t>determined at ~5% level.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8ECB89-7FE9-9E4A-A16A-283D9B9D6327}"/>
              </a:ext>
            </a:extLst>
          </p:cNvPr>
          <p:cNvSpPr txBox="1"/>
          <p:nvPr/>
        </p:nvSpPr>
        <p:spPr>
          <a:xfrm>
            <a:off x="4997520" y="496356"/>
            <a:ext cx="1460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Simulated</a:t>
            </a:r>
          </a:p>
        </p:txBody>
      </p:sp>
    </p:spTree>
    <p:extLst>
      <p:ext uri="{BB962C8B-B14F-4D97-AF65-F5344CB8AC3E}">
        <p14:creationId xmlns:p14="http://schemas.microsoft.com/office/powerpoint/2010/main" val="2866604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 txBox="1"/>
          <p:nvPr/>
        </p:nvSpPr>
        <p:spPr>
          <a:xfrm>
            <a:off x="0" y="0"/>
            <a:ext cx="4474040" cy="569080"/>
          </a:xfrm>
          <a:prstGeom prst="rect">
            <a:avLst/>
          </a:prstGeom>
        </p:spPr>
        <p:txBody>
          <a:bodyPr anchor="ctr"/>
          <a:lstStyle/>
          <a:p>
            <a:r>
              <a:rPr lang="en-GB" sz="2000" b="1" i="1" dirty="0">
                <a:latin typeface="Helvetica"/>
                <a:cs typeface="Helvetica"/>
              </a:rPr>
              <a:t>Proposed measurements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7653" y="696240"/>
            <a:ext cx="87998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rgbClr val="FF0000"/>
                </a:solidFill>
                <a:latin typeface="Helvetica" pitchFamily="2" charset="0"/>
              </a:rPr>
              <a:t>Propose measurement of </a:t>
            </a:r>
            <a:r>
              <a:rPr lang="en-US" sz="1200" b="1" i="1" baseline="30000" dirty="0">
                <a:solidFill>
                  <a:srgbClr val="FF0000"/>
                </a:solidFill>
                <a:latin typeface="Helvetica" pitchFamily="2" charset="0"/>
              </a:rPr>
              <a:t>27</a:t>
            </a:r>
            <a:r>
              <a:rPr lang="en-US" sz="1200" b="1" i="1" dirty="0">
                <a:solidFill>
                  <a:srgbClr val="FF0000"/>
                </a:solidFill>
                <a:latin typeface="Helvetica" pitchFamily="2" charset="0"/>
              </a:rPr>
              <a:t>Na(</a:t>
            </a:r>
            <a:r>
              <a:rPr lang="en-US" sz="1200" b="1" i="1" dirty="0" err="1">
                <a:solidFill>
                  <a:srgbClr val="FF0000"/>
                </a:solidFill>
                <a:latin typeface="Helvetica" pitchFamily="2" charset="0"/>
              </a:rPr>
              <a:t>d,p</a:t>
            </a:r>
            <a:r>
              <a:rPr lang="en-US" sz="1200" b="1" i="1" dirty="0">
                <a:solidFill>
                  <a:srgbClr val="FF0000"/>
                </a:solidFill>
                <a:latin typeface="Helvetica" pitchFamily="2" charset="0"/>
              </a:rPr>
              <a:t>)</a:t>
            </a:r>
            <a:r>
              <a:rPr lang="en-US" sz="1200" b="1" i="1" baseline="30000" dirty="0">
                <a:solidFill>
                  <a:srgbClr val="FF0000"/>
                </a:solidFill>
                <a:latin typeface="Helvetica" pitchFamily="2" charset="0"/>
              </a:rPr>
              <a:t>28</a:t>
            </a:r>
            <a:r>
              <a:rPr lang="en-US" sz="1200" b="1" i="1" dirty="0">
                <a:solidFill>
                  <a:srgbClr val="FF0000"/>
                </a:solidFill>
                <a:latin typeface="Helvetica" pitchFamily="2" charset="0"/>
              </a:rPr>
              <a:t>Na reaction at </a:t>
            </a:r>
            <a:r>
              <a:rPr lang="en-US" sz="1200" b="1" i="1" u="sng" dirty="0">
                <a:solidFill>
                  <a:srgbClr val="FF0000"/>
                </a:solidFill>
                <a:latin typeface="Helvetica" pitchFamily="2" charset="0"/>
              </a:rPr>
              <a:t>10.0 MeV/u</a:t>
            </a:r>
            <a:r>
              <a:rPr lang="en-US" sz="1200" b="1" i="1" dirty="0">
                <a:solidFill>
                  <a:srgbClr val="FF0000"/>
                </a:solidFill>
                <a:latin typeface="Helvetica" pitchFamily="2" charset="0"/>
              </a:rPr>
              <a:t> using the ISOLDE Solenoidal Spectrometer (ISS)</a:t>
            </a:r>
          </a:p>
          <a:p>
            <a:pPr marL="285750" indent="-285750">
              <a:buFont typeface="Arial"/>
              <a:buChar char="•"/>
            </a:pPr>
            <a:endParaRPr lang="en-US" sz="1200" i="1" dirty="0">
              <a:latin typeface="Helvetica" pitchFamily="2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1200" i="1" dirty="0">
                <a:latin typeface="Helvetica" pitchFamily="2" charset="0"/>
              </a:rPr>
              <a:t>States of interest are intruder states from above the valence shell. Neutron-adding reactions ideal probe for studying single-particle properties of these states.</a:t>
            </a:r>
          </a:p>
          <a:p>
            <a:endParaRPr lang="en-US" sz="1200" i="1" dirty="0">
              <a:latin typeface="Helvetica" pitchFamily="2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1200" i="1" dirty="0">
                <a:latin typeface="Helvetica" pitchFamily="2" charset="0"/>
              </a:rPr>
              <a:t>Combined with existing data on </a:t>
            </a:r>
            <a:r>
              <a:rPr lang="en-US" sz="1200" i="1" baseline="30000" dirty="0">
                <a:latin typeface="Helvetica" pitchFamily="2" charset="0"/>
              </a:rPr>
              <a:t>30</a:t>
            </a:r>
            <a:r>
              <a:rPr lang="en-US" sz="1200" i="1" dirty="0">
                <a:latin typeface="Helvetica" pitchFamily="2" charset="0"/>
              </a:rPr>
              <a:t>Al and </a:t>
            </a:r>
            <a:r>
              <a:rPr lang="en-US" sz="1200" i="1" baseline="30000" dirty="0">
                <a:latin typeface="Helvetica" pitchFamily="2" charset="0"/>
              </a:rPr>
              <a:t>29</a:t>
            </a:r>
            <a:r>
              <a:rPr lang="en-US" sz="1200" i="1" dirty="0">
                <a:latin typeface="Helvetica" pitchFamily="2" charset="0"/>
              </a:rPr>
              <a:t>Mg provides systematic picture of evolution of single-particle structure in N=17 isotones.</a:t>
            </a:r>
          </a:p>
          <a:p>
            <a:endParaRPr lang="en-US" sz="1200" i="1" dirty="0">
              <a:latin typeface="Helvetica" pitchFamily="2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1200" i="1" dirty="0"/>
              <a:t>Request a total of </a:t>
            </a:r>
            <a:r>
              <a:rPr lang="en-US" sz="1200" b="1" i="1" dirty="0">
                <a:solidFill>
                  <a:srgbClr val="FF0000"/>
                </a:solidFill>
              </a:rPr>
              <a:t>15 shifts </a:t>
            </a:r>
            <a:r>
              <a:rPr lang="en-US" sz="1200" i="1" dirty="0"/>
              <a:t>for </a:t>
            </a:r>
            <a:r>
              <a:rPr lang="en-US" sz="1200" i="1" baseline="30000" dirty="0"/>
              <a:t>27</a:t>
            </a:r>
            <a:r>
              <a:rPr lang="en-US" sz="1200" i="1" dirty="0"/>
              <a:t>Na(</a:t>
            </a:r>
            <a:r>
              <a:rPr lang="en-US" sz="1200" i="1" dirty="0" err="1"/>
              <a:t>d,p</a:t>
            </a:r>
            <a:r>
              <a:rPr lang="en-US" sz="1200" i="1" dirty="0"/>
              <a:t>) at 10.0 MeV/u </a:t>
            </a:r>
            <a:r>
              <a:rPr lang="en-US" sz="1200" i="1" dirty="0">
                <a:latin typeface="Helvetica" pitchFamily="2" charset="0"/>
              </a:rPr>
              <a:t>preferred option – using stripping foils to remove </a:t>
            </a:r>
            <a:r>
              <a:rPr lang="en-US" sz="1200" i="1" baseline="30000" dirty="0">
                <a:latin typeface="Helvetica" pitchFamily="2" charset="0"/>
              </a:rPr>
              <a:t>12</a:t>
            </a:r>
            <a:r>
              <a:rPr lang="en-US" sz="1200" i="1" dirty="0">
                <a:latin typeface="Helvetica" pitchFamily="2" charset="0"/>
              </a:rPr>
              <a:t>C</a:t>
            </a:r>
            <a:r>
              <a:rPr lang="en-US" sz="1200" i="1" baseline="30000" dirty="0">
                <a:latin typeface="Helvetica" pitchFamily="2" charset="0"/>
              </a:rPr>
              <a:t>4+</a:t>
            </a:r>
            <a:r>
              <a:rPr lang="en-US" sz="1200" i="1" dirty="0">
                <a:latin typeface="Helvetica" pitchFamily="2" charset="0"/>
              </a:rPr>
              <a:t>.</a:t>
            </a:r>
            <a:endParaRPr lang="en-US" sz="1200" i="1" dirty="0"/>
          </a:p>
          <a:p>
            <a:pPr marL="285750" indent="-285750">
              <a:buFont typeface="Arial"/>
              <a:buChar char="•"/>
            </a:pPr>
            <a:endParaRPr lang="en-US" sz="1200" i="1" dirty="0"/>
          </a:p>
          <a:p>
            <a:pPr marL="285750" indent="-285750">
              <a:buFont typeface="Arial"/>
              <a:buChar char="•"/>
            </a:pPr>
            <a:r>
              <a:rPr lang="en-US" sz="1200" i="1" dirty="0"/>
              <a:t>Assuming 3x10</a:t>
            </a:r>
            <a:r>
              <a:rPr lang="en-US" sz="1200" i="1" baseline="30000" dirty="0"/>
              <a:t>5</a:t>
            </a:r>
            <a:r>
              <a:rPr lang="en-US" sz="1200" i="1" dirty="0"/>
              <a:t>pps expect &gt;115 counts a day in the whole array for states of interest. Aim is for &lt;8% statistical error on absolute cross sections for negative-parity states. </a:t>
            </a:r>
          </a:p>
          <a:p>
            <a:pPr marL="285750" indent="-285750">
              <a:buFont typeface="Arial"/>
              <a:buChar char="•"/>
            </a:pPr>
            <a:endParaRPr lang="en-US" sz="1200" i="1" dirty="0"/>
          </a:p>
          <a:p>
            <a:pPr marL="285750" indent="-285750">
              <a:buFont typeface="Arial"/>
              <a:buChar char="•"/>
            </a:pPr>
            <a:r>
              <a:rPr lang="en-US" sz="1200" i="1" dirty="0"/>
              <a:t>Whilst maximum expected Al contamination is within acceptable limits there are ways of reducing this.</a:t>
            </a: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935F8149-A9C3-C94F-9180-F0E307DA6B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548" y="1"/>
            <a:ext cx="1966452" cy="672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EC3A190-D11E-154A-BE15-64538A3C1B86}"/>
              </a:ext>
            </a:extLst>
          </p:cNvPr>
          <p:cNvSpPr txBox="1"/>
          <p:nvPr/>
        </p:nvSpPr>
        <p:spPr>
          <a:xfrm>
            <a:off x="207106" y="3689281"/>
            <a:ext cx="8730417" cy="1200329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i="1" dirty="0"/>
              <a:t>Goals</a:t>
            </a:r>
          </a:p>
          <a:p>
            <a:pPr marL="285750" indent="-285750">
              <a:buFont typeface="Arial"/>
              <a:buChar char="•"/>
            </a:pPr>
            <a:endParaRPr lang="en-US" sz="1200" i="1" dirty="0"/>
          </a:p>
          <a:p>
            <a:pPr marL="285750" indent="-285750">
              <a:buFont typeface="Arial"/>
              <a:buChar char="•"/>
            </a:pPr>
            <a:r>
              <a:rPr lang="en-US" sz="1200" i="1" dirty="0"/>
              <a:t>Confirm parity of states and obtain centroids of SP strength.</a:t>
            </a:r>
          </a:p>
          <a:p>
            <a:pPr marL="285750" indent="-285750">
              <a:buFont typeface="Arial"/>
              <a:buChar char="•"/>
            </a:pPr>
            <a:r>
              <a:rPr lang="en-US" sz="1200" i="1" dirty="0"/>
              <a:t>Investigate changes in neutron occupancies and centroids along N=17.</a:t>
            </a:r>
          </a:p>
          <a:p>
            <a:pPr marL="285750" indent="-285750">
              <a:buFont typeface="Arial"/>
              <a:buChar char="•"/>
            </a:pPr>
            <a:r>
              <a:rPr lang="en-US" sz="1200" i="1" dirty="0"/>
              <a:t>Probe changes in SP </a:t>
            </a:r>
            <a:r>
              <a:rPr lang="en-US" sz="1200" i="1" dirty="0" err="1"/>
              <a:t>behaviour</a:t>
            </a:r>
            <a:r>
              <a:rPr lang="en-US" sz="1200" i="1" dirty="0"/>
              <a:t> along N=17 isotones in odd and even nuclei.</a:t>
            </a:r>
          </a:p>
          <a:p>
            <a:pPr marL="285750" indent="-285750">
              <a:buFont typeface="Arial"/>
              <a:buChar char="•"/>
            </a:pPr>
            <a:r>
              <a:rPr lang="en-US" sz="1200" i="1" dirty="0"/>
              <a:t>Benchmark new interactions.</a:t>
            </a:r>
          </a:p>
        </p:txBody>
      </p:sp>
    </p:spTree>
    <p:extLst>
      <p:ext uri="{BB962C8B-B14F-4D97-AF65-F5344CB8AC3E}">
        <p14:creationId xmlns:p14="http://schemas.microsoft.com/office/powerpoint/2010/main" val="2011705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136191</TotalTime>
  <Words>1103</Words>
  <Application>Microsoft Macintosh PowerPoint</Application>
  <PresentationFormat>On-screen Show (16:9)</PresentationFormat>
  <Paragraphs>133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Helvetica</vt:lpstr>
      <vt:lpstr>R Frutiger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David Sharp</cp:lastModifiedBy>
  <cp:revision>557</cp:revision>
  <cp:lastPrinted>2015-06-01T13:09:23Z</cp:lastPrinted>
  <dcterms:modified xsi:type="dcterms:W3CDTF">2022-02-09T10:07:00Z</dcterms:modified>
</cp:coreProperties>
</file>